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44"/>
  </p:notesMasterIdLst>
  <p:sldIdLst>
    <p:sldId id="256" r:id="rId2"/>
    <p:sldId id="325" r:id="rId3"/>
    <p:sldId id="258" r:id="rId4"/>
    <p:sldId id="260" r:id="rId5"/>
    <p:sldId id="259" r:id="rId6"/>
    <p:sldId id="261" r:id="rId7"/>
    <p:sldId id="290" r:id="rId8"/>
    <p:sldId id="292" r:id="rId9"/>
    <p:sldId id="291" r:id="rId10"/>
    <p:sldId id="293" r:id="rId11"/>
    <p:sldId id="297" r:id="rId12"/>
    <p:sldId id="324" r:id="rId13"/>
    <p:sldId id="296" r:id="rId14"/>
    <p:sldId id="298" r:id="rId15"/>
    <p:sldId id="299" r:id="rId16"/>
    <p:sldId id="300" r:id="rId17"/>
    <p:sldId id="301" r:id="rId18"/>
    <p:sldId id="262" r:id="rId19"/>
    <p:sldId id="302" r:id="rId20"/>
    <p:sldId id="323" r:id="rId21"/>
    <p:sldId id="303" r:id="rId22"/>
    <p:sldId id="305" r:id="rId23"/>
    <p:sldId id="306" r:id="rId24"/>
    <p:sldId id="304" r:id="rId25"/>
    <p:sldId id="307" r:id="rId26"/>
    <p:sldId id="308" r:id="rId27"/>
    <p:sldId id="309" r:id="rId28"/>
    <p:sldId id="310" r:id="rId29"/>
    <p:sldId id="311" r:id="rId30"/>
    <p:sldId id="263" r:id="rId31"/>
    <p:sldId id="312" r:id="rId32"/>
    <p:sldId id="269" r:id="rId33"/>
    <p:sldId id="314" r:id="rId34"/>
    <p:sldId id="315" r:id="rId35"/>
    <p:sldId id="316" r:id="rId36"/>
    <p:sldId id="318" r:id="rId37"/>
    <p:sldId id="319" r:id="rId38"/>
    <p:sldId id="320" r:id="rId39"/>
    <p:sldId id="264" r:id="rId40"/>
    <p:sldId id="265" r:id="rId41"/>
    <p:sldId id="322" r:id="rId42"/>
    <p:sldId id="321" r:id="rId43"/>
  </p:sldIdLst>
  <p:sldSz cx="9144000" cy="5143500" type="screen16x9"/>
  <p:notesSz cx="6858000" cy="9144000"/>
  <p:embeddedFontLst>
    <p:embeddedFont>
      <p:font typeface="Anek Devanagari" panose="020B0604020202020204" charset="0"/>
      <p:regular r:id="rId45"/>
      <p:bold r:id="rId46"/>
    </p:embeddedFont>
    <p:embeddedFont>
      <p:font typeface="Anek Devanagari SemiBold" panose="020B0604020202020204" charset="0"/>
      <p:regular r:id="rId47"/>
      <p:bold r:id="rId48"/>
    </p:embeddedFont>
    <p:embeddedFont>
      <p:font typeface="Barlow" panose="00000500000000000000" pitchFamily="2" charset="0"/>
      <p:regular r:id="rId49"/>
      <p:bold r:id="rId50"/>
      <p:italic r:id="rId51"/>
      <p:boldItalic r:id="rId52"/>
    </p:embeddedFont>
    <p:embeddedFont>
      <p:font typeface="Barlow Medium" panose="00000600000000000000" pitchFamily="2" charset="0"/>
      <p:regular r:id="rId53"/>
      <p:bold r:id="rId54"/>
      <p:italic r:id="rId55"/>
      <p:boldItalic r:id="rId56"/>
    </p:embeddedFont>
    <p:embeddedFont>
      <p:font typeface="Inter" panose="020B0604020202020204" charset="0"/>
      <p:regular r:id="rId57"/>
      <p:bold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5EE1"/>
    <a:srgbClr val="000000"/>
    <a:srgbClr val="F28396"/>
    <a:srgbClr val="E5DA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D0FBCA-6DA1-48BE-BBDD-0AC8ED6F466F}" v="4566" dt="2023-01-09T21:22:32.636"/>
    <p1510:client id="{D8B7E0A8-298C-4089-9BE9-D56F35775F5E}" v="2559" dt="2023-01-09T21:21:55.515"/>
  </p1510:revLst>
</p1510:revInfo>
</file>

<file path=ppt/tableStyles.xml><?xml version="1.0" encoding="utf-8"?>
<a:tblStyleLst xmlns:a="http://schemas.openxmlformats.org/drawingml/2006/main" def="{D0CEF61C-4925-4087-8AD3-718658DE8CAA}">
  <a:tblStyle styleId="{D0CEF61C-4925-4087-8AD3-718658DE8C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621" autoAdjust="0"/>
  </p:normalViewPr>
  <p:slideViewPr>
    <p:cSldViewPr snapToGrid="0">
      <p:cViewPr varScale="1">
        <p:scale>
          <a:sx n="105" d="100"/>
          <a:sy n="105" d="100"/>
        </p:scale>
        <p:origin x="804" y="10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fiane Derraz" userId="fc9d81ce5184a97f" providerId="LiveId" clId="{3BD0FBCA-6DA1-48BE-BBDD-0AC8ED6F466F}"/>
    <pc:docChg chg="undo redo custSel addSld delSld modSld sldOrd">
      <pc:chgData name="Sofiane Derraz" userId="fc9d81ce5184a97f" providerId="LiveId" clId="{3BD0FBCA-6DA1-48BE-BBDD-0AC8ED6F466F}" dt="2023-01-09T21:22:32.636" v="4788" actId="1036"/>
      <pc:docMkLst>
        <pc:docMk/>
      </pc:docMkLst>
      <pc:sldChg chg="modSp mod addAnim delAnim modAnim">
        <pc:chgData name="Sofiane Derraz" userId="fc9d81ce5184a97f" providerId="LiveId" clId="{3BD0FBCA-6DA1-48BE-BBDD-0AC8ED6F466F}" dt="2023-01-07T22:13:43.270" v="4750" actId="20577"/>
        <pc:sldMkLst>
          <pc:docMk/>
          <pc:sldMk cId="0" sldId="258"/>
        </pc:sldMkLst>
        <pc:spChg chg="mod">
          <ac:chgData name="Sofiane Derraz" userId="fc9d81ce5184a97f" providerId="LiveId" clId="{3BD0FBCA-6DA1-48BE-BBDD-0AC8ED6F466F}" dt="2023-01-07T22:13:43.270" v="4750" actId="20577"/>
          <ac:spMkLst>
            <pc:docMk/>
            <pc:sldMk cId="0" sldId="258"/>
            <ac:spMk id="482" creationId="{00000000-0000-0000-0000-000000000000}"/>
          </ac:spMkLst>
        </pc:spChg>
        <pc:spChg chg="mod">
          <ac:chgData name="Sofiane Derraz" userId="fc9d81ce5184a97f" providerId="LiveId" clId="{3BD0FBCA-6DA1-48BE-BBDD-0AC8ED6F466F}" dt="2023-01-05T17:38:54.636" v="2806" actId="21"/>
          <ac:spMkLst>
            <pc:docMk/>
            <pc:sldMk cId="0" sldId="258"/>
            <ac:spMk id="490" creationId="{00000000-0000-0000-0000-000000000000}"/>
          </ac:spMkLst>
        </pc:spChg>
      </pc:sldChg>
      <pc:sldChg chg="modSp mod modNotesTx">
        <pc:chgData name="Sofiane Derraz" userId="fc9d81ce5184a97f" providerId="LiveId" clId="{3BD0FBCA-6DA1-48BE-BBDD-0AC8ED6F466F}" dt="2023-01-05T17:55:25.878" v="2923" actId="20577"/>
        <pc:sldMkLst>
          <pc:docMk/>
          <pc:sldMk cId="0" sldId="262"/>
        </pc:sldMkLst>
        <pc:spChg chg="mod">
          <ac:chgData name="Sofiane Derraz" userId="fc9d81ce5184a97f" providerId="LiveId" clId="{3BD0FBCA-6DA1-48BE-BBDD-0AC8ED6F466F}" dt="2023-01-05T17:55:25.878" v="2923" actId="20577"/>
          <ac:spMkLst>
            <pc:docMk/>
            <pc:sldMk cId="0" sldId="262"/>
            <ac:spMk id="778" creationId="{00000000-0000-0000-0000-000000000000}"/>
          </ac:spMkLst>
        </pc:spChg>
      </pc:sldChg>
      <pc:sldChg chg="addSp delSp modSp mod modNotesTx">
        <pc:chgData name="Sofiane Derraz" userId="fc9d81ce5184a97f" providerId="LiveId" clId="{3BD0FBCA-6DA1-48BE-BBDD-0AC8ED6F466F}" dt="2023-01-06T16:23:12.473" v="4636"/>
        <pc:sldMkLst>
          <pc:docMk/>
          <pc:sldMk cId="0" sldId="263"/>
        </pc:sldMkLst>
        <pc:spChg chg="add del mod">
          <ac:chgData name="Sofiane Derraz" userId="fc9d81ce5184a97f" providerId="LiveId" clId="{3BD0FBCA-6DA1-48BE-BBDD-0AC8ED6F466F}" dt="2023-01-06T15:55:38.466" v="4462" actId="478"/>
          <ac:spMkLst>
            <pc:docMk/>
            <pc:sldMk cId="0" sldId="263"/>
            <ac:spMk id="3" creationId="{F65B1A0A-1CC4-0767-912F-787D34616590}"/>
          </ac:spMkLst>
        </pc:spChg>
        <pc:spChg chg="add del mod">
          <ac:chgData name="Sofiane Derraz" userId="fc9d81ce5184a97f" providerId="LiveId" clId="{3BD0FBCA-6DA1-48BE-BBDD-0AC8ED6F466F}" dt="2023-01-06T15:55:40.172" v="4464" actId="478"/>
          <ac:spMkLst>
            <pc:docMk/>
            <pc:sldMk cId="0" sldId="263"/>
            <ac:spMk id="5" creationId="{97FFB548-F089-CBF2-26B0-4C0B9A4E96DC}"/>
          </ac:spMkLst>
        </pc:spChg>
        <pc:spChg chg="add del mod">
          <ac:chgData name="Sofiane Derraz" userId="fc9d81ce5184a97f" providerId="LiveId" clId="{3BD0FBCA-6DA1-48BE-BBDD-0AC8ED6F466F}" dt="2023-01-06T16:23:12.451" v="4635"/>
          <ac:spMkLst>
            <pc:docMk/>
            <pc:sldMk cId="0" sldId="263"/>
            <ac:spMk id="6" creationId="{F2B5105F-7CB5-BD1B-F384-5D69F746D9D1}"/>
          </ac:spMkLst>
        </pc:spChg>
        <pc:spChg chg="del mod">
          <ac:chgData name="Sofiane Derraz" userId="fc9d81ce5184a97f" providerId="LiveId" clId="{3BD0FBCA-6DA1-48BE-BBDD-0AC8ED6F466F}" dt="2023-01-06T15:55:39.514" v="4463" actId="478"/>
          <ac:spMkLst>
            <pc:docMk/>
            <pc:sldMk cId="0" sldId="263"/>
            <ac:spMk id="845" creationId="{00000000-0000-0000-0000-000000000000}"/>
          </ac:spMkLst>
        </pc:spChg>
        <pc:spChg chg="del mod">
          <ac:chgData name="Sofiane Derraz" userId="fc9d81ce5184a97f" providerId="LiveId" clId="{3BD0FBCA-6DA1-48BE-BBDD-0AC8ED6F466F}" dt="2023-01-06T15:55:37.510" v="4461" actId="478"/>
          <ac:spMkLst>
            <pc:docMk/>
            <pc:sldMk cId="0" sldId="263"/>
            <ac:spMk id="846" creationId="{00000000-0000-0000-0000-000000000000}"/>
          </ac:spMkLst>
        </pc:spChg>
        <pc:picChg chg="add">
          <ac:chgData name="Sofiane Derraz" userId="fc9d81ce5184a97f" providerId="LiveId" clId="{3BD0FBCA-6DA1-48BE-BBDD-0AC8ED6F466F}" dt="2023-01-06T16:23:12.473" v="4636"/>
          <ac:picMkLst>
            <pc:docMk/>
            <pc:sldMk cId="0" sldId="263"/>
            <ac:picMk id="7" creationId="{E223DA3C-9F4F-3321-777F-A8B139816A09}"/>
          </ac:picMkLst>
        </pc:picChg>
      </pc:sldChg>
      <pc:sldChg chg="modNotesTx">
        <pc:chgData name="Sofiane Derraz" userId="fc9d81ce5184a97f" providerId="LiveId" clId="{3BD0FBCA-6DA1-48BE-BBDD-0AC8ED6F466F}" dt="2023-01-06T15:42:17.996" v="4163"/>
        <pc:sldMkLst>
          <pc:docMk/>
          <pc:sldMk cId="0" sldId="264"/>
        </pc:sldMkLst>
      </pc:sldChg>
      <pc:sldChg chg="modNotesTx">
        <pc:chgData name="Sofiane Derraz" userId="fc9d81ce5184a97f" providerId="LiveId" clId="{3BD0FBCA-6DA1-48BE-BBDD-0AC8ED6F466F}" dt="2023-01-06T15:42:33.171" v="4166" actId="5793"/>
        <pc:sldMkLst>
          <pc:docMk/>
          <pc:sldMk cId="0" sldId="265"/>
        </pc:sldMkLst>
      </pc:sldChg>
      <pc:sldChg chg="modNotesTx">
        <pc:chgData name="Sofiane Derraz" userId="fc9d81ce5184a97f" providerId="LiveId" clId="{3BD0FBCA-6DA1-48BE-BBDD-0AC8ED6F466F}" dt="2023-01-06T16:24:19.060" v="4681" actId="20577"/>
        <pc:sldMkLst>
          <pc:docMk/>
          <pc:sldMk cId="0" sldId="266"/>
        </pc:sldMkLst>
      </pc:sldChg>
      <pc:sldChg chg="addSp delSp modSp mod ord modNotes modNotesTx">
        <pc:chgData name="Sofiane Derraz" userId="fc9d81ce5184a97f" providerId="LiveId" clId="{3BD0FBCA-6DA1-48BE-BBDD-0AC8ED6F466F}" dt="2023-01-06T15:17:43.686" v="3984" actId="20577"/>
        <pc:sldMkLst>
          <pc:docMk/>
          <pc:sldMk cId="0" sldId="269"/>
        </pc:sldMkLst>
        <pc:spChg chg="add del mod">
          <ac:chgData name="Sofiane Derraz" userId="fc9d81ce5184a97f" providerId="LiveId" clId="{3BD0FBCA-6DA1-48BE-BBDD-0AC8ED6F466F}" dt="2023-01-06T15:12:55.293" v="3949" actId="478"/>
          <ac:spMkLst>
            <pc:docMk/>
            <pc:sldMk cId="0" sldId="269"/>
            <ac:spMk id="3" creationId="{E3E484CF-854E-9936-EF75-0F4084EA394B}"/>
          </ac:spMkLst>
        </pc:spChg>
        <pc:spChg chg="add del mod">
          <ac:chgData name="Sofiane Derraz" userId="fc9d81ce5184a97f" providerId="LiveId" clId="{3BD0FBCA-6DA1-48BE-BBDD-0AC8ED6F466F}" dt="2023-01-06T15:12:55.293" v="3949" actId="478"/>
          <ac:spMkLst>
            <pc:docMk/>
            <pc:sldMk cId="0" sldId="269"/>
            <ac:spMk id="5" creationId="{BE6BACE0-85F7-AC7C-0272-D9540D063C32}"/>
          </ac:spMkLst>
        </pc:spChg>
        <pc:spChg chg="add del mod">
          <ac:chgData name="Sofiane Derraz" userId="fc9d81ce5184a97f" providerId="LiveId" clId="{3BD0FBCA-6DA1-48BE-BBDD-0AC8ED6F466F}" dt="2023-01-06T15:12:55.293" v="3949" actId="478"/>
          <ac:spMkLst>
            <pc:docMk/>
            <pc:sldMk cId="0" sldId="269"/>
            <ac:spMk id="7" creationId="{2F54B59D-D6FA-46CD-BBE9-793E6F6D3AA8}"/>
          </ac:spMkLst>
        </pc:spChg>
        <pc:spChg chg="add del mod">
          <ac:chgData name="Sofiane Derraz" userId="fc9d81ce5184a97f" providerId="LiveId" clId="{3BD0FBCA-6DA1-48BE-BBDD-0AC8ED6F466F}" dt="2023-01-06T15:12:55.293" v="3949" actId="478"/>
          <ac:spMkLst>
            <pc:docMk/>
            <pc:sldMk cId="0" sldId="269"/>
            <ac:spMk id="9" creationId="{3C269FD8-65F9-0189-9D73-2E840564B865}"/>
          </ac:spMkLst>
        </pc:spChg>
        <pc:spChg chg="add del mod">
          <ac:chgData name="Sofiane Derraz" userId="fc9d81ce5184a97f" providerId="LiveId" clId="{3BD0FBCA-6DA1-48BE-BBDD-0AC8ED6F466F}" dt="2023-01-06T15:12:55.293" v="3949" actId="478"/>
          <ac:spMkLst>
            <pc:docMk/>
            <pc:sldMk cId="0" sldId="269"/>
            <ac:spMk id="11" creationId="{876BDBBC-8C78-F9BF-EB61-884E01921F28}"/>
          </ac:spMkLst>
        </pc:spChg>
        <pc:spChg chg="add del mod">
          <ac:chgData name="Sofiane Derraz" userId="fc9d81ce5184a97f" providerId="LiveId" clId="{3BD0FBCA-6DA1-48BE-BBDD-0AC8ED6F466F}" dt="2023-01-06T15:12:55.293" v="3949" actId="478"/>
          <ac:spMkLst>
            <pc:docMk/>
            <pc:sldMk cId="0" sldId="269"/>
            <ac:spMk id="13" creationId="{DA50A646-AC8C-2D0F-775F-98C0474B059E}"/>
          </ac:spMkLst>
        </pc:spChg>
        <pc:spChg chg="add del mod">
          <ac:chgData name="Sofiane Derraz" userId="fc9d81ce5184a97f" providerId="LiveId" clId="{3BD0FBCA-6DA1-48BE-BBDD-0AC8ED6F466F}" dt="2023-01-06T15:12:59.372" v="3952" actId="478"/>
          <ac:spMkLst>
            <pc:docMk/>
            <pc:sldMk cId="0" sldId="269"/>
            <ac:spMk id="15" creationId="{4EBBB320-D14D-EAD7-7EAD-C2C32DA8FF3B}"/>
          </ac:spMkLst>
        </pc:spChg>
        <pc:spChg chg="add del mod">
          <ac:chgData name="Sofiane Derraz" userId="fc9d81ce5184a97f" providerId="LiveId" clId="{3BD0FBCA-6DA1-48BE-BBDD-0AC8ED6F466F}" dt="2023-01-06T15:12:59.372" v="3952" actId="478"/>
          <ac:spMkLst>
            <pc:docMk/>
            <pc:sldMk cId="0" sldId="269"/>
            <ac:spMk id="17" creationId="{B481A1D7-97DF-0FDB-21D0-CFEE477607D0}"/>
          </ac:spMkLst>
        </pc:spChg>
        <pc:spChg chg="mod">
          <ac:chgData name="Sofiane Derraz" userId="fc9d81ce5184a97f" providerId="LiveId" clId="{3BD0FBCA-6DA1-48BE-BBDD-0AC8ED6F466F}" dt="2023-01-06T15:17:43.686" v="3984" actId="20577"/>
          <ac:spMkLst>
            <pc:docMk/>
            <pc:sldMk cId="0" sldId="269"/>
            <ac:spMk id="1222" creationId="{00000000-0000-0000-0000-000000000000}"/>
          </ac:spMkLst>
        </pc:spChg>
        <pc:spChg chg="del">
          <ac:chgData name="Sofiane Derraz" userId="fc9d81ce5184a97f" providerId="LiveId" clId="{3BD0FBCA-6DA1-48BE-BBDD-0AC8ED6F466F}" dt="2023-01-06T15:12:53.661" v="3948" actId="478"/>
          <ac:spMkLst>
            <pc:docMk/>
            <pc:sldMk cId="0" sldId="269"/>
            <ac:spMk id="1223" creationId="{00000000-0000-0000-0000-000000000000}"/>
          </ac:spMkLst>
        </pc:spChg>
        <pc:spChg chg="del">
          <ac:chgData name="Sofiane Derraz" userId="fc9d81ce5184a97f" providerId="LiveId" clId="{3BD0FBCA-6DA1-48BE-BBDD-0AC8ED6F466F}" dt="2023-01-06T15:12:53.661" v="3948" actId="478"/>
          <ac:spMkLst>
            <pc:docMk/>
            <pc:sldMk cId="0" sldId="269"/>
            <ac:spMk id="1224" creationId="{00000000-0000-0000-0000-000000000000}"/>
          </ac:spMkLst>
        </pc:spChg>
        <pc:spChg chg="del">
          <ac:chgData name="Sofiane Derraz" userId="fc9d81ce5184a97f" providerId="LiveId" clId="{3BD0FBCA-6DA1-48BE-BBDD-0AC8ED6F466F}" dt="2023-01-06T15:12:53.661" v="3948" actId="478"/>
          <ac:spMkLst>
            <pc:docMk/>
            <pc:sldMk cId="0" sldId="269"/>
            <ac:spMk id="1225" creationId="{00000000-0000-0000-0000-000000000000}"/>
          </ac:spMkLst>
        </pc:spChg>
        <pc:spChg chg="del">
          <ac:chgData name="Sofiane Derraz" userId="fc9d81ce5184a97f" providerId="LiveId" clId="{3BD0FBCA-6DA1-48BE-BBDD-0AC8ED6F466F}" dt="2023-01-06T15:12:53.661" v="3948" actId="478"/>
          <ac:spMkLst>
            <pc:docMk/>
            <pc:sldMk cId="0" sldId="269"/>
            <ac:spMk id="1226" creationId="{00000000-0000-0000-0000-000000000000}"/>
          </ac:spMkLst>
        </pc:spChg>
        <pc:spChg chg="del">
          <ac:chgData name="Sofiane Derraz" userId="fc9d81ce5184a97f" providerId="LiveId" clId="{3BD0FBCA-6DA1-48BE-BBDD-0AC8ED6F466F}" dt="2023-01-06T15:12:53.661" v="3948" actId="478"/>
          <ac:spMkLst>
            <pc:docMk/>
            <pc:sldMk cId="0" sldId="269"/>
            <ac:spMk id="1227" creationId="{00000000-0000-0000-0000-000000000000}"/>
          </ac:spMkLst>
        </pc:spChg>
        <pc:spChg chg="del">
          <ac:chgData name="Sofiane Derraz" userId="fc9d81ce5184a97f" providerId="LiveId" clId="{3BD0FBCA-6DA1-48BE-BBDD-0AC8ED6F466F}" dt="2023-01-06T15:12:53.661" v="3948" actId="478"/>
          <ac:spMkLst>
            <pc:docMk/>
            <pc:sldMk cId="0" sldId="269"/>
            <ac:spMk id="1228" creationId="{00000000-0000-0000-0000-000000000000}"/>
          </ac:spMkLst>
        </pc:spChg>
        <pc:spChg chg="del">
          <ac:chgData name="Sofiane Derraz" userId="fc9d81ce5184a97f" providerId="LiveId" clId="{3BD0FBCA-6DA1-48BE-BBDD-0AC8ED6F466F}" dt="2023-01-06T15:12:57.154" v="3950" actId="478"/>
          <ac:spMkLst>
            <pc:docMk/>
            <pc:sldMk cId="0" sldId="269"/>
            <ac:spMk id="1229" creationId="{00000000-0000-0000-0000-000000000000}"/>
          </ac:spMkLst>
        </pc:spChg>
        <pc:spChg chg="del">
          <ac:chgData name="Sofiane Derraz" userId="fc9d81ce5184a97f" providerId="LiveId" clId="{3BD0FBCA-6DA1-48BE-BBDD-0AC8ED6F466F}" dt="2023-01-06T15:12:58.359" v="3951" actId="478"/>
          <ac:spMkLst>
            <pc:docMk/>
            <pc:sldMk cId="0" sldId="269"/>
            <ac:spMk id="1230" creationId="{00000000-0000-0000-0000-000000000000}"/>
          </ac:spMkLst>
        </pc:spChg>
        <pc:grpChg chg="del">
          <ac:chgData name="Sofiane Derraz" userId="fc9d81ce5184a97f" providerId="LiveId" clId="{3BD0FBCA-6DA1-48BE-BBDD-0AC8ED6F466F}" dt="2023-01-06T15:12:53.661" v="3948" actId="478"/>
          <ac:grpSpMkLst>
            <pc:docMk/>
            <pc:sldMk cId="0" sldId="269"/>
            <ac:grpSpMk id="1231" creationId="{00000000-0000-0000-0000-000000000000}"/>
          </ac:grpSpMkLst>
        </pc:grpChg>
        <pc:grpChg chg="del">
          <ac:chgData name="Sofiane Derraz" userId="fc9d81ce5184a97f" providerId="LiveId" clId="{3BD0FBCA-6DA1-48BE-BBDD-0AC8ED6F466F}" dt="2023-01-06T15:12:53.661" v="3948" actId="478"/>
          <ac:grpSpMkLst>
            <pc:docMk/>
            <pc:sldMk cId="0" sldId="269"/>
            <ac:grpSpMk id="1240" creationId="{00000000-0000-0000-0000-000000000000}"/>
          </ac:grpSpMkLst>
        </pc:grpChg>
        <pc:grpChg chg="del">
          <ac:chgData name="Sofiane Derraz" userId="fc9d81ce5184a97f" providerId="LiveId" clId="{3BD0FBCA-6DA1-48BE-BBDD-0AC8ED6F466F}" dt="2023-01-06T15:12:53.661" v="3948" actId="478"/>
          <ac:grpSpMkLst>
            <pc:docMk/>
            <pc:sldMk cId="0" sldId="269"/>
            <ac:grpSpMk id="1244" creationId="{00000000-0000-0000-0000-000000000000}"/>
          </ac:grpSpMkLst>
        </pc:grpChg>
        <pc:grpChg chg="del">
          <ac:chgData name="Sofiane Derraz" userId="fc9d81ce5184a97f" providerId="LiveId" clId="{3BD0FBCA-6DA1-48BE-BBDD-0AC8ED6F466F}" dt="2023-01-06T15:12:53.661" v="3948" actId="478"/>
          <ac:grpSpMkLst>
            <pc:docMk/>
            <pc:sldMk cId="0" sldId="269"/>
            <ac:grpSpMk id="1250" creationId="{00000000-0000-0000-0000-000000000000}"/>
          </ac:grpSpMkLst>
        </pc:grpChg>
      </pc:sldChg>
      <pc:sldChg chg="addSp delSp modSp mod">
        <pc:chgData name="Sofiane Derraz" userId="fc9d81ce5184a97f" providerId="LiveId" clId="{3BD0FBCA-6DA1-48BE-BBDD-0AC8ED6F466F}" dt="2023-01-05T11:47:51.753" v="1294" actId="165"/>
        <pc:sldMkLst>
          <pc:docMk/>
          <pc:sldMk cId="0" sldId="273"/>
        </pc:sldMkLst>
        <pc:spChg chg="mod topLvl">
          <ac:chgData name="Sofiane Derraz" userId="fc9d81ce5184a97f" providerId="LiveId" clId="{3BD0FBCA-6DA1-48BE-BBDD-0AC8ED6F466F}" dt="2023-01-05T11:47:51.753" v="1294" actId="165"/>
          <ac:spMkLst>
            <pc:docMk/>
            <pc:sldMk cId="0" sldId="273"/>
            <ac:spMk id="1544" creationId="{00000000-0000-0000-0000-000000000000}"/>
          </ac:spMkLst>
        </pc:spChg>
        <pc:spChg chg="mod topLvl">
          <ac:chgData name="Sofiane Derraz" userId="fc9d81ce5184a97f" providerId="LiveId" clId="{3BD0FBCA-6DA1-48BE-BBDD-0AC8ED6F466F}" dt="2023-01-05T11:47:51.753" v="1294" actId="165"/>
          <ac:spMkLst>
            <pc:docMk/>
            <pc:sldMk cId="0" sldId="273"/>
            <ac:spMk id="1545" creationId="{00000000-0000-0000-0000-000000000000}"/>
          </ac:spMkLst>
        </pc:spChg>
        <pc:spChg chg="mod topLvl">
          <ac:chgData name="Sofiane Derraz" userId="fc9d81ce5184a97f" providerId="LiveId" clId="{3BD0FBCA-6DA1-48BE-BBDD-0AC8ED6F466F}" dt="2023-01-05T11:47:51.753" v="1294" actId="165"/>
          <ac:spMkLst>
            <pc:docMk/>
            <pc:sldMk cId="0" sldId="273"/>
            <ac:spMk id="1546" creationId="{00000000-0000-0000-0000-000000000000}"/>
          </ac:spMkLst>
        </pc:spChg>
        <pc:spChg chg="mod topLvl">
          <ac:chgData name="Sofiane Derraz" userId="fc9d81ce5184a97f" providerId="LiveId" clId="{3BD0FBCA-6DA1-48BE-BBDD-0AC8ED6F466F}" dt="2023-01-05T11:47:51.753" v="1294" actId="165"/>
          <ac:spMkLst>
            <pc:docMk/>
            <pc:sldMk cId="0" sldId="273"/>
            <ac:spMk id="1547" creationId="{00000000-0000-0000-0000-000000000000}"/>
          </ac:spMkLst>
        </pc:spChg>
        <pc:spChg chg="mod topLvl">
          <ac:chgData name="Sofiane Derraz" userId="fc9d81ce5184a97f" providerId="LiveId" clId="{3BD0FBCA-6DA1-48BE-BBDD-0AC8ED6F466F}" dt="2023-01-05T11:47:51.753" v="1294" actId="165"/>
          <ac:spMkLst>
            <pc:docMk/>
            <pc:sldMk cId="0" sldId="273"/>
            <ac:spMk id="1548" creationId="{00000000-0000-0000-0000-000000000000}"/>
          </ac:spMkLst>
        </pc:spChg>
        <pc:spChg chg="mod topLvl">
          <ac:chgData name="Sofiane Derraz" userId="fc9d81ce5184a97f" providerId="LiveId" clId="{3BD0FBCA-6DA1-48BE-BBDD-0AC8ED6F466F}" dt="2023-01-05T11:47:51.753" v="1294" actId="165"/>
          <ac:spMkLst>
            <pc:docMk/>
            <pc:sldMk cId="0" sldId="273"/>
            <ac:spMk id="1549" creationId="{00000000-0000-0000-0000-000000000000}"/>
          </ac:spMkLst>
        </pc:spChg>
        <pc:spChg chg="mod topLvl">
          <ac:chgData name="Sofiane Derraz" userId="fc9d81ce5184a97f" providerId="LiveId" clId="{3BD0FBCA-6DA1-48BE-BBDD-0AC8ED6F466F}" dt="2023-01-05T11:47:51.753" v="1294" actId="165"/>
          <ac:spMkLst>
            <pc:docMk/>
            <pc:sldMk cId="0" sldId="273"/>
            <ac:spMk id="1550" creationId="{00000000-0000-0000-0000-000000000000}"/>
          </ac:spMkLst>
        </pc:spChg>
        <pc:spChg chg="mod topLvl">
          <ac:chgData name="Sofiane Derraz" userId="fc9d81ce5184a97f" providerId="LiveId" clId="{3BD0FBCA-6DA1-48BE-BBDD-0AC8ED6F466F}" dt="2023-01-05T11:47:51.753" v="1294" actId="165"/>
          <ac:spMkLst>
            <pc:docMk/>
            <pc:sldMk cId="0" sldId="273"/>
            <ac:spMk id="1551" creationId="{00000000-0000-0000-0000-000000000000}"/>
          </ac:spMkLst>
        </pc:spChg>
        <pc:spChg chg="mod topLvl">
          <ac:chgData name="Sofiane Derraz" userId="fc9d81ce5184a97f" providerId="LiveId" clId="{3BD0FBCA-6DA1-48BE-BBDD-0AC8ED6F466F}" dt="2023-01-05T11:47:51.753" v="1294" actId="165"/>
          <ac:spMkLst>
            <pc:docMk/>
            <pc:sldMk cId="0" sldId="273"/>
            <ac:spMk id="1552" creationId="{00000000-0000-0000-0000-000000000000}"/>
          </ac:spMkLst>
        </pc:spChg>
        <pc:spChg chg="mod topLvl">
          <ac:chgData name="Sofiane Derraz" userId="fc9d81ce5184a97f" providerId="LiveId" clId="{3BD0FBCA-6DA1-48BE-BBDD-0AC8ED6F466F}" dt="2023-01-05T11:47:51.753" v="1294" actId="165"/>
          <ac:spMkLst>
            <pc:docMk/>
            <pc:sldMk cId="0" sldId="273"/>
            <ac:spMk id="1553" creationId="{00000000-0000-0000-0000-000000000000}"/>
          </ac:spMkLst>
        </pc:spChg>
        <pc:spChg chg="mod topLvl">
          <ac:chgData name="Sofiane Derraz" userId="fc9d81ce5184a97f" providerId="LiveId" clId="{3BD0FBCA-6DA1-48BE-BBDD-0AC8ED6F466F}" dt="2023-01-05T11:47:51.753" v="1294" actId="165"/>
          <ac:spMkLst>
            <pc:docMk/>
            <pc:sldMk cId="0" sldId="273"/>
            <ac:spMk id="1554" creationId="{00000000-0000-0000-0000-000000000000}"/>
          </ac:spMkLst>
        </pc:spChg>
        <pc:spChg chg="mod topLvl">
          <ac:chgData name="Sofiane Derraz" userId="fc9d81ce5184a97f" providerId="LiveId" clId="{3BD0FBCA-6DA1-48BE-BBDD-0AC8ED6F466F}" dt="2023-01-05T11:47:51.753" v="1294" actId="165"/>
          <ac:spMkLst>
            <pc:docMk/>
            <pc:sldMk cId="0" sldId="273"/>
            <ac:spMk id="1555" creationId="{00000000-0000-0000-0000-000000000000}"/>
          </ac:spMkLst>
        </pc:spChg>
        <pc:spChg chg="mod topLvl">
          <ac:chgData name="Sofiane Derraz" userId="fc9d81ce5184a97f" providerId="LiveId" clId="{3BD0FBCA-6DA1-48BE-BBDD-0AC8ED6F466F}" dt="2023-01-05T11:47:51.753" v="1294" actId="165"/>
          <ac:spMkLst>
            <pc:docMk/>
            <pc:sldMk cId="0" sldId="273"/>
            <ac:spMk id="1556" creationId="{00000000-0000-0000-0000-000000000000}"/>
          </ac:spMkLst>
        </pc:spChg>
        <pc:spChg chg="mod topLvl">
          <ac:chgData name="Sofiane Derraz" userId="fc9d81ce5184a97f" providerId="LiveId" clId="{3BD0FBCA-6DA1-48BE-BBDD-0AC8ED6F466F}" dt="2023-01-05T11:47:51.753" v="1294" actId="165"/>
          <ac:spMkLst>
            <pc:docMk/>
            <pc:sldMk cId="0" sldId="273"/>
            <ac:spMk id="1557" creationId="{00000000-0000-0000-0000-000000000000}"/>
          </ac:spMkLst>
        </pc:spChg>
        <pc:spChg chg="mod topLvl">
          <ac:chgData name="Sofiane Derraz" userId="fc9d81ce5184a97f" providerId="LiveId" clId="{3BD0FBCA-6DA1-48BE-BBDD-0AC8ED6F466F}" dt="2023-01-05T11:47:51.753" v="1294" actId="165"/>
          <ac:spMkLst>
            <pc:docMk/>
            <pc:sldMk cId="0" sldId="273"/>
            <ac:spMk id="1558" creationId="{00000000-0000-0000-0000-000000000000}"/>
          </ac:spMkLst>
        </pc:spChg>
        <pc:spChg chg="mod topLvl">
          <ac:chgData name="Sofiane Derraz" userId="fc9d81ce5184a97f" providerId="LiveId" clId="{3BD0FBCA-6DA1-48BE-BBDD-0AC8ED6F466F}" dt="2023-01-05T11:47:51.753" v="1294" actId="165"/>
          <ac:spMkLst>
            <pc:docMk/>
            <pc:sldMk cId="0" sldId="273"/>
            <ac:spMk id="1559" creationId="{00000000-0000-0000-0000-000000000000}"/>
          </ac:spMkLst>
        </pc:spChg>
        <pc:spChg chg="mod topLvl">
          <ac:chgData name="Sofiane Derraz" userId="fc9d81ce5184a97f" providerId="LiveId" clId="{3BD0FBCA-6DA1-48BE-BBDD-0AC8ED6F466F}" dt="2023-01-05T11:47:51.753" v="1294" actId="165"/>
          <ac:spMkLst>
            <pc:docMk/>
            <pc:sldMk cId="0" sldId="273"/>
            <ac:spMk id="1560" creationId="{00000000-0000-0000-0000-000000000000}"/>
          </ac:spMkLst>
        </pc:spChg>
        <pc:spChg chg="mod topLvl">
          <ac:chgData name="Sofiane Derraz" userId="fc9d81ce5184a97f" providerId="LiveId" clId="{3BD0FBCA-6DA1-48BE-BBDD-0AC8ED6F466F}" dt="2023-01-05T11:47:51.753" v="1294" actId="165"/>
          <ac:spMkLst>
            <pc:docMk/>
            <pc:sldMk cId="0" sldId="273"/>
            <ac:spMk id="1561" creationId="{00000000-0000-0000-0000-000000000000}"/>
          </ac:spMkLst>
        </pc:spChg>
        <pc:spChg chg="mod topLvl">
          <ac:chgData name="Sofiane Derraz" userId="fc9d81ce5184a97f" providerId="LiveId" clId="{3BD0FBCA-6DA1-48BE-BBDD-0AC8ED6F466F}" dt="2023-01-05T11:47:51.753" v="1294" actId="165"/>
          <ac:spMkLst>
            <pc:docMk/>
            <pc:sldMk cId="0" sldId="273"/>
            <ac:spMk id="1562" creationId="{00000000-0000-0000-0000-000000000000}"/>
          </ac:spMkLst>
        </pc:spChg>
        <pc:spChg chg="mod topLvl">
          <ac:chgData name="Sofiane Derraz" userId="fc9d81ce5184a97f" providerId="LiveId" clId="{3BD0FBCA-6DA1-48BE-BBDD-0AC8ED6F466F}" dt="2023-01-05T11:47:51.753" v="1294" actId="165"/>
          <ac:spMkLst>
            <pc:docMk/>
            <pc:sldMk cId="0" sldId="273"/>
            <ac:spMk id="1563" creationId="{00000000-0000-0000-0000-000000000000}"/>
          </ac:spMkLst>
        </pc:spChg>
        <pc:spChg chg="mod topLvl">
          <ac:chgData name="Sofiane Derraz" userId="fc9d81ce5184a97f" providerId="LiveId" clId="{3BD0FBCA-6DA1-48BE-BBDD-0AC8ED6F466F}" dt="2023-01-05T11:47:51.753" v="1294" actId="165"/>
          <ac:spMkLst>
            <pc:docMk/>
            <pc:sldMk cId="0" sldId="273"/>
            <ac:spMk id="1564" creationId="{00000000-0000-0000-0000-000000000000}"/>
          </ac:spMkLst>
        </pc:spChg>
        <pc:spChg chg="mod topLvl">
          <ac:chgData name="Sofiane Derraz" userId="fc9d81ce5184a97f" providerId="LiveId" clId="{3BD0FBCA-6DA1-48BE-BBDD-0AC8ED6F466F}" dt="2023-01-05T11:47:51.753" v="1294" actId="165"/>
          <ac:spMkLst>
            <pc:docMk/>
            <pc:sldMk cId="0" sldId="273"/>
            <ac:spMk id="1565" creationId="{00000000-0000-0000-0000-000000000000}"/>
          </ac:spMkLst>
        </pc:spChg>
        <pc:spChg chg="mod topLvl">
          <ac:chgData name="Sofiane Derraz" userId="fc9d81ce5184a97f" providerId="LiveId" clId="{3BD0FBCA-6DA1-48BE-BBDD-0AC8ED6F466F}" dt="2023-01-05T11:47:51.753" v="1294" actId="165"/>
          <ac:spMkLst>
            <pc:docMk/>
            <pc:sldMk cId="0" sldId="273"/>
            <ac:spMk id="1566" creationId="{00000000-0000-0000-0000-000000000000}"/>
          </ac:spMkLst>
        </pc:spChg>
        <pc:spChg chg="mod topLvl">
          <ac:chgData name="Sofiane Derraz" userId="fc9d81ce5184a97f" providerId="LiveId" clId="{3BD0FBCA-6DA1-48BE-BBDD-0AC8ED6F466F}" dt="2023-01-05T11:47:51.753" v="1294" actId="165"/>
          <ac:spMkLst>
            <pc:docMk/>
            <pc:sldMk cId="0" sldId="273"/>
            <ac:spMk id="1567" creationId="{00000000-0000-0000-0000-000000000000}"/>
          </ac:spMkLst>
        </pc:spChg>
        <pc:spChg chg="mod topLvl">
          <ac:chgData name="Sofiane Derraz" userId="fc9d81ce5184a97f" providerId="LiveId" clId="{3BD0FBCA-6DA1-48BE-BBDD-0AC8ED6F466F}" dt="2023-01-05T11:47:51.753" v="1294" actId="165"/>
          <ac:spMkLst>
            <pc:docMk/>
            <pc:sldMk cId="0" sldId="273"/>
            <ac:spMk id="1568" creationId="{00000000-0000-0000-0000-000000000000}"/>
          </ac:spMkLst>
        </pc:spChg>
        <pc:spChg chg="mod topLvl">
          <ac:chgData name="Sofiane Derraz" userId="fc9d81ce5184a97f" providerId="LiveId" clId="{3BD0FBCA-6DA1-48BE-BBDD-0AC8ED6F466F}" dt="2023-01-05T11:47:51.753" v="1294" actId="165"/>
          <ac:spMkLst>
            <pc:docMk/>
            <pc:sldMk cId="0" sldId="273"/>
            <ac:spMk id="1569" creationId="{00000000-0000-0000-0000-000000000000}"/>
          </ac:spMkLst>
        </pc:spChg>
        <pc:spChg chg="mod topLvl">
          <ac:chgData name="Sofiane Derraz" userId="fc9d81ce5184a97f" providerId="LiveId" clId="{3BD0FBCA-6DA1-48BE-BBDD-0AC8ED6F466F}" dt="2023-01-05T11:47:51.753" v="1294" actId="165"/>
          <ac:spMkLst>
            <pc:docMk/>
            <pc:sldMk cId="0" sldId="273"/>
            <ac:spMk id="1570" creationId="{00000000-0000-0000-0000-000000000000}"/>
          </ac:spMkLst>
        </pc:spChg>
        <pc:spChg chg="mod topLvl">
          <ac:chgData name="Sofiane Derraz" userId="fc9d81ce5184a97f" providerId="LiveId" clId="{3BD0FBCA-6DA1-48BE-BBDD-0AC8ED6F466F}" dt="2023-01-05T11:47:51.753" v="1294" actId="165"/>
          <ac:spMkLst>
            <pc:docMk/>
            <pc:sldMk cId="0" sldId="273"/>
            <ac:spMk id="1571" creationId="{00000000-0000-0000-0000-000000000000}"/>
          </ac:spMkLst>
        </pc:spChg>
        <pc:spChg chg="mod topLvl">
          <ac:chgData name="Sofiane Derraz" userId="fc9d81ce5184a97f" providerId="LiveId" clId="{3BD0FBCA-6DA1-48BE-BBDD-0AC8ED6F466F}" dt="2023-01-05T11:47:51.753" v="1294" actId="165"/>
          <ac:spMkLst>
            <pc:docMk/>
            <pc:sldMk cId="0" sldId="273"/>
            <ac:spMk id="1572" creationId="{00000000-0000-0000-0000-000000000000}"/>
          </ac:spMkLst>
        </pc:spChg>
        <pc:spChg chg="mod topLvl">
          <ac:chgData name="Sofiane Derraz" userId="fc9d81ce5184a97f" providerId="LiveId" clId="{3BD0FBCA-6DA1-48BE-BBDD-0AC8ED6F466F}" dt="2023-01-05T11:47:51.753" v="1294" actId="165"/>
          <ac:spMkLst>
            <pc:docMk/>
            <pc:sldMk cId="0" sldId="273"/>
            <ac:spMk id="1573" creationId="{00000000-0000-0000-0000-000000000000}"/>
          </ac:spMkLst>
        </pc:spChg>
        <pc:spChg chg="mod topLvl">
          <ac:chgData name="Sofiane Derraz" userId="fc9d81ce5184a97f" providerId="LiveId" clId="{3BD0FBCA-6DA1-48BE-BBDD-0AC8ED6F466F}" dt="2023-01-05T11:47:51.753" v="1294" actId="165"/>
          <ac:spMkLst>
            <pc:docMk/>
            <pc:sldMk cId="0" sldId="273"/>
            <ac:spMk id="1574" creationId="{00000000-0000-0000-0000-000000000000}"/>
          </ac:spMkLst>
        </pc:spChg>
        <pc:spChg chg="mod topLvl">
          <ac:chgData name="Sofiane Derraz" userId="fc9d81ce5184a97f" providerId="LiveId" clId="{3BD0FBCA-6DA1-48BE-BBDD-0AC8ED6F466F}" dt="2023-01-05T11:47:51.753" v="1294" actId="165"/>
          <ac:spMkLst>
            <pc:docMk/>
            <pc:sldMk cId="0" sldId="273"/>
            <ac:spMk id="1575" creationId="{00000000-0000-0000-0000-000000000000}"/>
          </ac:spMkLst>
        </pc:spChg>
        <pc:spChg chg="mod topLvl">
          <ac:chgData name="Sofiane Derraz" userId="fc9d81ce5184a97f" providerId="LiveId" clId="{3BD0FBCA-6DA1-48BE-BBDD-0AC8ED6F466F}" dt="2023-01-05T11:47:51.753" v="1294" actId="165"/>
          <ac:spMkLst>
            <pc:docMk/>
            <pc:sldMk cId="0" sldId="273"/>
            <ac:spMk id="1576" creationId="{00000000-0000-0000-0000-000000000000}"/>
          </ac:spMkLst>
        </pc:spChg>
        <pc:spChg chg="mod topLvl">
          <ac:chgData name="Sofiane Derraz" userId="fc9d81ce5184a97f" providerId="LiveId" clId="{3BD0FBCA-6DA1-48BE-BBDD-0AC8ED6F466F}" dt="2023-01-05T11:47:51.753" v="1294" actId="165"/>
          <ac:spMkLst>
            <pc:docMk/>
            <pc:sldMk cId="0" sldId="273"/>
            <ac:spMk id="1577" creationId="{00000000-0000-0000-0000-000000000000}"/>
          </ac:spMkLst>
        </pc:spChg>
        <pc:spChg chg="mod topLvl">
          <ac:chgData name="Sofiane Derraz" userId="fc9d81ce5184a97f" providerId="LiveId" clId="{3BD0FBCA-6DA1-48BE-BBDD-0AC8ED6F466F}" dt="2023-01-05T11:47:51.753" v="1294" actId="165"/>
          <ac:spMkLst>
            <pc:docMk/>
            <pc:sldMk cId="0" sldId="273"/>
            <ac:spMk id="1578" creationId="{00000000-0000-0000-0000-000000000000}"/>
          </ac:spMkLst>
        </pc:spChg>
        <pc:spChg chg="mod topLvl">
          <ac:chgData name="Sofiane Derraz" userId="fc9d81ce5184a97f" providerId="LiveId" clId="{3BD0FBCA-6DA1-48BE-BBDD-0AC8ED6F466F}" dt="2023-01-05T11:47:51.753" v="1294" actId="165"/>
          <ac:spMkLst>
            <pc:docMk/>
            <pc:sldMk cId="0" sldId="273"/>
            <ac:spMk id="1579" creationId="{00000000-0000-0000-0000-000000000000}"/>
          </ac:spMkLst>
        </pc:spChg>
        <pc:spChg chg="mod topLvl">
          <ac:chgData name="Sofiane Derraz" userId="fc9d81ce5184a97f" providerId="LiveId" clId="{3BD0FBCA-6DA1-48BE-BBDD-0AC8ED6F466F}" dt="2023-01-05T11:47:51.753" v="1294" actId="165"/>
          <ac:spMkLst>
            <pc:docMk/>
            <pc:sldMk cId="0" sldId="273"/>
            <ac:spMk id="1580" creationId="{00000000-0000-0000-0000-000000000000}"/>
          </ac:spMkLst>
        </pc:spChg>
        <pc:spChg chg="mod topLvl">
          <ac:chgData name="Sofiane Derraz" userId="fc9d81ce5184a97f" providerId="LiveId" clId="{3BD0FBCA-6DA1-48BE-BBDD-0AC8ED6F466F}" dt="2023-01-05T11:47:51.753" v="1294" actId="165"/>
          <ac:spMkLst>
            <pc:docMk/>
            <pc:sldMk cId="0" sldId="273"/>
            <ac:spMk id="1581" creationId="{00000000-0000-0000-0000-000000000000}"/>
          </ac:spMkLst>
        </pc:spChg>
        <pc:spChg chg="mod topLvl">
          <ac:chgData name="Sofiane Derraz" userId="fc9d81ce5184a97f" providerId="LiveId" clId="{3BD0FBCA-6DA1-48BE-BBDD-0AC8ED6F466F}" dt="2023-01-05T11:47:51.753" v="1294" actId="165"/>
          <ac:spMkLst>
            <pc:docMk/>
            <pc:sldMk cId="0" sldId="273"/>
            <ac:spMk id="1582" creationId="{00000000-0000-0000-0000-000000000000}"/>
          </ac:spMkLst>
        </pc:spChg>
        <pc:spChg chg="mod topLvl">
          <ac:chgData name="Sofiane Derraz" userId="fc9d81ce5184a97f" providerId="LiveId" clId="{3BD0FBCA-6DA1-48BE-BBDD-0AC8ED6F466F}" dt="2023-01-05T11:47:51.753" v="1294" actId="165"/>
          <ac:spMkLst>
            <pc:docMk/>
            <pc:sldMk cId="0" sldId="273"/>
            <ac:spMk id="1583" creationId="{00000000-0000-0000-0000-000000000000}"/>
          </ac:spMkLst>
        </pc:spChg>
        <pc:spChg chg="mod topLvl">
          <ac:chgData name="Sofiane Derraz" userId="fc9d81ce5184a97f" providerId="LiveId" clId="{3BD0FBCA-6DA1-48BE-BBDD-0AC8ED6F466F}" dt="2023-01-05T11:47:51.753" v="1294" actId="165"/>
          <ac:spMkLst>
            <pc:docMk/>
            <pc:sldMk cId="0" sldId="273"/>
            <ac:spMk id="1584" creationId="{00000000-0000-0000-0000-000000000000}"/>
          </ac:spMkLst>
        </pc:spChg>
        <pc:spChg chg="mod topLvl">
          <ac:chgData name="Sofiane Derraz" userId="fc9d81ce5184a97f" providerId="LiveId" clId="{3BD0FBCA-6DA1-48BE-BBDD-0AC8ED6F466F}" dt="2023-01-05T11:47:51.753" v="1294" actId="165"/>
          <ac:spMkLst>
            <pc:docMk/>
            <pc:sldMk cId="0" sldId="273"/>
            <ac:spMk id="1585" creationId="{00000000-0000-0000-0000-000000000000}"/>
          </ac:spMkLst>
        </pc:spChg>
        <pc:spChg chg="mod topLvl">
          <ac:chgData name="Sofiane Derraz" userId="fc9d81ce5184a97f" providerId="LiveId" clId="{3BD0FBCA-6DA1-48BE-BBDD-0AC8ED6F466F}" dt="2023-01-05T11:47:51.753" v="1294" actId="165"/>
          <ac:spMkLst>
            <pc:docMk/>
            <pc:sldMk cId="0" sldId="273"/>
            <ac:spMk id="1586" creationId="{00000000-0000-0000-0000-000000000000}"/>
          </ac:spMkLst>
        </pc:spChg>
        <pc:spChg chg="mod topLvl">
          <ac:chgData name="Sofiane Derraz" userId="fc9d81ce5184a97f" providerId="LiveId" clId="{3BD0FBCA-6DA1-48BE-BBDD-0AC8ED6F466F}" dt="2023-01-05T11:47:51.753" v="1294" actId="165"/>
          <ac:spMkLst>
            <pc:docMk/>
            <pc:sldMk cId="0" sldId="273"/>
            <ac:spMk id="1587" creationId="{00000000-0000-0000-0000-000000000000}"/>
          </ac:spMkLst>
        </pc:spChg>
        <pc:spChg chg="mod topLvl">
          <ac:chgData name="Sofiane Derraz" userId="fc9d81ce5184a97f" providerId="LiveId" clId="{3BD0FBCA-6DA1-48BE-BBDD-0AC8ED6F466F}" dt="2023-01-05T11:47:51.753" v="1294" actId="165"/>
          <ac:spMkLst>
            <pc:docMk/>
            <pc:sldMk cId="0" sldId="273"/>
            <ac:spMk id="1588" creationId="{00000000-0000-0000-0000-000000000000}"/>
          </ac:spMkLst>
        </pc:spChg>
        <pc:spChg chg="mod topLvl">
          <ac:chgData name="Sofiane Derraz" userId="fc9d81ce5184a97f" providerId="LiveId" clId="{3BD0FBCA-6DA1-48BE-BBDD-0AC8ED6F466F}" dt="2023-01-05T11:47:51.753" v="1294" actId="165"/>
          <ac:spMkLst>
            <pc:docMk/>
            <pc:sldMk cId="0" sldId="273"/>
            <ac:spMk id="1589" creationId="{00000000-0000-0000-0000-000000000000}"/>
          </ac:spMkLst>
        </pc:spChg>
        <pc:spChg chg="mod topLvl">
          <ac:chgData name="Sofiane Derraz" userId="fc9d81ce5184a97f" providerId="LiveId" clId="{3BD0FBCA-6DA1-48BE-BBDD-0AC8ED6F466F}" dt="2023-01-05T11:47:51.753" v="1294" actId="165"/>
          <ac:spMkLst>
            <pc:docMk/>
            <pc:sldMk cId="0" sldId="273"/>
            <ac:spMk id="1590" creationId="{00000000-0000-0000-0000-000000000000}"/>
          </ac:spMkLst>
        </pc:spChg>
        <pc:spChg chg="mod topLvl">
          <ac:chgData name="Sofiane Derraz" userId="fc9d81ce5184a97f" providerId="LiveId" clId="{3BD0FBCA-6DA1-48BE-BBDD-0AC8ED6F466F}" dt="2023-01-05T11:47:51.753" v="1294" actId="165"/>
          <ac:spMkLst>
            <pc:docMk/>
            <pc:sldMk cId="0" sldId="273"/>
            <ac:spMk id="1591" creationId="{00000000-0000-0000-0000-000000000000}"/>
          </ac:spMkLst>
        </pc:spChg>
        <pc:spChg chg="mod topLvl">
          <ac:chgData name="Sofiane Derraz" userId="fc9d81ce5184a97f" providerId="LiveId" clId="{3BD0FBCA-6DA1-48BE-BBDD-0AC8ED6F466F}" dt="2023-01-05T11:47:51.753" v="1294" actId="165"/>
          <ac:spMkLst>
            <pc:docMk/>
            <pc:sldMk cId="0" sldId="273"/>
            <ac:spMk id="1592" creationId="{00000000-0000-0000-0000-000000000000}"/>
          </ac:spMkLst>
        </pc:spChg>
        <pc:spChg chg="mod topLvl">
          <ac:chgData name="Sofiane Derraz" userId="fc9d81ce5184a97f" providerId="LiveId" clId="{3BD0FBCA-6DA1-48BE-BBDD-0AC8ED6F466F}" dt="2023-01-05T11:47:51.753" v="1294" actId="165"/>
          <ac:spMkLst>
            <pc:docMk/>
            <pc:sldMk cId="0" sldId="273"/>
            <ac:spMk id="1593" creationId="{00000000-0000-0000-0000-000000000000}"/>
          </ac:spMkLst>
        </pc:spChg>
        <pc:spChg chg="mod topLvl">
          <ac:chgData name="Sofiane Derraz" userId="fc9d81ce5184a97f" providerId="LiveId" clId="{3BD0FBCA-6DA1-48BE-BBDD-0AC8ED6F466F}" dt="2023-01-05T11:47:51.753" v="1294" actId="165"/>
          <ac:spMkLst>
            <pc:docMk/>
            <pc:sldMk cId="0" sldId="273"/>
            <ac:spMk id="1594" creationId="{00000000-0000-0000-0000-000000000000}"/>
          </ac:spMkLst>
        </pc:spChg>
        <pc:grpChg chg="add del mod">
          <ac:chgData name="Sofiane Derraz" userId="fc9d81ce5184a97f" providerId="LiveId" clId="{3BD0FBCA-6DA1-48BE-BBDD-0AC8ED6F466F}" dt="2023-01-05T11:47:51.753" v="1294" actId="165"/>
          <ac:grpSpMkLst>
            <pc:docMk/>
            <pc:sldMk cId="0" sldId="273"/>
            <ac:grpSpMk id="1543" creationId="{00000000-0000-0000-0000-000000000000}"/>
          </ac:grpSpMkLst>
        </pc:grpChg>
      </pc:sldChg>
      <pc:sldChg chg="modNotesTx">
        <pc:chgData name="Sofiane Derraz" userId="fc9d81ce5184a97f" providerId="LiveId" clId="{3BD0FBCA-6DA1-48BE-BBDD-0AC8ED6F466F}" dt="2023-01-05T11:17:02.686" v="994"/>
        <pc:sldMkLst>
          <pc:docMk/>
          <pc:sldMk cId="2910462853" sldId="290"/>
        </pc:sldMkLst>
      </pc:sldChg>
      <pc:sldChg chg="addSp delSp modSp mod modNotesTx">
        <pc:chgData name="Sofiane Derraz" userId="fc9d81ce5184a97f" providerId="LiveId" clId="{3BD0FBCA-6DA1-48BE-BBDD-0AC8ED6F466F}" dt="2023-01-05T11:36:59.210" v="1096" actId="1076"/>
        <pc:sldMkLst>
          <pc:docMk/>
          <pc:sldMk cId="1583606426" sldId="291"/>
        </pc:sldMkLst>
        <pc:spChg chg="mod">
          <ac:chgData name="Sofiane Derraz" userId="fc9d81ce5184a97f" providerId="LiveId" clId="{3BD0FBCA-6DA1-48BE-BBDD-0AC8ED6F466F}" dt="2023-01-05T11:36:13.897" v="1093"/>
          <ac:spMkLst>
            <pc:docMk/>
            <pc:sldMk cId="1583606426" sldId="291"/>
            <ac:spMk id="3" creationId="{247DAA13-2EAA-211C-3932-85D2E8EA6F48}"/>
          </ac:spMkLst>
        </pc:spChg>
        <pc:spChg chg="mod">
          <ac:chgData name="Sofiane Derraz" userId="fc9d81ce5184a97f" providerId="LiveId" clId="{3BD0FBCA-6DA1-48BE-BBDD-0AC8ED6F466F}" dt="2023-01-05T11:36:13.897" v="1093"/>
          <ac:spMkLst>
            <pc:docMk/>
            <pc:sldMk cId="1583606426" sldId="291"/>
            <ac:spMk id="4" creationId="{DE907FE3-5C95-7766-AB4C-3E45985D6AE6}"/>
          </ac:spMkLst>
        </pc:spChg>
        <pc:spChg chg="add del mod">
          <ac:chgData name="Sofiane Derraz" userId="fc9d81ce5184a97f" providerId="LiveId" clId="{3BD0FBCA-6DA1-48BE-BBDD-0AC8ED6F466F}" dt="2023-01-05T09:35:27.077" v="381" actId="478"/>
          <ac:spMkLst>
            <pc:docMk/>
            <pc:sldMk cId="1583606426" sldId="291"/>
            <ac:spMk id="5" creationId="{380E6680-A79A-9DCF-5220-D2350CAE0616}"/>
          </ac:spMkLst>
        </pc:spChg>
        <pc:spChg chg="mod">
          <ac:chgData name="Sofiane Derraz" userId="fc9d81ce5184a97f" providerId="LiveId" clId="{3BD0FBCA-6DA1-48BE-BBDD-0AC8ED6F466F}" dt="2023-01-05T11:36:13.897" v="1093"/>
          <ac:spMkLst>
            <pc:docMk/>
            <pc:sldMk cId="1583606426" sldId="291"/>
            <ac:spMk id="5" creationId="{5F65EDCE-D06B-8EE3-3A47-C8FB57076C34}"/>
          </ac:spMkLst>
        </pc:spChg>
        <pc:spChg chg="add mod">
          <ac:chgData name="Sofiane Derraz" userId="fc9d81ce5184a97f" providerId="LiveId" clId="{3BD0FBCA-6DA1-48BE-BBDD-0AC8ED6F466F}" dt="2023-01-05T09:55:47.629" v="739" actId="1076"/>
          <ac:spMkLst>
            <pc:docMk/>
            <pc:sldMk cId="1583606426" sldId="291"/>
            <ac:spMk id="6" creationId="{F23C3C6E-1DC6-A8C8-B160-A7A108150FD7}"/>
          </ac:spMkLst>
        </pc:spChg>
        <pc:spChg chg="mod">
          <ac:chgData name="Sofiane Derraz" userId="fc9d81ce5184a97f" providerId="LiveId" clId="{3BD0FBCA-6DA1-48BE-BBDD-0AC8ED6F466F}" dt="2023-01-05T11:36:13.897" v="1093"/>
          <ac:spMkLst>
            <pc:docMk/>
            <pc:sldMk cId="1583606426" sldId="291"/>
            <ac:spMk id="7" creationId="{381DBEF3-1CFA-E6FF-F2B3-EAE9B00E323B}"/>
          </ac:spMkLst>
        </pc:spChg>
        <pc:spChg chg="mod">
          <ac:chgData name="Sofiane Derraz" userId="fc9d81ce5184a97f" providerId="LiveId" clId="{3BD0FBCA-6DA1-48BE-BBDD-0AC8ED6F466F}" dt="2023-01-05T11:36:13.897" v="1093"/>
          <ac:spMkLst>
            <pc:docMk/>
            <pc:sldMk cId="1583606426" sldId="291"/>
            <ac:spMk id="8" creationId="{B707A07C-D3DD-E16F-57D5-CE96E485D8F9}"/>
          </ac:spMkLst>
        </pc:spChg>
        <pc:spChg chg="mod">
          <ac:chgData name="Sofiane Derraz" userId="fc9d81ce5184a97f" providerId="LiveId" clId="{3BD0FBCA-6DA1-48BE-BBDD-0AC8ED6F466F}" dt="2023-01-05T11:36:13.897" v="1093"/>
          <ac:spMkLst>
            <pc:docMk/>
            <pc:sldMk cId="1583606426" sldId="291"/>
            <ac:spMk id="9" creationId="{3A055B01-CDD5-CC5B-5A58-83316147F365}"/>
          </ac:spMkLst>
        </pc:spChg>
        <pc:spChg chg="mod">
          <ac:chgData name="Sofiane Derraz" userId="fc9d81ce5184a97f" providerId="LiveId" clId="{3BD0FBCA-6DA1-48BE-BBDD-0AC8ED6F466F}" dt="2023-01-05T11:36:13.897" v="1093"/>
          <ac:spMkLst>
            <pc:docMk/>
            <pc:sldMk cId="1583606426" sldId="291"/>
            <ac:spMk id="10" creationId="{C46BC425-9BA7-F7FD-963F-53D8E54D6848}"/>
          </ac:spMkLst>
        </pc:spChg>
        <pc:spChg chg="mod">
          <ac:chgData name="Sofiane Derraz" userId="fc9d81ce5184a97f" providerId="LiveId" clId="{3BD0FBCA-6DA1-48BE-BBDD-0AC8ED6F466F}" dt="2023-01-05T11:36:13.897" v="1093"/>
          <ac:spMkLst>
            <pc:docMk/>
            <pc:sldMk cId="1583606426" sldId="291"/>
            <ac:spMk id="11" creationId="{EB954F65-1A4E-22B9-3F12-382874DEB723}"/>
          </ac:spMkLst>
        </pc:spChg>
        <pc:spChg chg="add mod">
          <ac:chgData name="Sofiane Derraz" userId="fc9d81ce5184a97f" providerId="LiveId" clId="{3BD0FBCA-6DA1-48BE-BBDD-0AC8ED6F466F}" dt="2023-01-05T11:36:59.210" v="1096" actId="1076"/>
          <ac:spMkLst>
            <pc:docMk/>
            <pc:sldMk cId="1583606426" sldId="291"/>
            <ac:spMk id="13" creationId="{BA3513AF-9DA3-4726-84E3-A9E91AEEBA7D}"/>
          </ac:spMkLst>
        </pc:spChg>
        <pc:spChg chg="add mod">
          <ac:chgData name="Sofiane Derraz" userId="fc9d81ce5184a97f" providerId="LiveId" clId="{3BD0FBCA-6DA1-48BE-BBDD-0AC8ED6F466F}" dt="2023-01-05T09:55:23.651" v="735" actId="1076"/>
          <ac:spMkLst>
            <pc:docMk/>
            <pc:sldMk cId="1583606426" sldId="291"/>
            <ac:spMk id="14" creationId="{CCAD403C-C6D4-4209-37A8-137E82D78D1B}"/>
          </ac:spMkLst>
        </pc:spChg>
        <pc:spChg chg="add mod">
          <ac:chgData name="Sofiane Derraz" userId="fc9d81ce5184a97f" providerId="LiveId" clId="{3BD0FBCA-6DA1-48BE-BBDD-0AC8ED6F466F}" dt="2023-01-05T11:36:59.210" v="1096" actId="1076"/>
          <ac:spMkLst>
            <pc:docMk/>
            <pc:sldMk cId="1583606426" sldId="291"/>
            <ac:spMk id="15" creationId="{F3B01F7E-21D8-DB14-F81D-2B51AAE1D897}"/>
          </ac:spMkLst>
        </pc:spChg>
        <pc:spChg chg="mod">
          <ac:chgData name="Sofiane Derraz" userId="fc9d81ce5184a97f" providerId="LiveId" clId="{3BD0FBCA-6DA1-48BE-BBDD-0AC8ED6F466F}" dt="2023-01-05T11:24:17.702" v="1013" actId="20577"/>
          <ac:spMkLst>
            <pc:docMk/>
            <pc:sldMk cId="1583606426" sldId="291"/>
            <ac:spMk id="1418" creationId="{00000000-0000-0000-0000-000000000000}"/>
          </ac:spMkLst>
        </pc:spChg>
        <pc:spChg chg="mod">
          <ac:chgData name="Sofiane Derraz" userId="fc9d81ce5184a97f" providerId="LiveId" clId="{3BD0FBCA-6DA1-48BE-BBDD-0AC8ED6F466F}" dt="2023-01-05T11:36:59.210" v="1096" actId="1076"/>
          <ac:spMkLst>
            <pc:docMk/>
            <pc:sldMk cId="1583606426" sldId="291"/>
            <ac:spMk id="1419" creationId="{00000000-0000-0000-0000-000000000000}"/>
          </ac:spMkLst>
        </pc:spChg>
        <pc:spChg chg="mod">
          <ac:chgData name="Sofiane Derraz" userId="fc9d81ce5184a97f" providerId="LiveId" clId="{3BD0FBCA-6DA1-48BE-BBDD-0AC8ED6F466F}" dt="2023-01-05T09:55:18.482" v="734" actId="1076"/>
          <ac:spMkLst>
            <pc:docMk/>
            <pc:sldMk cId="1583606426" sldId="291"/>
            <ac:spMk id="1420" creationId="{00000000-0000-0000-0000-000000000000}"/>
          </ac:spMkLst>
        </pc:spChg>
        <pc:spChg chg="del mod">
          <ac:chgData name="Sofiane Derraz" userId="fc9d81ce5184a97f" providerId="LiveId" clId="{3BD0FBCA-6DA1-48BE-BBDD-0AC8ED6F466F}" dt="2023-01-05T09:55:06.406" v="730" actId="21"/>
          <ac:spMkLst>
            <pc:docMk/>
            <pc:sldMk cId="1583606426" sldId="291"/>
            <ac:spMk id="1421" creationId="{00000000-0000-0000-0000-000000000000}"/>
          </ac:spMkLst>
        </pc:spChg>
        <pc:spChg chg="del mod">
          <ac:chgData name="Sofiane Derraz" userId="fc9d81ce5184a97f" providerId="LiveId" clId="{3BD0FBCA-6DA1-48BE-BBDD-0AC8ED6F466F}" dt="2023-01-05T09:55:06.406" v="730" actId="21"/>
          <ac:spMkLst>
            <pc:docMk/>
            <pc:sldMk cId="1583606426" sldId="291"/>
            <ac:spMk id="1422" creationId="{00000000-0000-0000-0000-000000000000}"/>
          </ac:spMkLst>
        </pc:spChg>
        <pc:spChg chg="del">
          <ac:chgData name="Sofiane Derraz" userId="fc9d81ce5184a97f" providerId="LiveId" clId="{3BD0FBCA-6DA1-48BE-BBDD-0AC8ED6F466F}" dt="2023-01-05T09:24:25.077" v="343" actId="478"/>
          <ac:spMkLst>
            <pc:docMk/>
            <pc:sldMk cId="1583606426" sldId="291"/>
            <ac:spMk id="1423" creationId="{00000000-0000-0000-0000-000000000000}"/>
          </ac:spMkLst>
        </pc:spChg>
        <pc:spChg chg="mod">
          <ac:chgData name="Sofiane Derraz" userId="fc9d81ce5184a97f" providerId="LiveId" clId="{3BD0FBCA-6DA1-48BE-BBDD-0AC8ED6F466F}" dt="2023-01-05T11:36:59.210" v="1096" actId="1076"/>
          <ac:spMkLst>
            <pc:docMk/>
            <pc:sldMk cId="1583606426" sldId="291"/>
            <ac:spMk id="1424" creationId="{00000000-0000-0000-0000-000000000000}"/>
          </ac:spMkLst>
        </pc:spChg>
        <pc:spChg chg="del mod">
          <ac:chgData name="Sofiane Derraz" userId="fc9d81ce5184a97f" providerId="LiveId" clId="{3BD0FBCA-6DA1-48BE-BBDD-0AC8ED6F466F}" dt="2023-01-05T09:55:06.406" v="730" actId="21"/>
          <ac:spMkLst>
            <pc:docMk/>
            <pc:sldMk cId="1583606426" sldId="291"/>
            <ac:spMk id="1425" creationId="{00000000-0000-0000-0000-000000000000}"/>
          </ac:spMkLst>
        </pc:spChg>
        <pc:spChg chg="del">
          <ac:chgData name="Sofiane Derraz" userId="fc9d81ce5184a97f" providerId="LiveId" clId="{3BD0FBCA-6DA1-48BE-BBDD-0AC8ED6F466F}" dt="2023-01-05T09:23:53.885" v="339" actId="478"/>
          <ac:spMkLst>
            <pc:docMk/>
            <pc:sldMk cId="1583606426" sldId="291"/>
            <ac:spMk id="1427" creationId="{00000000-0000-0000-0000-000000000000}"/>
          </ac:spMkLst>
        </pc:spChg>
        <pc:spChg chg="del">
          <ac:chgData name="Sofiane Derraz" userId="fc9d81ce5184a97f" providerId="LiveId" clId="{3BD0FBCA-6DA1-48BE-BBDD-0AC8ED6F466F}" dt="2023-01-05T09:23:53.885" v="339" actId="478"/>
          <ac:spMkLst>
            <pc:docMk/>
            <pc:sldMk cId="1583606426" sldId="291"/>
            <ac:spMk id="1428" creationId="{00000000-0000-0000-0000-000000000000}"/>
          </ac:spMkLst>
        </pc:spChg>
        <pc:spChg chg="del">
          <ac:chgData name="Sofiane Derraz" userId="fc9d81ce5184a97f" providerId="LiveId" clId="{3BD0FBCA-6DA1-48BE-BBDD-0AC8ED6F466F}" dt="2023-01-05T09:23:53.885" v="339" actId="478"/>
          <ac:spMkLst>
            <pc:docMk/>
            <pc:sldMk cId="1583606426" sldId="291"/>
            <ac:spMk id="1429" creationId="{00000000-0000-0000-0000-000000000000}"/>
          </ac:spMkLst>
        </pc:spChg>
        <pc:grpChg chg="add del mod">
          <ac:chgData name="Sofiane Derraz" userId="fc9d81ce5184a97f" providerId="LiveId" clId="{3BD0FBCA-6DA1-48BE-BBDD-0AC8ED6F466F}" dt="2023-01-05T11:36:28.788" v="1095" actId="478"/>
          <ac:grpSpMkLst>
            <pc:docMk/>
            <pc:sldMk cId="1583606426" sldId="291"/>
            <ac:grpSpMk id="2" creationId="{E8EBF320-C5F7-5D2A-6539-7EFA699BF019}"/>
          </ac:grpSpMkLst>
        </pc:grpChg>
        <pc:graphicFrameChg chg="add del mod">
          <ac:chgData name="Sofiane Derraz" userId="fc9d81ce5184a97f" providerId="LiveId" clId="{3BD0FBCA-6DA1-48BE-BBDD-0AC8ED6F466F}" dt="2023-01-05T09:51:47.718" v="688" actId="478"/>
          <ac:graphicFrameMkLst>
            <pc:docMk/>
            <pc:sldMk cId="1583606426" sldId="291"/>
            <ac:graphicFrameMk id="9" creationId="{8DFACD51-B175-408C-A01E-63C9E3FA0CED}"/>
          </ac:graphicFrameMkLst>
        </pc:graphicFrameChg>
        <pc:graphicFrameChg chg="add mod">
          <ac:chgData name="Sofiane Derraz" userId="fc9d81ce5184a97f" providerId="LiveId" clId="{3BD0FBCA-6DA1-48BE-BBDD-0AC8ED6F466F}" dt="2023-01-05T10:02:48.088" v="882" actId="113"/>
          <ac:graphicFrameMkLst>
            <pc:docMk/>
            <pc:sldMk cId="1583606426" sldId="291"/>
            <ac:graphicFrameMk id="12" creationId="{69701DC2-DA0F-1B5E-2B5C-6769A7110150}"/>
          </ac:graphicFrameMkLst>
        </pc:graphicFrameChg>
        <pc:picChg chg="add del mod">
          <ac:chgData name="Sofiane Derraz" userId="fc9d81ce5184a97f" providerId="LiveId" clId="{3BD0FBCA-6DA1-48BE-BBDD-0AC8ED6F466F}" dt="2023-01-05T09:25:59.566" v="360" actId="478"/>
          <ac:picMkLst>
            <pc:docMk/>
            <pc:sldMk cId="1583606426" sldId="291"/>
            <ac:picMk id="1026" creationId="{E26981F1-F3A7-1B59-45AF-5555A5BE3D64}"/>
          </ac:picMkLst>
        </pc:picChg>
        <pc:picChg chg="add del mod">
          <ac:chgData name="Sofiane Derraz" userId="fc9d81ce5184a97f" providerId="LiveId" clId="{3BD0FBCA-6DA1-48BE-BBDD-0AC8ED6F466F}" dt="2023-01-05T09:54:22.574" v="708" actId="478"/>
          <ac:picMkLst>
            <pc:docMk/>
            <pc:sldMk cId="1583606426" sldId="291"/>
            <ac:picMk id="1028" creationId="{D5709A4B-6024-DA92-0AA5-BD1786379CBD}"/>
          </ac:picMkLst>
        </pc:picChg>
        <pc:picChg chg="del mod">
          <ac:chgData name="Sofiane Derraz" userId="fc9d81ce5184a97f" providerId="LiveId" clId="{3BD0FBCA-6DA1-48BE-BBDD-0AC8ED6F466F}" dt="2023-01-05T09:23:46.199" v="337" actId="478"/>
          <ac:picMkLst>
            <pc:docMk/>
            <pc:sldMk cId="1583606426" sldId="291"/>
            <ac:picMk id="1426" creationId="{00000000-0000-0000-0000-000000000000}"/>
          </ac:picMkLst>
        </pc:picChg>
        <pc:cxnChg chg="add mod">
          <ac:chgData name="Sofiane Derraz" userId="fc9d81ce5184a97f" providerId="LiveId" clId="{3BD0FBCA-6DA1-48BE-BBDD-0AC8ED6F466F}" dt="2023-01-05T09:55:33.707" v="736" actId="1076"/>
          <ac:cxnSpMkLst>
            <pc:docMk/>
            <pc:sldMk cId="1583606426" sldId="291"/>
            <ac:cxnSpMk id="3" creationId="{31F10A07-8009-4F65-A89B-4FCF435FD540}"/>
          </ac:cxnSpMkLst>
        </pc:cxnChg>
      </pc:sldChg>
      <pc:sldChg chg="add del">
        <pc:chgData name="Sofiane Derraz" userId="fc9d81ce5184a97f" providerId="LiveId" clId="{3BD0FBCA-6DA1-48BE-BBDD-0AC8ED6F466F}" dt="2023-01-05T09:34:44.724" v="373" actId="47"/>
        <pc:sldMkLst>
          <pc:docMk/>
          <pc:sldMk cId="659188849" sldId="292"/>
        </pc:sldMkLst>
      </pc:sldChg>
      <pc:sldChg chg="modSp add mod modNotesTx">
        <pc:chgData name="Sofiane Derraz" userId="fc9d81ce5184a97f" providerId="LiveId" clId="{3BD0FBCA-6DA1-48BE-BBDD-0AC8ED6F466F}" dt="2023-01-05T14:29:58.185" v="2762" actId="1036"/>
        <pc:sldMkLst>
          <pc:docMk/>
          <pc:sldMk cId="4048659951" sldId="292"/>
        </pc:sldMkLst>
        <pc:spChg chg="mod">
          <ac:chgData name="Sofiane Derraz" userId="fc9d81ce5184a97f" providerId="LiveId" clId="{3BD0FBCA-6DA1-48BE-BBDD-0AC8ED6F466F}" dt="2023-01-05T14:29:58.185" v="2762" actId="1036"/>
          <ac:spMkLst>
            <pc:docMk/>
            <pc:sldMk cId="4048659951" sldId="292"/>
            <ac:spMk id="1138" creationId="{00000000-0000-0000-0000-000000000000}"/>
          </ac:spMkLst>
        </pc:spChg>
      </pc:sldChg>
      <pc:sldChg chg="modSp add mod modNotesTx">
        <pc:chgData name="Sofiane Derraz" userId="fc9d81ce5184a97f" providerId="LiveId" clId="{3BD0FBCA-6DA1-48BE-BBDD-0AC8ED6F466F}" dt="2023-01-05T11:35:42.704" v="1092" actId="5793"/>
        <pc:sldMkLst>
          <pc:docMk/>
          <pc:sldMk cId="0" sldId="293"/>
        </pc:sldMkLst>
        <pc:spChg chg="mod">
          <ac:chgData name="Sofiane Derraz" userId="fc9d81ce5184a97f" providerId="LiveId" clId="{3BD0FBCA-6DA1-48BE-BBDD-0AC8ED6F466F}" dt="2023-01-05T11:30:54.393" v="1073" actId="14100"/>
          <ac:spMkLst>
            <pc:docMk/>
            <pc:sldMk cId="0" sldId="293"/>
            <ac:spMk id="654" creationId="{00000000-0000-0000-0000-000000000000}"/>
          </ac:spMkLst>
        </pc:spChg>
        <pc:spChg chg="mod">
          <ac:chgData name="Sofiane Derraz" userId="fc9d81ce5184a97f" providerId="LiveId" clId="{3BD0FBCA-6DA1-48BE-BBDD-0AC8ED6F466F}" dt="2023-01-05T11:31:32.422" v="1085" actId="1076"/>
          <ac:spMkLst>
            <pc:docMk/>
            <pc:sldMk cId="0" sldId="293"/>
            <ac:spMk id="655" creationId="{00000000-0000-0000-0000-000000000000}"/>
          </ac:spMkLst>
        </pc:spChg>
        <pc:spChg chg="mod">
          <ac:chgData name="Sofiane Derraz" userId="fc9d81ce5184a97f" providerId="LiveId" clId="{3BD0FBCA-6DA1-48BE-BBDD-0AC8ED6F466F}" dt="2023-01-05T11:30:08.759" v="1018" actId="20577"/>
          <ac:spMkLst>
            <pc:docMk/>
            <pc:sldMk cId="0" sldId="293"/>
            <ac:spMk id="656" creationId="{00000000-0000-0000-0000-000000000000}"/>
          </ac:spMkLst>
        </pc:spChg>
      </pc:sldChg>
      <pc:sldChg chg="add del">
        <pc:chgData name="Sofiane Derraz" userId="fc9d81ce5184a97f" providerId="LiveId" clId="{3BD0FBCA-6DA1-48BE-BBDD-0AC8ED6F466F}" dt="2023-01-05T11:29:09.891" v="1015"/>
        <pc:sldMkLst>
          <pc:docMk/>
          <pc:sldMk cId="1837336619" sldId="293"/>
        </pc:sldMkLst>
      </pc:sldChg>
      <pc:sldChg chg="modSp add del mod">
        <pc:chgData name="Sofiane Derraz" userId="fc9d81ce5184a97f" providerId="LiveId" clId="{3BD0FBCA-6DA1-48BE-BBDD-0AC8ED6F466F}" dt="2023-01-05T11:47:55.243" v="1296" actId="47"/>
        <pc:sldMkLst>
          <pc:docMk/>
          <pc:sldMk cId="227277478" sldId="294"/>
        </pc:sldMkLst>
        <pc:spChg chg="mod">
          <ac:chgData name="Sofiane Derraz" userId="fc9d81ce5184a97f" providerId="LiveId" clId="{3BD0FBCA-6DA1-48BE-BBDD-0AC8ED6F466F}" dt="2023-01-05T11:45:22.397" v="1285" actId="14100"/>
          <ac:spMkLst>
            <pc:docMk/>
            <pc:sldMk cId="227277478" sldId="294"/>
            <ac:spMk id="1862" creationId="{00000000-0000-0000-0000-000000000000}"/>
          </ac:spMkLst>
        </pc:spChg>
        <pc:spChg chg="mod">
          <ac:chgData name="Sofiane Derraz" userId="fc9d81ce5184a97f" providerId="LiveId" clId="{3BD0FBCA-6DA1-48BE-BBDD-0AC8ED6F466F}" dt="2023-01-05T11:44:07.437" v="1204" actId="20577"/>
          <ac:spMkLst>
            <pc:docMk/>
            <pc:sldMk cId="227277478" sldId="294"/>
            <ac:spMk id="1863" creationId="{00000000-0000-0000-0000-000000000000}"/>
          </ac:spMkLst>
        </pc:spChg>
        <pc:spChg chg="mod">
          <ac:chgData name="Sofiane Derraz" userId="fc9d81ce5184a97f" providerId="LiveId" clId="{3BD0FBCA-6DA1-48BE-BBDD-0AC8ED6F466F}" dt="2023-01-05T11:44:40.478" v="1237" actId="20577"/>
          <ac:spMkLst>
            <pc:docMk/>
            <pc:sldMk cId="227277478" sldId="294"/>
            <ac:spMk id="1866" creationId="{00000000-0000-0000-0000-000000000000}"/>
          </ac:spMkLst>
        </pc:spChg>
        <pc:spChg chg="mod">
          <ac:chgData name="Sofiane Derraz" userId="fc9d81ce5184a97f" providerId="LiveId" clId="{3BD0FBCA-6DA1-48BE-BBDD-0AC8ED6F466F}" dt="2023-01-05T11:44:48.493" v="1260" actId="20577"/>
          <ac:spMkLst>
            <pc:docMk/>
            <pc:sldMk cId="227277478" sldId="294"/>
            <ac:spMk id="1868" creationId="{00000000-0000-0000-0000-000000000000}"/>
          </ac:spMkLst>
        </pc:spChg>
        <pc:cxnChg chg="mod">
          <ac:chgData name="Sofiane Derraz" userId="fc9d81ce5184a97f" providerId="LiveId" clId="{3BD0FBCA-6DA1-48BE-BBDD-0AC8ED6F466F}" dt="2023-01-05T11:45:22.397" v="1285" actId="14100"/>
          <ac:cxnSpMkLst>
            <pc:docMk/>
            <pc:sldMk cId="227277478" sldId="294"/>
            <ac:cxnSpMk id="1884" creationId="{00000000-0000-0000-0000-000000000000}"/>
          </ac:cxnSpMkLst>
        </pc:cxnChg>
      </pc:sldChg>
      <pc:sldChg chg="modSp add mod modNotesTx">
        <pc:chgData name="Sofiane Derraz" userId="fc9d81ce5184a97f" providerId="LiveId" clId="{3BD0FBCA-6DA1-48BE-BBDD-0AC8ED6F466F}" dt="2023-01-05T14:18:42.360" v="2470" actId="20577"/>
        <pc:sldMkLst>
          <pc:docMk/>
          <pc:sldMk cId="2145293388" sldId="294"/>
        </pc:sldMkLst>
        <pc:spChg chg="mod">
          <ac:chgData name="Sofiane Derraz" userId="fc9d81ce5184a97f" providerId="LiveId" clId="{3BD0FBCA-6DA1-48BE-BBDD-0AC8ED6F466F}" dt="2023-01-05T12:27:20.144" v="1431" actId="20577"/>
          <ac:spMkLst>
            <pc:docMk/>
            <pc:sldMk cId="2145293388" sldId="294"/>
            <ac:spMk id="1222" creationId="{00000000-0000-0000-0000-000000000000}"/>
          </ac:spMkLst>
        </pc:spChg>
      </pc:sldChg>
      <pc:sldChg chg="addSp delSp modSp add del mod ord modNotesTx">
        <pc:chgData name="Sofiane Derraz" userId="fc9d81ce5184a97f" providerId="LiveId" clId="{3BD0FBCA-6DA1-48BE-BBDD-0AC8ED6F466F}" dt="2023-01-05T14:07:14.971" v="1991" actId="47"/>
        <pc:sldMkLst>
          <pc:docMk/>
          <pc:sldMk cId="853141540" sldId="295"/>
        </pc:sldMkLst>
        <pc:spChg chg="add del mod">
          <ac:chgData name="Sofiane Derraz" userId="fc9d81ce5184a97f" providerId="LiveId" clId="{3BD0FBCA-6DA1-48BE-BBDD-0AC8ED6F466F}" dt="2023-01-05T14:06:37.356" v="1987" actId="478"/>
          <ac:spMkLst>
            <pc:docMk/>
            <pc:sldMk cId="853141540" sldId="295"/>
            <ac:spMk id="3" creationId="{C0F02E83-F225-A959-B232-DDCABEB5F49C}"/>
          </ac:spMkLst>
        </pc:spChg>
        <pc:spChg chg="add del mod">
          <ac:chgData name="Sofiane Derraz" userId="fc9d81ce5184a97f" providerId="LiveId" clId="{3BD0FBCA-6DA1-48BE-BBDD-0AC8ED6F466F}" dt="2023-01-05T14:06:37.356" v="1987" actId="478"/>
          <ac:spMkLst>
            <pc:docMk/>
            <pc:sldMk cId="853141540" sldId="295"/>
            <ac:spMk id="5" creationId="{2EA888E6-416C-9EDF-FB6D-138BD01D88A5}"/>
          </ac:spMkLst>
        </pc:spChg>
        <pc:spChg chg="add del mod">
          <ac:chgData name="Sofiane Derraz" userId="fc9d81ce5184a97f" providerId="LiveId" clId="{3BD0FBCA-6DA1-48BE-BBDD-0AC8ED6F466F}" dt="2023-01-05T14:06:37.356" v="1987" actId="478"/>
          <ac:spMkLst>
            <pc:docMk/>
            <pc:sldMk cId="853141540" sldId="295"/>
            <ac:spMk id="7" creationId="{F1446A4B-431C-9211-AB13-DE9152E19A67}"/>
          </ac:spMkLst>
        </pc:spChg>
        <pc:spChg chg="add del mod">
          <ac:chgData name="Sofiane Derraz" userId="fc9d81ce5184a97f" providerId="LiveId" clId="{3BD0FBCA-6DA1-48BE-BBDD-0AC8ED6F466F}" dt="2023-01-05T14:06:37.356" v="1987" actId="478"/>
          <ac:spMkLst>
            <pc:docMk/>
            <pc:sldMk cId="853141540" sldId="295"/>
            <ac:spMk id="9" creationId="{2A9970AD-1B56-6C7E-EDC8-3BB1378D40A9}"/>
          </ac:spMkLst>
        </pc:spChg>
        <pc:spChg chg="add del mod">
          <ac:chgData name="Sofiane Derraz" userId="fc9d81ce5184a97f" providerId="LiveId" clId="{3BD0FBCA-6DA1-48BE-BBDD-0AC8ED6F466F}" dt="2023-01-05T14:06:37.356" v="1987" actId="478"/>
          <ac:spMkLst>
            <pc:docMk/>
            <pc:sldMk cId="853141540" sldId="295"/>
            <ac:spMk id="11" creationId="{415C06B7-1FDB-04CE-4D52-B93BCA4D9034}"/>
          </ac:spMkLst>
        </pc:spChg>
        <pc:spChg chg="add del mod">
          <ac:chgData name="Sofiane Derraz" userId="fc9d81ce5184a97f" providerId="LiveId" clId="{3BD0FBCA-6DA1-48BE-BBDD-0AC8ED6F466F}" dt="2023-01-05T14:06:37.356" v="1987" actId="478"/>
          <ac:spMkLst>
            <pc:docMk/>
            <pc:sldMk cId="853141540" sldId="295"/>
            <ac:spMk id="13" creationId="{F2D4FE7B-4672-1B77-5770-F57798E30002}"/>
          </ac:spMkLst>
        </pc:spChg>
        <pc:spChg chg="add del mod">
          <ac:chgData name="Sofiane Derraz" userId="fc9d81ce5184a97f" providerId="LiveId" clId="{3BD0FBCA-6DA1-48BE-BBDD-0AC8ED6F466F}" dt="2023-01-05T14:06:37.356" v="1987" actId="478"/>
          <ac:spMkLst>
            <pc:docMk/>
            <pc:sldMk cId="853141540" sldId="295"/>
            <ac:spMk id="15" creationId="{5FD68AD8-C274-C87B-D16A-C02101C46469}"/>
          </ac:spMkLst>
        </pc:spChg>
        <pc:spChg chg="add del mod">
          <ac:chgData name="Sofiane Derraz" userId="fc9d81ce5184a97f" providerId="LiveId" clId="{3BD0FBCA-6DA1-48BE-BBDD-0AC8ED6F466F}" dt="2023-01-05T14:06:37.356" v="1987" actId="478"/>
          <ac:spMkLst>
            <pc:docMk/>
            <pc:sldMk cId="853141540" sldId="295"/>
            <ac:spMk id="17" creationId="{1B4BF536-5782-97F7-64B6-0438C8D7D69D}"/>
          </ac:spMkLst>
        </pc:spChg>
        <pc:spChg chg="del">
          <ac:chgData name="Sofiane Derraz" userId="fc9d81ce5184a97f" providerId="LiveId" clId="{3BD0FBCA-6DA1-48BE-BBDD-0AC8ED6F466F}" dt="2023-01-05T14:06:35.103" v="1986" actId="478"/>
          <ac:spMkLst>
            <pc:docMk/>
            <pc:sldMk cId="853141540" sldId="295"/>
            <ac:spMk id="1223" creationId="{00000000-0000-0000-0000-000000000000}"/>
          </ac:spMkLst>
        </pc:spChg>
        <pc:spChg chg="del">
          <ac:chgData name="Sofiane Derraz" userId="fc9d81ce5184a97f" providerId="LiveId" clId="{3BD0FBCA-6DA1-48BE-BBDD-0AC8ED6F466F}" dt="2023-01-05T14:06:35.103" v="1986" actId="478"/>
          <ac:spMkLst>
            <pc:docMk/>
            <pc:sldMk cId="853141540" sldId="295"/>
            <ac:spMk id="1224" creationId="{00000000-0000-0000-0000-000000000000}"/>
          </ac:spMkLst>
        </pc:spChg>
        <pc:spChg chg="del">
          <ac:chgData name="Sofiane Derraz" userId="fc9d81ce5184a97f" providerId="LiveId" clId="{3BD0FBCA-6DA1-48BE-BBDD-0AC8ED6F466F}" dt="2023-01-05T14:06:35.103" v="1986" actId="478"/>
          <ac:spMkLst>
            <pc:docMk/>
            <pc:sldMk cId="853141540" sldId="295"/>
            <ac:spMk id="1225" creationId="{00000000-0000-0000-0000-000000000000}"/>
          </ac:spMkLst>
        </pc:spChg>
        <pc:spChg chg="del">
          <ac:chgData name="Sofiane Derraz" userId="fc9d81ce5184a97f" providerId="LiveId" clId="{3BD0FBCA-6DA1-48BE-BBDD-0AC8ED6F466F}" dt="2023-01-05T14:06:35.103" v="1986" actId="478"/>
          <ac:spMkLst>
            <pc:docMk/>
            <pc:sldMk cId="853141540" sldId="295"/>
            <ac:spMk id="1226" creationId="{00000000-0000-0000-0000-000000000000}"/>
          </ac:spMkLst>
        </pc:spChg>
        <pc:spChg chg="del">
          <ac:chgData name="Sofiane Derraz" userId="fc9d81ce5184a97f" providerId="LiveId" clId="{3BD0FBCA-6DA1-48BE-BBDD-0AC8ED6F466F}" dt="2023-01-05T14:06:35.103" v="1986" actId="478"/>
          <ac:spMkLst>
            <pc:docMk/>
            <pc:sldMk cId="853141540" sldId="295"/>
            <ac:spMk id="1227" creationId="{00000000-0000-0000-0000-000000000000}"/>
          </ac:spMkLst>
        </pc:spChg>
        <pc:spChg chg="del">
          <ac:chgData name="Sofiane Derraz" userId="fc9d81ce5184a97f" providerId="LiveId" clId="{3BD0FBCA-6DA1-48BE-BBDD-0AC8ED6F466F}" dt="2023-01-05T14:06:35.103" v="1986" actId="478"/>
          <ac:spMkLst>
            <pc:docMk/>
            <pc:sldMk cId="853141540" sldId="295"/>
            <ac:spMk id="1228" creationId="{00000000-0000-0000-0000-000000000000}"/>
          </ac:spMkLst>
        </pc:spChg>
        <pc:spChg chg="del">
          <ac:chgData name="Sofiane Derraz" userId="fc9d81ce5184a97f" providerId="LiveId" clId="{3BD0FBCA-6DA1-48BE-BBDD-0AC8ED6F466F}" dt="2023-01-05T14:06:35.103" v="1986" actId="478"/>
          <ac:spMkLst>
            <pc:docMk/>
            <pc:sldMk cId="853141540" sldId="295"/>
            <ac:spMk id="1229" creationId="{00000000-0000-0000-0000-000000000000}"/>
          </ac:spMkLst>
        </pc:spChg>
        <pc:spChg chg="del">
          <ac:chgData name="Sofiane Derraz" userId="fc9d81ce5184a97f" providerId="LiveId" clId="{3BD0FBCA-6DA1-48BE-BBDD-0AC8ED6F466F}" dt="2023-01-05T14:06:35.103" v="1986" actId="478"/>
          <ac:spMkLst>
            <pc:docMk/>
            <pc:sldMk cId="853141540" sldId="295"/>
            <ac:spMk id="1230" creationId="{00000000-0000-0000-0000-000000000000}"/>
          </ac:spMkLst>
        </pc:spChg>
        <pc:grpChg chg="del">
          <ac:chgData name="Sofiane Derraz" userId="fc9d81ce5184a97f" providerId="LiveId" clId="{3BD0FBCA-6DA1-48BE-BBDD-0AC8ED6F466F}" dt="2023-01-05T14:06:35.103" v="1986" actId="478"/>
          <ac:grpSpMkLst>
            <pc:docMk/>
            <pc:sldMk cId="853141540" sldId="295"/>
            <ac:grpSpMk id="1231" creationId="{00000000-0000-0000-0000-000000000000}"/>
          </ac:grpSpMkLst>
        </pc:grpChg>
        <pc:grpChg chg="del">
          <ac:chgData name="Sofiane Derraz" userId="fc9d81ce5184a97f" providerId="LiveId" clId="{3BD0FBCA-6DA1-48BE-BBDD-0AC8ED6F466F}" dt="2023-01-05T14:06:35.103" v="1986" actId="478"/>
          <ac:grpSpMkLst>
            <pc:docMk/>
            <pc:sldMk cId="853141540" sldId="295"/>
            <ac:grpSpMk id="1240" creationId="{00000000-0000-0000-0000-000000000000}"/>
          </ac:grpSpMkLst>
        </pc:grpChg>
        <pc:grpChg chg="del">
          <ac:chgData name="Sofiane Derraz" userId="fc9d81ce5184a97f" providerId="LiveId" clId="{3BD0FBCA-6DA1-48BE-BBDD-0AC8ED6F466F}" dt="2023-01-05T14:06:35.103" v="1986" actId="478"/>
          <ac:grpSpMkLst>
            <pc:docMk/>
            <pc:sldMk cId="853141540" sldId="295"/>
            <ac:grpSpMk id="1244" creationId="{00000000-0000-0000-0000-000000000000}"/>
          </ac:grpSpMkLst>
        </pc:grpChg>
        <pc:grpChg chg="del">
          <ac:chgData name="Sofiane Derraz" userId="fc9d81ce5184a97f" providerId="LiveId" clId="{3BD0FBCA-6DA1-48BE-BBDD-0AC8ED6F466F}" dt="2023-01-05T14:06:35.103" v="1986" actId="478"/>
          <ac:grpSpMkLst>
            <pc:docMk/>
            <pc:sldMk cId="853141540" sldId="295"/>
            <ac:grpSpMk id="1250" creationId="{00000000-0000-0000-0000-000000000000}"/>
          </ac:grpSpMkLst>
        </pc:grpChg>
      </pc:sldChg>
      <pc:sldChg chg="addSp delSp modSp add mod modNotesTx">
        <pc:chgData name="Sofiane Derraz" userId="fc9d81ce5184a97f" providerId="LiveId" clId="{3BD0FBCA-6DA1-48BE-BBDD-0AC8ED6F466F}" dt="2023-01-05T14:06:18.005" v="1985" actId="20577"/>
        <pc:sldMkLst>
          <pc:docMk/>
          <pc:sldMk cId="3832210827" sldId="296"/>
        </pc:sldMkLst>
        <pc:spChg chg="add del mod">
          <ac:chgData name="Sofiane Derraz" userId="fc9d81ce5184a97f" providerId="LiveId" clId="{3BD0FBCA-6DA1-48BE-BBDD-0AC8ED6F466F}" dt="2023-01-05T13:57:58.034" v="1524" actId="478"/>
          <ac:spMkLst>
            <pc:docMk/>
            <pc:sldMk cId="3832210827" sldId="296"/>
            <ac:spMk id="3" creationId="{324DFFF8-1760-00B0-4A7F-5E5952009902}"/>
          </ac:spMkLst>
        </pc:spChg>
        <pc:spChg chg="add del mod">
          <ac:chgData name="Sofiane Derraz" userId="fc9d81ce5184a97f" providerId="LiveId" clId="{3BD0FBCA-6DA1-48BE-BBDD-0AC8ED6F466F}" dt="2023-01-05T13:57:58.034" v="1524" actId="478"/>
          <ac:spMkLst>
            <pc:docMk/>
            <pc:sldMk cId="3832210827" sldId="296"/>
            <ac:spMk id="5" creationId="{E83C497E-5CA0-C2E7-AB15-69B45D38A541}"/>
          </ac:spMkLst>
        </pc:spChg>
        <pc:spChg chg="add del mod">
          <ac:chgData name="Sofiane Derraz" userId="fc9d81ce5184a97f" providerId="LiveId" clId="{3BD0FBCA-6DA1-48BE-BBDD-0AC8ED6F466F}" dt="2023-01-05T13:57:58.034" v="1524" actId="478"/>
          <ac:spMkLst>
            <pc:docMk/>
            <pc:sldMk cId="3832210827" sldId="296"/>
            <ac:spMk id="7" creationId="{2EDDA54D-CFA2-90C4-F83C-1C3AEBC156EB}"/>
          </ac:spMkLst>
        </pc:spChg>
        <pc:spChg chg="add del mod">
          <ac:chgData name="Sofiane Derraz" userId="fc9d81ce5184a97f" providerId="LiveId" clId="{3BD0FBCA-6DA1-48BE-BBDD-0AC8ED6F466F}" dt="2023-01-05T13:57:58.034" v="1524" actId="478"/>
          <ac:spMkLst>
            <pc:docMk/>
            <pc:sldMk cId="3832210827" sldId="296"/>
            <ac:spMk id="9" creationId="{A2AD4092-0DA7-5D61-294D-BB939ACF5CDA}"/>
          </ac:spMkLst>
        </pc:spChg>
        <pc:spChg chg="add del mod">
          <ac:chgData name="Sofiane Derraz" userId="fc9d81ce5184a97f" providerId="LiveId" clId="{3BD0FBCA-6DA1-48BE-BBDD-0AC8ED6F466F}" dt="2023-01-05T13:57:58.034" v="1524" actId="478"/>
          <ac:spMkLst>
            <pc:docMk/>
            <pc:sldMk cId="3832210827" sldId="296"/>
            <ac:spMk id="11" creationId="{8612C4D7-7AF5-75D0-4904-DA6CFD699CB9}"/>
          </ac:spMkLst>
        </pc:spChg>
        <pc:spChg chg="add del mod">
          <ac:chgData name="Sofiane Derraz" userId="fc9d81ce5184a97f" providerId="LiveId" clId="{3BD0FBCA-6DA1-48BE-BBDD-0AC8ED6F466F}" dt="2023-01-05T13:57:58.034" v="1524" actId="478"/>
          <ac:spMkLst>
            <pc:docMk/>
            <pc:sldMk cId="3832210827" sldId="296"/>
            <ac:spMk id="13" creationId="{6BA8889C-C739-9A85-5846-8375C7E7FBA6}"/>
          </ac:spMkLst>
        </pc:spChg>
        <pc:spChg chg="add del mod">
          <ac:chgData name="Sofiane Derraz" userId="fc9d81ce5184a97f" providerId="LiveId" clId="{3BD0FBCA-6DA1-48BE-BBDD-0AC8ED6F466F}" dt="2023-01-05T13:57:58.034" v="1524" actId="478"/>
          <ac:spMkLst>
            <pc:docMk/>
            <pc:sldMk cId="3832210827" sldId="296"/>
            <ac:spMk id="15" creationId="{EAEF6674-9DC2-A023-60EC-30F96DACAB83}"/>
          </ac:spMkLst>
        </pc:spChg>
        <pc:spChg chg="add del mod">
          <ac:chgData name="Sofiane Derraz" userId="fc9d81ce5184a97f" providerId="LiveId" clId="{3BD0FBCA-6DA1-48BE-BBDD-0AC8ED6F466F}" dt="2023-01-05T13:57:55.757" v="1523" actId="478"/>
          <ac:spMkLst>
            <pc:docMk/>
            <pc:sldMk cId="3832210827" sldId="296"/>
            <ac:spMk id="17" creationId="{30EDB118-91FA-DAEE-491A-E5A58185E491}"/>
          </ac:spMkLst>
        </pc:spChg>
        <pc:spChg chg="mod">
          <ac:chgData name="Sofiane Derraz" userId="fc9d81ce5184a97f" providerId="LiveId" clId="{3BD0FBCA-6DA1-48BE-BBDD-0AC8ED6F466F}" dt="2023-01-05T12:27:05.833" v="1416" actId="20577"/>
          <ac:spMkLst>
            <pc:docMk/>
            <pc:sldMk cId="3832210827" sldId="296"/>
            <ac:spMk id="1222" creationId="{00000000-0000-0000-0000-000000000000}"/>
          </ac:spMkLst>
        </pc:spChg>
        <pc:spChg chg="del">
          <ac:chgData name="Sofiane Derraz" userId="fc9d81ce5184a97f" providerId="LiveId" clId="{3BD0FBCA-6DA1-48BE-BBDD-0AC8ED6F466F}" dt="2023-01-05T13:57:54.014" v="1522" actId="478"/>
          <ac:spMkLst>
            <pc:docMk/>
            <pc:sldMk cId="3832210827" sldId="296"/>
            <ac:spMk id="1223" creationId="{00000000-0000-0000-0000-000000000000}"/>
          </ac:spMkLst>
        </pc:spChg>
        <pc:spChg chg="del">
          <ac:chgData name="Sofiane Derraz" userId="fc9d81ce5184a97f" providerId="LiveId" clId="{3BD0FBCA-6DA1-48BE-BBDD-0AC8ED6F466F}" dt="2023-01-05T13:57:54.014" v="1522" actId="478"/>
          <ac:spMkLst>
            <pc:docMk/>
            <pc:sldMk cId="3832210827" sldId="296"/>
            <ac:spMk id="1224" creationId="{00000000-0000-0000-0000-000000000000}"/>
          </ac:spMkLst>
        </pc:spChg>
        <pc:spChg chg="del">
          <ac:chgData name="Sofiane Derraz" userId="fc9d81ce5184a97f" providerId="LiveId" clId="{3BD0FBCA-6DA1-48BE-BBDD-0AC8ED6F466F}" dt="2023-01-05T13:57:54.014" v="1522" actId="478"/>
          <ac:spMkLst>
            <pc:docMk/>
            <pc:sldMk cId="3832210827" sldId="296"/>
            <ac:spMk id="1225" creationId="{00000000-0000-0000-0000-000000000000}"/>
          </ac:spMkLst>
        </pc:spChg>
        <pc:spChg chg="del">
          <ac:chgData name="Sofiane Derraz" userId="fc9d81ce5184a97f" providerId="LiveId" clId="{3BD0FBCA-6DA1-48BE-BBDD-0AC8ED6F466F}" dt="2023-01-05T13:57:54.014" v="1522" actId="478"/>
          <ac:spMkLst>
            <pc:docMk/>
            <pc:sldMk cId="3832210827" sldId="296"/>
            <ac:spMk id="1226" creationId="{00000000-0000-0000-0000-000000000000}"/>
          </ac:spMkLst>
        </pc:spChg>
        <pc:spChg chg="del">
          <ac:chgData name="Sofiane Derraz" userId="fc9d81ce5184a97f" providerId="LiveId" clId="{3BD0FBCA-6DA1-48BE-BBDD-0AC8ED6F466F}" dt="2023-01-05T13:57:54.014" v="1522" actId="478"/>
          <ac:spMkLst>
            <pc:docMk/>
            <pc:sldMk cId="3832210827" sldId="296"/>
            <ac:spMk id="1227" creationId="{00000000-0000-0000-0000-000000000000}"/>
          </ac:spMkLst>
        </pc:spChg>
        <pc:spChg chg="del">
          <ac:chgData name="Sofiane Derraz" userId="fc9d81ce5184a97f" providerId="LiveId" clId="{3BD0FBCA-6DA1-48BE-BBDD-0AC8ED6F466F}" dt="2023-01-05T13:57:54.014" v="1522" actId="478"/>
          <ac:spMkLst>
            <pc:docMk/>
            <pc:sldMk cId="3832210827" sldId="296"/>
            <ac:spMk id="1228" creationId="{00000000-0000-0000-0000-000000000000}"/>
          </ac:spMkLst>
        </pc:spChg>
        <pc:spChg chg="del">
          <ac:chgData name="Sofiane Derraz" userId="fc9d81ce5184a97f" providerId="LiveId" clId="{3BD0FBCA-6DA1-48BE-BBDD-0AC8ED6F466F}" dt="2023-01-05T13:57:54.014" v="1522" actId="478"/>
          <ac:spMkLst>
            <pc:docMk/>
            <pc:sldMk cId="3832210827" sldId="296"/>
            <ac:spMk id="1229" creationId="{00000000-0000-0000-0000-000000000000}"/>
          </ac:spMkLst>
        </pc:spChg>
        <pc:spChg chg="del">
          <ac:chgData name="Sofiane Derraz" userId="fc9d81ce5184a97f" providerId="LiveId" clId="{3BD0FBCA-6DA1-48BE-BBDD-0AC8ED6F466F}" dt="2023-01-05T13:57:54.014" v="1522" actId="478"/>
          <ac:spMkLst>
            <pc:docMk/>
            <pc:sldMk cId="3832210827" sldId="296"/>
            <ac:spMk id="1230" creationId="{00000000-0000-0000-0000-000000000000}"/>
          </ac:spMkLst>
        </pc:spChg>
        <pc:grpChg chg="del">
          <ac:chgData name="Sofiane Derraz" userId="fc9d81ce5184a97f" providerId="LiveId" clId="{3BD0FBCA-6DA1-48BE-BBDD-0AC8ED6F466F}" dt="2023-01-05T13:57:54.014" v="1522" actId="478"/>
          <ac:grpSpMkLst>
            <pc:docMk/>
            <pc:sldMk cId="3832210827" sldId="296"/>
            <ac:grpSpMk id="1231" creationId="{00000000-0000-0000-0000-000000000000}"/>
          </ac:grpSpMkLst>
        </pc:grpChg>
        <pc:grpChg chg="del">
          <ac:chgData name="Sofiane Derraz" userId="fc9d81ce5184a97f" providerId="LiveId" clId="{3BD0FBCA-6DA1-48BE-BBDD-0AC8ED6F466F}" dt="2023-01-05T13:57:54.014" v="1522" actId="478"/>
          <ac:grpSpMkLst>
            <pc:docMk/>
            <pc:sldMk cId="3832210827" sldId="296"/>
            <ac:grpSpMk id="1240" creationId="{00000000-0000-0000-0000-000000000000}"/>
          </ac:grpSpMkLst>
        </pc:grpChg>
        <pc:grpChg chg="del">
          <ac:chgData name="Sofiane Derraz" userId="fc9d81ce5184a97f" providerId="LiveId" clId="{3BD0FBCA-6DA1-48BE-BBDD-0AC8ED6F466F}" dt="2023-01-05T13:57:54.014" v="1522" actId="478"/>
          <ac:grpSpMkLst>
            <pc:docMk/>
            <pc:sldMk cId="3832210827" sldId="296"/>
            <ac:grpSpMk id="1244" creationId="{00000000-0000-0000-0000-000000000000}"/>
          </ac:grpSpMkLst>
        </pc:grpChg>
        <pc:grpChg chg="del">
          <ac:chgData name="Sofiane Derraz" userId="fc9d81ce5184a97f" providerId="LiveId" clId="{3BD0FBCA-6DA1-48BE-BBDD-0AC8ED6F466F}" dt="2023-01-05T13:57:54.014" v="1522" actId="478"/>
          <ac:grpSpMkLst>
            <pc:docMk/>
            <pc:sldMk cId="3832210827" sldId="296"/>
            <ac:grpSpMk id="1250" creationId="{00000000-0000-0000-0000-000000000000}"/>
          </ac:grpSpMkLst>
        </pc:grpChg>
      </pc:sldChg>
      <pc:sldChg chg="modSp add mod modNotesTx">
        <pc:chgData name="Sofiane Derraz" userId="fc9d81ce5184a97f" providerId="LiveId" clId="{3BD0FBCA-6DA1-48BE-BBDD-0AC8ED6F466F}" dt="2023-01-06T16:21:56.255" v="4633" actId="20577"/>
        <pc:sldMkLst>
          <pc:docMk/>
          <pc:sldMk cId="511024793" sldId="297"/>
        </pc:sldMkLst>
        <pc:spChg chg="mod">
          <ac:chgData name="Sofiane Derraz" userId="fc9d81ce5184a97f" providerId="LiveId" clId="{3BD0FBCA-6DA1-48BE-BBDD-0AC8ED6F466F}" dt="2023-01-05T14:07:12.557" v="1990"/>
          <ac:spMkLst>
            <pc:docMk/>
            <pc:sldMk cId="511024793" sldId="297"/>
            <ac:spMk id="2035" creationId="{00000000-0000-0000-0000-000000000000}"/>
          </ac:spMkLst>
        </pc:spChg>
      </pc:sldChg>
      <pc:sldChg chg="addSp delSp modSp add mod ord modNotesTx">
        <pc:chgData name="Sofiane Derraz" userId="fc9d81ce5184a97f" providerId="LiveId" clId="{3BD0FBCA-6DA1-48BE-BBDD-0AC8ED6F466F}" dt="2023-01-05T14:23:50.478" v="2676"/>
        <pc:sldMkLst>
          <pc:docMk/>
          <pc:sldMk cId="4048661596" sldId="298"/>
        </pc:sldMkLst>
        <pc:spChg chg="mod">
          <ac:chgData name="Sofiane Derraz" userId="fc9d81ce5184a97f" providerId="LiveId" clId="{3BD0FBCA-6DA1-48BE-BBDD-0AC8ED6F466F}" dt="2023-01-05T14:20:41.371" v="2495" actId="20577"/>
          <ac:spMkLst>
            <pc:docMk/>
            <pc:sldMk cId="4048661596" sldId="298"/>
            <ac:spMk id="1222" creationId="{00000000-0000-0000-0000-000000000000}"/>
          </ac:spMkLst>
        </pc:spChg>
        <pc:grpChg chg="del">
          <ac:chgData name="Sofiane Derraz" userId="fc9d81ce5184a97f" providerId="LiveId" clId="{3BD0FBCA-6DA1-48BE-BBDD-0AC8ED6F466F}" dt="2023-01-05T14:20:18.789" v="2481" actId="478"/>
          <ac:grpSpMkLst>
            <pc:docMk/>
            <pc:sldMk cId="4048661596" sldId="298"/>
            <ac:grpSpMk id="1268" creationId="{00000000-0000-0000-0000-000000000000}"/>
          </ac:grpSpMkLst>
        </pc:grpChg>
        <pc:grpChg chg="del">
          <ac:chgData name="Sofiane Derraz" userId="fc9d81ce5184a97f" providerId="LiveId" clId="{3BD0FBCA-6DA1-48BE-BBDD-0AC8ED6F466F}" dt="2023-01-05T14:20:17.820" v="2480" actId="478"/>
          <ac:grpSpMkLst>
            <pc:docMk/>
            <pc:sldMk cId="4048661596" sldId="298"/>
            <ac:grpSpMk id="1275" creationId="{00000000-0000-0000-0000-000000000000}"/>
          </ac:grpSpMkLst>
        </pc:grpChg>
        <pc:grpChg chg="del">
          <ac:chgData name="Sofiane Derraz" userId="fc9d81ce5184a97f" providerId="LiveId" clId="{3BD0FBCA-6DA1-48BE-BBDD-0AC8ED6F466F}" dt="2023-01-05T14:20:19.609" v="2482" actId="478"/>
          <ac:grpSpMkLst>
            <pc:docMk/>
            <pc:sldMk cId="4048661596" sldId="298"/>
            <ac:grpSpMk id="1307" creationId="{00000000-0000-0000-0000-000000000000}"/>
          </ac:grpSpMkLst>
        </pc:grpChg>
        <pc:grpChg chg="del">
          <ac:chgData name="Sofiane Derraz" userId="fc9d81ce5184a97f" providerId="LiveId" clId="{3BD0FBCA-6DA1-48BE-BBDD-0AC8ED6F466F}" dt="2023-01-05T14:20:16.773" v="2479" actId="478"/>
          <ac:grpSpMkLst>
            <pc:docMk/>
            <pc:sldMk cId="4048661596" sldId="298"/>
            <ac:grpSpMk id="1332" creationId="{00000000-0000-0000-0000-000000000000}"/>
          </ac:grpSpMkLst>
        </pc:grpChg>
        <pc:picChg chg="add mod">
          <ac:chgData name="Sofiane Derraz" userId="fc9d81ce5184a97f" providerId="LiveId" clId="{3BD0FBCA-6DA1-48BE-BBDD-0AC8ED6F466F}" dt="2023-01-05T14:20:28.396" v="2485" actId="1076"/>
          <ac:picMkLst>
            <pc:docMk/>
            <pc:sldMk cId="4048661596" sldId="298"/>
            <ac:picMk id="3" creationId="{9401ACDD-9A26-0FEE-B68C-81114549EA42}"/>
          </ac:picMkLst>
        </pc:picChg>
      </pc:sldChg>
      <pc:sldChg chg="add modNotesTx">
        <pc:chgData name="Sofiane Derraz" userId="fc9d81ce5184a97f" providerId="LiveId" clId="{3BD0FBCA-6DA1-48BE-BBDD-0AC8ED6F466F}" dt="2023-01-05T14:30:38.692" v="2764" actId="20577"/>
        <pc:sldMkLst>
          <pc:docMk/>
          <pc:sldMk cId="141988909" sldId="299"/>
        </pc:sldMkLst>
      </pc:sldChg>
      <pc:sldChg chg="modSp add mod modNotesTx">
        <pc:chgData name="Sofiane Derraz" userId="fc9d81ce5184a97f" providerId="LiveId" clId="{3BD0FBCA-6DA1-48BE-BBDD-0AC8ED6F466F}" dt="2023-01-05T17:38:44.821" v="2804"/>
        <pc:sldMkLst>
          <pc:docMk/>
          <pc:sldMk cId="3634237715" sldId="300"/>
        </pc:sldMkLst>
        <pc:spChg chg="mod">
          <ac:chgData name="Sofiane Derraz" userId="fc9d81ce5184a97f" providerId="LiveId" clId="{3BD0FBCA-6DA1-48BE-BBDD-0AC8ED6F466F}" dt="2023-01-05T14:25:46.698" v="2693" actId="20577"/>
          <ac:spMkLst>
            <pc:docMk/>
            <pc:sldMk cId="3634237715" sldId="300"/>
            <ac:spMk id="654" creationId="{00000000-0000-0000-0000-000000000000}"/>
          </ac:spMkLst>
        </pc:spChg>
        <pc:spChg chg="mod">
          <ac:chgData name="Sofiane Derraz" userId="fc9d81ce5184a97f" providerId="LiveId" clId="{3BD0FBCA-6DA1-48BE-BBDD-0AC8ED6F466F}" dt="2023-01-05T17:38:44.821" v="2804"/>
          <ac:spMkLst>
            <pc:docMk/>
            <pc:sldMk cId="3634237715" sldId="300"/>
            <ac:spMk id="655" creationId="{00000000-0000-0000-0000-000000000000}"/>
          </ac:spMkLst>
        </pc:spChg>
        <pc:spChg chg="mod">
          <ac:chgData name="Sofiane Derraz" userId="fc9d81ce5184a97f" providerId="LiveId" clId="{3BD0FBCA-6DA1-48BE-BBDD-0AC8ED6F466F}" dt="2023-01-05T14:25:32.620" v="2680" actId="20577"/>
          <ac:spMkLst>
            <pc:docMk/>
            <pc:sldMk cId="3634237715" sldId="300"/>
            <ac:spMk id="656" creationId="{00000000-0000-0000-0000-000000000000}"/>
          </ac:spMkLst>
        </pc:spChg>
      </pc:sldChg>
      <pc:sldChg chg="modSp add mod ord modNotesTx">
        <pc:chgData name="Sofiane Derraz" userId="fc9d81ce5184a97f" providerId="LiveId" clId="{3BD0FBCA-6DA1-48BE-BBDD-0AC8ED6F466F}" dt="2023-01-05T17:55:14.510" v="2903" actId="20577"/>
        <pc:sldMkLst>
          <pc:docMk/>
          <pc:sldMk cId="2265324505" sldId="301"/>
        </pc:sldMkLst>
        <pc:spChg chg="mod">
          <ac:chgData name="Sofiane Derraz" userId="fc9d81ce5184a97f" providerId="LiveId" clId="{3BD0FBCA-6DA1-48BE-BBDD-0AC8ED6F466F}" dt="2023-01-05T17:55:14.510" v="2903" actId="20577"/>
          <ac:spMkLst>
            <pc:docMk/>
            <pc:sldMk cId="2265324505" sldId="301"/>
            <ac:spMk id="1072" creationId="{00000000-0000-0000-0000-000000000000}"/>
          </ac:spMkLst>
        </pc:spChg>
      </pc:sldChg>
      <pc:sldChg chg="modSp add mod ord modNotesTx">
        <pc:chgData name="Sofiane Derraz" userId="fc9d81ce5184a97f" providerId="LiveId" clId="{3BD0FBCA-6DA1-48BE-BBDD-0AC8ED6F466F}" dt="2023-01-06T16:20:49.882" v="4627" actId="20577"/>
        <pc:sldMkLst>
          <pc:docMk/>
          <pc:sldMk cId="638512720" sldId="302"/>
        </pc:sldMkLst>
        <pc:spChg chg="mod">
          <ac:chgData name="Sofiane Derraz" userId="fc9d81ce5184a97f" providerId="LiveId" clId="{3BD0FBCA-6DA1-48BE-BBDD-0AC8ED6F466F}" dt="2023-01-05T18:00:50.011" v="2951" actId="20577"/>
          <ac:spMkLst>
            <pc:docMk/>
            <pc:sldMk cId="638512720" sldId="302"/>
            <ac:spMk id="1072" creationId="{00000000-0000-0000-0000-000000000000}"/>
          </ac:spMkLst>
        </pc:spChg>
      </pc:sldChg>
      <pc:sldChg chg="modSp add mod modNotesTx">
        <pc:chgData name="Sofiane Derraz" userId="fc9d81ce5184a97f" providerId="LiveId" clId="{3BD0FBCA-6DA1-48BE-BBDD-0AC8ED6F466F}" dt="2023-01-05T18:13:24.778" v="2962" actId="20577"/>
        <pc:sldMkLst>
          <pc:docMk/>
          <pc:sldMk cId="1893356325" sldId="303"/>
        </pc:sldMkLst>
        <pc:spChg chg="mod">
          <ac:chgData name="Sofiane Derraz" userId="fc9d81ce5184a97f" providerId="LiveId" clId="{3BD0FBCA-6DA1-48BE-BBDD-0AC8ED6F466F}" dt="2023-01-05T18:13:24.778" v="2962" actId="20577"/>
          <ac:spMkLst>
            <pc:docMk/>
            <pc:sldMk cId="1893356325" sldId="303"/>
            <ac:spMk id="1072" creationId="{00000000-0000-0000-0000-000000000000}"/>
          </ac:spMkLst>
        </pc:spChg>
      </pc:sldChg>
      <pc:sldChg chg="addSp delSp modSp add mod ord modNotesTx">
        <pc:chgData name="Sofiane Derraz" userId="fc9d81ce5184a97f" providerId="LiveId" clId="{3BD0FBCA-6DA1-48BE-BBDD-0AC8ED6F466F}" dt="2023-01-05T18:41:01.699" v="3348" actId="20577"/>
        <pc:sldMkLst>
          <pc:docMk/>
          <pc:sldMk cId="1778738608" sldId="304"/>
        </pc:sldMkLst>
        <pc:spChg chg="mod">
          <ac:chgData name="Sofiane Derraz" userId="fc9d81ce5184a97f" providerId="LiveId" clId="{3BD0FBCA-6DA1-48BE-BBDD-0AC8ED6F466F}" dt="2023-01-05T18:26:12.029" v="2969"/>
          <ac:spMkLst>
            <pc:docMk/>
            <pc:sldMk cId="1778738608" sldId="304"/>
            <ac:spMk id="3" creationId="{D9FADB17-724B-FC93-FCF3-12E7915C2459}"/>
          </ac:spMkLst>
        </pc:spChg>
        <pc:spChg chg="mod">
          <ac:chgData name="Sofiane Derraz" userId="fc9d81ce5184a97f" providerId="LiveId" clId="{3BD0FBCA-6DA1-48BE-BBDD-0AC8ED6F466F}" dt="2023-01-05T18:26:12.029" v="2969"/>
          <ac:spMkLst>
            <pc:docMk/>
            <pc:sldMk cId="1778738608" sldId="304"/>
            <ac:spMk id="11" creationId="{643EA4C6-BD4A-4A77-A310-C55923064DE3}"/>
          </ac:spMkLst>
        </pc:spChg>
        <pc:spChg chg="mod">
          <ac:chgData name="Sofiane Derraz" userId="fc9d81ce5184a97f" providerId="LiveId" clId="{3BD0FBCA-6DA1-48BE-BBDD-0AC8ED6F466F}" dt="2023-01-05T18:26:12.029" v="2969"/>
          <ac:spMkLst>
            <pc:docMk/>
            <pc:sldMk cId="1778738608" sldId="304"/>
            <ac:spMk id="12" creationId="{EC3E0579-E1C1-2A25-94CC-88DB25E67F35}"/>
          </ac:spMkLst>
        </pc:spChg>
        <pc:spChg chg="mod">
          <ac:chgData name="Sofiane Derraz" userId="fc9d81ce5184a97f" providerId="LiveId" clId="{3BD0FBCA-6DA1-48BE-BBDD-0AC8ED6F466F}" dt="2023-01-05T18:26:12.029" v="2969"/>
          <ac:spMkLst>
            <pc:docMk/>
            <pc:sldMk cId="1778738608" sldId="304"/>
            <ac:spMk id="13" creationId="{77A9708E-FCF8-0F6A-4F2D-87675F29D53B}"/>
          </ac:spMkLst>
        </pc:spChg>
        <pc:spChg chg="mod">
          <ac:chgData name="Sofiane Derraz" userId="fc9d81ce5184a97f" providerId="LiveId" clId="{3BD0FBCA-6DA1-48BE-BBDD-0AC8ED6F466F}" dt="2023-01-05T18:26:12.029" v="2969"/>
          <ac:spMkLst>
            <pc:docMk/>
            <pc:sldMk cId="1778738608" sldId="304"/>
            <ac:spMk id="14" creationId="{7B0B3E3D-E895-63C8-37EA-7DAB090C63E6}"/>
          </ac:spMkLst>
        </pc:spChg>
        <pc:spChg chg="mod">
          <ac:chgData name="Sofiane Derraz" userId="fc9d81ce5184a97f" providerId="LiveId" clId="{3BD0FBCA-6DA1-48BE-BBDD-0AC8ED6F466F}" dt="2023-01-05T18:26:12.029" v="2969"/>
          <ac:spMkLst>
            <pc:docMk/>
            <pc:sldMk cId="1778738608" sldId="304"/>
            <ac:spMk id="15" creationId="{1A437489-035A-ECD6-510B-63DF771EC5CD}"/>
          </ac:spMkLst>
        </pc:spChg>
        <pc:spChg chg="mod">
          <ac:chgData name="Sofiane Derraz" userId="fc9d81ce5184a97f" providerId="LiveId" clId="{3BD0FBCA-6DA1-48BE-BBDD-0AC8ED6F466F}" dt="2023-01-05T18:26:12.029" v="2969"/>
          <ac:spMkLst>
            <pc:docMk/>
            <pc:sldMk cId="1778738608" sldId="304"/>
            <ac:spMk id="16" creationId="{DBBF5827-B3FE-D6B4-7B0C-252F17D1E844}"/>
          </ac:spMkLst>
        </pc:spChg>
        <pc:spChg chg="mod">
          <ac:chgData name="Sofiane Derraz" userId="fc9d81ce5184a97f" providerId="LiveId" clId="{3BD0FBCA-6DA1-48BE-BBDD-0AC8ED6F466F}" dt="2023-01-05T18:26:12.029" v="2969"/>
          <ac:spMkLst>
            <pc:docMk/>
            <pc:sldMk cId="1778738608" sldId="304"/>
            <ac:spMk id="17" creationId="{CB356C38-5849-3752-5AA9-20515B0E6C9E}"/>
          </ac:spMkLst>
        </pc:spChg>
        <pc:spChg chg="mod">
          <ac:chgData name="Sofiane Derraz" userId="fc9d81ce5184a97f" providerId="LiveId" clId="{3BD0FBCA-6DA1-48BE-BBDD-0AC8ED6F466F}" dt="2023-01-05T18:26:12.029" v="2969"/>
          <ac:spMkLst>
            <pc:docMk/>
            <pc:sldMk cId="1778738608" sldId="304"/>
            <ac:spMk id="18" creationId="{342FC610-3722-F927-2DA5-420BD0D5DA64}"/>
          </ac:spMkLst>
        </pc:spChg>
        <pc:spChg chg="mod">
          <ac:chgData name="Sofiane Derraz" userId="fc9d81ce5184a97f" providerId="LiveId" clId="{3BD0FBCA-6DA1-48BE-BBDD-0AC8ED6F466F}" dt="2023-01-05T18:26:12.029" v="2969"/>
          <ac:spMkLst>
            <pc:docMk/>
            <pc:sldMk cId="1778738608" sldId="304"/>
            <ac:spMk id="19" creationId="{24F2F6B6-1896-6B11-857F-32A77C36743A}"/>
          </ac:spMkLst>
        </pc:spChg>
        <pc:spChg chg="mod">
          <ac:chgData name="Sofiane Derraz" userId="fc9d81ce5184a97f" providerId="LiveId" clId="{3BD0FBCA-6DA1-48BE-BBDD-0AC8ED6F466F}" dt="2023-01-05T18:26:12.029" v="2969"/>
          <ac:spMkLst>
            <pc:docMk/>
            <pc:sldMk cId="1778738608" sldId="304"/>
            <ac:spMk id="20" creationId="{1A8F57FD-D052-1B5B-4EF8-E2F184218F46}"/>
          </ac:spMkLst>
        </pc:spChg>
        <pc:spChg chg="mod">
          <ac:chgData name="Sofiane Derraz" userId="fc9d81ce5184a97f" providerId="LiveId" clId="{3BD0FBCA-6DA1-48BE-BBDD-0AC8ED6F466F}" dt="2023-01-05T18:26:12.029" v="2969"/>
          <ac:spMkLst>
            <pc:docMk/>
            <pc:sldMk cId="1778738608" sldId="304"/>
            <ac:spMk id="21" creationId="{FA9635DB-C5D7-A964-1C57-E2344B6C0B0A}"/>
          </ac:spMkLst>
        </pc:spChg>
        <pc:spChg chg="mod">
          <ac:chgData name="Sofiane Derraz" userId="fc9d81ce5184a97f" providerId="LiveId" clId="{3BD0FBCA-6DA1-48BE-BBDD-0AC8ED6F466F}" dt="2023-01-05T18:26:12.029" v="2969"/>
          <ac:spMkLst>
            <pc:docMk/>
            <pc:sldMk cId="1778738608" sldId="304"/>
            <ac:spMk id="22" creationId="{3820E9EA-50BB-9116-0E40-A8809C64E072}"/>
          </ac:spMkLst>
        </pc:spChg>
        <pc:spChg chg="mod">
          <ac:chgData name="Sofiane Derraz" userId="fc9d81ce5184a97f" providerId="LiveId" clId="{3BD0FBCA-6DA1-48BE-BBDD-0AC8ED6F466F}" dt="2023-01-05T18:26:12.029" v="2969"/>
          <ac:spMkLst>
            <pc:docMk/>
            <pc:sldMk cId="1778738608" sldId="304"/>
            <ac:spMk id="23" creationId="{2EC0AAC6-F8CA-01DF-4593-C5BFCF50F56D}"/>
          </ac:spMkLst>
        </pc:spChg>
        <pc:spChg chg="mod">
          <ac:chgData name="Sofiane Derraz" userId="fc9d81ce5184a97f" providerId="LiveId" clId="{3BD0FBCA-6DA1-48BE-BBDD-0AC8ED6F466F}" dt="2023-01-05T18:26:12.029" v="2969"/>
          <ac:spMkLst>
            <pc:docMk/>
            <pc:sldMk cId="1778738608" sldId="304"/>
            <ac:spMk id="24" creationId="{911F4F67-218B-BA59-BBDD-AAA79092AD35}"/>
          </ac:spMkLst>
        </pc:spChg>
        <pc:spChg chg="mod">
          <ac:chgData name="Sofiane Derraz" userId="fc9d81ce5184a97f" providerId="LiveId" clId="{3BD0FBCA-6DA1-48BE-BBDD-0AC8ED6F466F}" dt="2023-01-05T18:26:12.029" v="2969"/>
          <ac:spMkLst>
            <pc:docMk/>
            <pc:sldMk cId="1778738608" sldId="304"/>
            <ac:spMk id="25" creationId="{BC1034D9-55C6-0AE3-CD52-81F43E6C62F4}"/>
          </ac:spMkLst>
        </pc:spChg>
        <pc:spChg chg="mod">
          <ac:chgData name="Sofiane Derraz" userId="fc9d81ce5184a97f" providerId="LiveId" clId="{3BD0FBCA-6DA1-48BE-BBDD-0AC8ED6F466F}" dt="2023-01-05T18:26:12.029" v="2969"/>
          <ac:spMkLst>
            <pc:docMk/>
            <pc:sldMk cId="1778738608" sldId="304"/>
            <ac:spMk id="26" creationId="{13B6A03D-6560-F761-3C10-2EFCF92F0926}"/>
          </ac:spMkLst>
        </pc:spChg>
        <pc:spChg chg="mod">
          <ac:chgData name="Sofiane Derraz" userId="fc9d81ce5184a97f" providerId="LiveId" clId="{3BD0FBCA-6DA1-48BE-BBDD-0AC8ED6F466F}" dt="2023-01-05T18:26:12.029" v="2969"/>
          <ac:spMkLst>
            <pc:docMk/>
            <pc:sldMk cId="1778738608" sldId="304"/>
            <ac:spMk id="27" creationId="{159FEF94-C494-8023-6D68-CE507A65DCCD}"/>
          </ac:spMkLst>
        </pc:spChg>
        <pc:spChg chg="mod">
          <ac:chgData name="Sofiane Derraz" userId="fc9d81ce5184a97f" providerId="LiveId" clId="{3BD0FBCA-6DA1-48BE-BBDD-0AC8ED6F466F}" dt="2023-01-05T18:26:12.029" v="2969"/>
          <ac:spMkLst>
            <pc:docMk/>
            <pc:sldMk cId="1778738608" sldId="304"/>
            <ac:spMk id="28" creationId="{9B49618B-A3DB-EAB2-058A-3CB5F2CA3540}"/>
          </ac:spMkLst>
        </pc:spChg>
        <pc:spChg chg="mod">
          <ac:chgData name="Sofiane Derraz" userId="fc9d81ce5184a97f" providerId="LiveId" clId="{3BD0FBCA-6DA1-48BE-BBDD-0AC8ED6F466F}" dt="2023-01-05T18:26:12.029" v="2969"/>
          <ac:spMkLst>
            <pc:docMk/>
            <pc:sldMk cId="1778738608" sldId="304"/>
            <ac:spMk id="29" creationId="{3D9F8EB5-35A1-0B1F-630D-7EC0CA8D2E6B}"/>
          </ac:spMkLst>
        </pc:spChg>
        <pc:spChg chg="mod">
          <ac:chgData name="Sofiane Derraz" userId="fc9d81ce5184a97f" providerId="LiveId" clId="{3BD0FBCA-6DA1-48BE-BBDD-0AC8ED6F466F}" dt="2023-01-05T18:26:12.029" v="2969"/>
          <ac:spMkLst>
            <pc:docMk/>
            <pc:sldMk cId="1778738608" sldId="304"/>
            <ac:spMk id="30" creationId="{10DCC373-22A2-C6A1-4156-EEDDC03E0336}"/>
          </ac:spMkLst>
        </pc:spChg>
        <pc:spChg chg="mod">
          <ac:chgData name="Sofiane Derraz" userId="fc9d81ce5184a97f" providerId="LiveId" clId="{3BD0FBCA-6DA1-48BE-BBDD-0AC8ED6F466F}" dt="2023-01-05T18:26:12.029" v="2969"/>
          <ac:spMkLst>
            <pc:docMk/>
            <pc:sldMk cId="1778738608" sldId="304"/>
            <ac:spMk id="31" creationId="{E1923E5D-9AB9-1409-827F-12F3DE0427C5}"/>
          </ac:spMkLst>
        </pc:spChg>
        <pc:spChg chg="mod">
          <ac:chgData name="Sofiane Derraz" userId="fc9d81ce5184a97f" providerId="LiveId" clId="{3BD0FBCA-6DA1-48BE-BBDD-0AC8ED6F466F}" dt="2023-01-05T18:26:12.029" v="2969"/>
          <ac:spMkLst>
            <pc:docMk/>
            <pc:sldMk cId="1778738608" sldId="304"/>
            <ac:spMk id="32" creationId="{399C34FA-5043-A264-42C7-3AA43B49E02C}"/>
          </ac:spMkLst>
        </pc:spChg>
        <pc:spChg chg="mod">
          <ac:chgData name="Sofiane Derraz" userId="fc9d81ce5184a97f" providerId="LiveId" clId="{3BD0FBCA-6DA1-48BE-BBDD-0AC8ED6F466F}" dt="2023-01-05T18:26:12.029" v="2969"/>
          <ac:spMkLst>
            <pc:docMk/>
            <pc:sldMk cId="1778738608" sldId="304"/>
            <ac:spMk id="33" creationId="{6B2E5137-BB6E-8E43-04E3-99773BEFEA34}"/>
          </ac:spMkLst>
        </pc:spChg>
        <pc:spChg chg="mod">
          <ac:chgData name="Sofiane Derraz" userId="fc9d81ce5184a97f" providerId="LiveId" clId="{3BD0FBCA-6DA1-48BE-BBDD-0AC8ED6F466F}" dt="2023-01-05T18:26:12.029" v="2969"/>
          <ac:spMkLst>
            <pc:docMk/>
            <pc:sldMk cId="1778738608" sldId="304"/>
            <ac:spMk id="34" creationId="{2E7B382A-6132-26CF-A398-238538FD747D}"/>
          </ac:spMkLst>
        </pc:spChg>
        <pc:spChg chg="mod">
          <ac:chgData name="Sofiane Derraz" userId="fc9d81ce5184a97f" providerId="LiveId" clId="{3BD0FBCA-6DA1-48BE-BBDD-0AC8ED6F466F}" dt="2023-01-05T18:26:12.029" v="2969"/>
          <ac:spMkLst>
            <pc:docMk/>
            <pc:sldMk cId="1778738608" sldId="304"/>
            <ac:spMk id="35" creationId="{9C29654A-8899-93B3-8A48-1BBDECEE58C5}"/>
          </ac:spMkLst>
        </pc:spChg>
        <pc:spChg chg="mod">
          <ac:chgData name="Sofiane Derraz" userId="fc9d81ce5184a97f" providerId="LiveId" clId="{3BD0FBCA-6DA1-48BE-BBDD-0AC8ED6F466F}" dt="2023-01-05T18:26:12.029" v="2969"/>
          <ac:spMkLst>
            <pc:docMk/>
            <pc:sldMk cId="1778738608" sldId="304"/>
            <ac:spMk id="37" creationId="{FDFD9A3F-3EB3-180B-1FC1-0CE6F8CEF493}"/>
          </ac:spMkLst>
        </pc:spChg>
        <pc:spChg chg="mod">
          <ac:chgData name="Sofiane Derraz" userId="fc9d81ce5184a97f" providerId="LiveId" clId="{3BD0FBCA-6DA1-48BE-BBDD-0AC8ED6F466F}" dt="2023-01-05T18:26:12.029" v="2969"/>
          <ac:spMkLst>
            <pc:docMk/>
            <pc:sldMk cId="1778738608" sldId="304"/>
            <ac:spMk id="38" creationId="{204BFEBF-7621-C402-84F4-07F706658AC8}"/>
          </ac:spMkLst>
        </pc:spChg>
        <pc:spChg chg="mod">
          <ac:chgData name="Sofiane Derraz" userId="fc9d81ce5184a97f" providerId="LiveId" clId="{3BD0FBCA-6DA1-48BE-BBDD-0AC8ED6F466F}" dt="2023-01-05T18:26:12.029" v="2969"/>
          <ac:spMkLst>
            <pc:docMk/>
            <pc:sldMk cId="1778738608" sldId="304"/>
            <ac:spMk id="40" creationId="{4201A477-A2F2-FE8E-2887-F6CBC39AA2EF}"/>
          </ac:spMkLst>
        </pc:spChg>
        <pc:spChg chg="mod">
          <ac:chgData name="Sofiane Derraz" userId="fc9d81ce5184a97f" providerId="LiveId" clId="{3BD0FBCA-6DA1-48BE-BBDD-0AC8ED6F466F}" dt="2023-01-05T18:26:12.029" v="2969"/>
          <ac:spMkLst>
            <pc:docMk/>
            <pc:sldMk cId="1778738608" sldId="304"/>
            <ac:spMk id="41" creationId="{568B83B0-6E49-9807-236D-CD872D15D18B}"/>
          </ac:spMkLst>
        </pc:spChg>
        <pc:spChg chg="add del mod">
          <ac:chgData name="Sofiane Derraz" userId="fc9d81ce5184a97f" providerId="LiveId" clId="{3BD0FBCA-6DA1-48BE-BBDD-0AC8ED6F466F}" dt="2023-01-05T18:26:30.331" v="2984"/>
          <ac:spMkLst>
            <pc:docMk/>
            <pc:sldMk cId="1778738608" sldId="304"/>
            <ac:spMk id="42" creationId="{9006F3EB-3697-6A8C-2F8D-90B95443796B}"/>
          </ac:spMkLst>
        </pc:spChg>
        <pc:spChg chg="mod">
          <ac:chgData name="Sofiane Derraz" userId="fc9d81ce5184a97f" providerId="LiveId" clId="{3BD0FBCA-6DA1-48BE-BBDD-0AC8ED6F466F}" dt="2023-01-05T18:26:12.029" v="2969"/>
          <ac:spMkLst>
            <pc:docMk/>
            <pc:sldMk cId="1778738608" sldId="304"/>
            <ac:spMk id="44" creationId="{E753491E-62F5-8429-79AA-93FAB5604287}"/>
          </ac:spMkLst>
        </pc:spChg>
        <pc:spChg chg="mod">
          <ac:chgData name="Sofiane Derraz" userId="fc9d81ce5184a97f" providerId="LiveId" clId="{3BD0FBCA-6DA1-48BE-BBDD-0AC8ED6F466F}" dt="2023-01-05T18:26:12.029" v="2969"/>
          <ac:spMkLst>
            <pc:docMk/>
            <pc:sldMk cId="1778738608" sldId="304"/>
            <ac:spMk id="45" creationId="{231EC803-DA39-201D-4292-09A960910AD2}"/>
          </ac:spMkLst>
        </pc:spChg>
        <pc:spChg chg="mod">
          <ac:chgData name="Sofiane Derraz" userId="fc9d81ce5184a97f" providerId="LiveId" clId="{3BD0FBCA-6DA1-48BE-BBDD-0AC8ED6F466F}" dt="2023-01-05T18:26:12.029" v="2969"/>
          <ac:spMkLst>
            <pc:docMk/>
            <pc:sldMk cId="1778738608" sldId="304"/>
            <ac:spMk id="47" creationId="{F87F6945-791D-3615-F9B1-66EFA409C1CF}"/>
          </ac:spMkLst>
        </pc:spChg>
        <pc:spChg chg="mod">
          <ac:chgData name="Sofiane Derraz" userId="fc9d81ce5184a97f" providerId="LiveId" clId="{3BD0FBCA-6DA1-48BE-BBDD-0AC8ED6F466F}" dt="2023-01-05T18:26:12.029" v="2969"/>
          <ac:spMkLst>
            <pc:docMk/>
            <pc:sldMk cId="1778738608" sldId="304"/>
            <ac:spMk id="48" creationId="{6F59B928-74B6-F203-DA90-8E83337EC0CC}"/>
          </ac:spMkLst>
        </pc:spChg>
        <pc:spChg chg="add del mod">
          <ac:chgData name="Sofiane Derraz" userId="fc9d81ce5184a97f" providerId="LiveId" clId="{3BD0FBCA-6DA1-48BE-BBDD-0AC8ED6F466F}" dt="2023-01-05T18:26:30.331" v="2984"/>
          <ac:spMkLst>
            <pc:docMk/>
            <pc:sldMk cId="1778738608" sldId="304"/>
            <ac:spMk id="49" creationId="{3DC46805-3534-B431-9078-3D8E4E314D04}"/>
          </ac:spMkLst>
        </pc:spChg>
        <pc:spChg chg="mod">
          <ac:chgData name="Sofiane Derraz" userId="fc9d81ce5184a97f" providerId="LiveId" clId="{3BD0FBCA-6DA1-48BE-BBDD-0AC8ED6F466F}" dt="2023-01-05T18:26:12.029" v="2969"/>
          <ac:spMkLst>
            <pc:docMk/>
            <pc:sldMk cId="1778738608" sldId="304"/>
            <ac:spMk id="51" creationId="{FC73ED8D-43B1-0C69-E552-DE22A7CC85D8}"/>
          </ac:spMkLst>
        </pc:spChg>
        <pc:spChg chg="mod">
          <ac:chgData name="Sofiane Derraz" userId="fc9d81ce5184a97f" providerId="LiveId" clId="{3BD0FBCA-6DA1-48BE-BBDD-0AC8ED6F466F}" dt="2023-01-05T18:26:12.029" v="2969"/>
          <ac:spMkLst>
            <pc:docMk/>
            <pc:sldMk cId="1778738608" sldId="304"/>
            <ac:spMk id="52" creationId="{CFB47D97-401D-9335-9102-FD21F89B0477}"/>
          </ac:spMkLst>
        </pc:spChg>
        <pc:spChg chg="mod">
          <ac:chgData name="Sofiane Derraz" userId="fc9d81ce5184a97f" providerId="LiveId" clId="{3BD0FBCA-6DA1-48BE-BBDD-0AC8ED6F466F}" dt="2023-01-05T18:26:12.029" v="2969"/>
          <ac:spMkLst>
            <pc:docMk/>
            <pc:sldMk cId="1778738608" sldId="304"/>
            <ac:spMk id="54" creationId="{6535AD4B-5DB0-ECDE-2B9E-D71C794D3A06}"/>
          </ac:spMkLst>
        </pc:spChg>
        <pc:spChg chg="mod">
          <ac:chgData name="Sofiane Derraz" userId="fc9d81ce5184a97f" providerId="LiveId" clId="{3BD0FBCA-6DA1-48BE-BBDD-0AC8ED6F466F}" dt="2023-01-05T18:26:12.029" v="2969"/>
          <ac:spMkLst>
            <pc:docMk/>
            <pc:sldMk cId="1778738608" sldId="304"/>
            <ac:spMk id="55" creationId="{24D5B17E-8482-EA49-C378-915CD99628DD}"/>
          </ac:spMkLst>
        </pc:spChg>
        <pc:spChg chg="mod">
          <ac:chgData name="Sofiane Derraz" userId="fc9d81ce5184a97f" providerId="LiveId" clId="{3BD0FBCA-6DA1-48BE-BBDD-0AC8ED6F466F}" dt="2023-01-05T18:26:12.029" v="2969"/>
          <ac:spMkLst>
            <pc:docMk/>
            <pc:sldMk cId="1778738608" sldId="304"/>
            <ac:spMk id="57" creationId="{1076179F-C482-E947-EB32-1BD44DD8D5EF}"/>
          </ac:spMkLst>
        </pc:spChg>
        <pc:spChg chg="mod">
          <ac:chgData name="Sofiane Derraz" userId="fc9d81ce5184a97f" providerId="LiveId" clId="{3BD0FBCA-6DA1-48BE-BBDD-0AC8ED6F466F}" dt="2023-01-05T18:26:12.029" v="2969"/>
          <ac:spMkLst>
            <pc:docMk/>
            <pc:sldMk cId="1778738608" sldId="304"/>
            <ac:spMk id="58" creationId="{D182C5C2-CE24-5018-C858-616075911EF0}"/>
          </ac:spMkLst>
        </pc:spChg>
        <pc:spChg chg="mod">
          <ac:chgData name="Sofiane Derraz" userId="fc9d81ce5184a97f" providerId="LiveId" clId="{3BD0FBCA-6DA1-48BE-BBDD-0AC8ED6F466F}" dt="2023-01-05T18:26:12.029" v="2969"/>
          <ac:spMkLst>
            <pc:docMk/>
            <pc:sldMk cId="1778738608" sldId="304"/>
            <ac:spMk id="60" creationId="{9621F119-E7F7-4CA9-7AA3-D88B80D5D327}"/>
          </ac:spMkLst>
        </pc:spChg>
        <pc:spChg chg="mod">
          <ac:chgData name="Sofiane Derraz" userId="fc9d81ce5184a97f" providerId="LiveId" clId="{3BD0FBCA-6DA1-48BE-BBDD-0AC8ED6F466F}" dt="2023-01-05T18:26:12.029" v="2969"/>
          <ac:spMkLst>
            <pc:docMk/>
            <pc:sldMk cId="1778738608" sldId="304"/>
            <ac:spMk id="61" creationId="{F8E90F6A-920C-F871-7443-F98C00CF020B}"/>
          </ac:spMkLst>
        </pc:spChg>
        <pc:spChg chg="mod">
          <ac:chgData name="Sofiane Derraz" userId="fc9d81ce5184a97f" providerId="LiveId" clId="{3BD0FBCA-6DA1-48BE-BBDD-0AC8ED6F466F}" dt="2023-01-05T18:26:12.029" v="2969"/>
          <ac:spMkLst>
            <pc:docMk/>
            <pc:sldMk cId="1778738608" sldId="304"/>
            <ac:spMk id="63" creationId="{5241BC67-1355-8261-A6C8-81144F57F364}"/>
          </ac:spMkLst>
        </pc:spChg>
        <pc:spChg chg="mod">
          <ac:chgData name="Sofiane Derraz" userId="fc9d81ce5184a97f" providerId="LiveId" clId="{3BD0FBCA-6DA1-48BE-BBDD-0AC8ED6F466F}" dt="2023-01-05T18:26:12.029" v="2969"/>
          <ac:spMkLst>
            <pc:docMk/>
            <pc:sldMk cId="1778738608" sldId="304"/>
            <ac:spMk id="1344" creationId="{0F083B82-E86B-C58D-CCBD-67C58FD020A2}"/>
          </ac:spMkLst>
        </pc:spChg>
        <pc:spChg chg="mod">
          <ac:chgData name="Sofiane Derraz" userId="fc9d81ce5184a97f" providerId="LiveId" clId="{3BD0FBCA-6DA1-48BE-BBDD-0AC8ED6F466F}" dt="2023-01-05T18:26:12.029" v="2969"/>
          <ac:spMkLst>
            <pc:docMk/>
            <pc:sldMk cId="1778738608" sldId="304"/>
            <ac:spMk id="1346" creationId="{89BFC3B8-ECE9-9C77-72D9-3197C0931C8E}"/>
          </ac:spMkLst>
        </pc:spChg>
        <pc:spChg chg="mod">
          <ac:chgData name="Sofiane Derraz" userId="fc9d81ce5184a97f" providerId="LiveId" clId="{3BD0FBCA-6DA1-48BE-BBDD-0AC8ED6F466F}" dt="2023-01-05T18:26:12.029" v="2969"/>
          <ac:spMkLst>
            <pc:docMk/>
            <pc:sldMk cId="1778738608" sldId="304"/>
            <ac:spMk id="1347" creationId="{3838084B-214A-1674-B150-24752006DD50}"/>
          </ac:spMkLst>
        </pc:spChg>
        <pc:spChg chg="mod">
          <ac:chgData name="Sofiane Derraz" userId="fc9d81ce5184a97f" providerId="LiveId" clId="{3BD0FBCA-6DA1-48BE-BBDD-0AC8ED6F466F}" dt="2023-01-05T18:28:15.686" v="3001" actId="207"/>
          <ac:spMkLst>
            <pc:docMk/>
            <pc:sldMk cId="1778738608" sldId="304"/>
            <ac:spMk id="1355" creationId="{F1F5E0EC-6A5E-C7E9-9147-7BAEAE01206C}"/>
          </ac:spMkLst>
        </pc:spChg>
        <pc:spChg chg="mod">
          <ac:chgData name="Sofiane Derraz" userId="fc9d81ce5184a97f" providerId="LiveId" clId="{3BD0FBCA-6DA1-48BE-BBDD-0AC8ED6F466F}" dt="2023-01-05T18:27:42.330" v="2995" actId="207"/>
          <ac:spMkLst>
            <pc:docMk/>
            <pc:sldMk cId="1778738608" sldId="304"/>
            <ac:spMk id="1363" creationId="{E687F95D-FCC6-23F5-C02E-E2767A44EEA4}"/>
          </ac:spMkLst>
        </pc:spChg>
        <pc:spChg chg="mod">
          <ac:chgData name="Sofiane Derraz" userId="fc9d81ce5184a97f" providerId="LiveId" clId="{3BD0FBCA-6DA1-48BE-BBDD-0AC8ED6F466F}" dt="2023-01-05T18:27:42.330" v="2995" actId="207"/>
          <ac:spMkLst>
            <pc:docMk/>
            <pc:sldMk cId="1778738608" sldId="304"/>
            <ac:spMk id="1364" creationId="{0D6594C9-3CA8-756D-038A-9216A87A7D5D}"/>
          </ac:spMkLst>
        </pc:spChg>
        <pc:spChg chg="mod">
          <ac:chgData name="Sofiane Derraz" userId="fc9d81ce5184a97f" providerId="LiveId" clId="{3BD0FBCA-6DA1-48BE-BBDD-0AC8ED6F466F}" dt="2023-01-05T18:27:42.330" v="2995" actId="207"/>
          <ac:spMkLst>
            <pc:docMk/>
            <pc:sldMk cId="1778738608" sldId="304"/>
            <ac:spMk id="1365" creationId="{13816DE2-E472-F25F-789D-8D7584E4F328}"/>
          </ac:spMkLst>
        </pc:spChg>
        <pc:spChg chg="mod">
          <ac:chgData name="Sofiane Derraz" userId="fc9d81ce5184a97f" providerId="LiveId" clId="{3BD0FBCA-6DA1-48BE-BBDD-0AC8ED6F466F}" dt="2023-01-05T18:27:42.330" v="2995" actId="207"/>
          <ac:spMkLst>
            <pc:docMk/>
            <pc:sldMk cId="1778738608" sldId="304"/>
            <ac:spMk id="1366" creationId="{E789121C-2E74-FA4C-F333-786B753D1342}"/>
          </ac:spMkLst>
        </pc:spChg>
        <pc:spChg chg="mod">
          <ac:chgData name="Sofiane Derraz" userId="fc9d81ce5184a97f" providerId="LiveId" clId="{3BD0FBCA-6DA1-48BE-BBDD-0AC8ED6F466F}" dt="2023-01-05T18:27:42.330" v="2995" actId="207"/>
          <ac:spMkLst>
            <pc:docMk/>
            <pc:sldMk cId="1778738608" sldId="304"/>
            <ac:spMk id="1367" creationId="{9CF02FA3-2F49-CEDE-2661-63E0384C49A3}"/>
          </ac:spMkLst>
        </pc:spChg>
        <pc:spChg chg="mod">
          <ac:chgData name="Sofiane Derraz" userId="fc9d81ce5184a97f" providerId="LiveId" clId="{3BD0FBCA-6DA1-48BE-BBDD-0AC8ED6F466F}" dt="2023-01-05T18:27:42.330" v="2995" actId="207"/>
          <ac:spMkLst>
            <pc:docMk/>
            <pc:sldMk cId="1778738608" sldId="304"/>
            <ac:spMk id="1368" creationId="{0532635A-FB33-40BA-5CF3-8804C944915A}"/>
          </ac:spMkLst>
        </pc:spChg>
        <pc:spChg chg="mod">
          <ac:chgData name="Sofiane Derraz" userId="fc9d81ce5184a97f" providerId="LiveId" clId="{3BD0FBCA-6DA1-48BE-BBDD-0AC8ED6F466F}" dt="2023-01-05T18:27:42.330" v="2995" actId="207"/>
          <ac:spMkLst>
            <pc:docMk/>
            <pc:sldMk cId="1778738608" sldId="304"/>
            <ac:spMk id="1369" creationId="{8ED6A5D1-BFA6-6653-1467-BB6643061453}"/>
          </ac:spMkLst>
        </pc:spChg>
        <pc:spChg chg="mod">
          <ac:chgData name="Sofiane Derraz" userId="fc9d81ce5184a97f" providerId="LiveId" clId="{3BD0FBCA-6DA1-48BE-BBDD-0AC8ED6F466F}" dt="2023-01-05T18:27:42.330" v="2995" actId="207"/>
          <ac:spMkLst>
            <pc:docMk/>
            <pc:sldMk cId="1778738608" sldId="304"/>
            <ac:spMk id="1370" creationId="{A6800BFD-4E0D-A9D3-DD0D-FF27A3D6E8D3}"/>
          </ac:spMkLst>
        </pc:spChg>
        <pc:spChg chg="del">
          <ac:chgData name="Sofiane Derraz" userId="fc9d81ce5184a97f" providerId="LiveId" clId="{3BD0FBCA-6DA1-48BE-BBDD-0AC8ED6F466F}" dt="2023-01-05T18:26:10.811" v="2968" actId="478"/>
          <ac:spMkLst>
            <pc:docMk/>
            <pc:sldMk cId="1778738608" sldId="304"/>
            <ac:spMk id="1375" creationId="{00000000-0000-0000-0000-000000000000}"/>
          </ac:spMkLst>
        </pc:spChg>
        <pc:spChg chg="del">
          <ac:chgData name="Sofiane Derraz" userId="fc9d81ce5184a97f" providerId="LiveId" clId="{3BD0FBCA-6DA1-48BE-BBDD-0AC8ED6F466F}" dt="2023-01-05T18:26:10.811" v="2968" actId="478"/>
          <ac:spMkLst>
            <pc:docMk/>
            <pc:sldMk cId="1778738608" sldId="304"/>
            <ac:spMk id="1377" creationId="{00000000-0000-0000-0000-000000000000}"/>
          </ac:spMkLst>
        </pc:spChg>
        <pc:spChg chg="del">
          <ac:chgData name="Sofiane Derraz" userId="fc9d81ce5184a97f" providerId="LiveId" clId="{3BD0FBCA-6DA1-48BE-BBDD-0AC8ED6F466F}" dt="2023-01-05T18:26:10.811" v="2968" actId="478"/>
          <ac:spMkLst>
            <pc:docMk/>
            <pc:sldMk cId="1778738608" sldId="304"/>
            <ac:spMk id="1378" creationId="{00000000-0000-0000-0000-000000000000}"/>
          </ac:spMkLst>
        </pc:spChg>
        <pc:spChg chg="del">
          <ac:chgData name="Sofiane Derraz" userId="fc9d81ce5184a97f" providerId="LiveId" clId="{3BD0FBCA-6DA1-48BE-BBDD-0AC8ED6F466F}" dt="2023-01-05T18:26:10.811" v="2968" actId="478"/>
          <ac:spMkLst>
            <pc:docMk/>
            <pc:sldMk cId="1778738608" sldId="304"/>
            <ac:spMk id="1379" creationId="{00000000-0000-0000-0000-000000000000}"/>
          </ac:spMkLst>
        </pc:spChg>
        <pc:spChg chg="del">
          <ac:chgData name="Sofiane Derraz" userId="fc9d81ce5184a97f" providerId="LiveId" clId="{3BD0FBCA-6DA1-48BE-BBDD-0AC8ED6F466F}" dt="2023-01-05T18:26:10.811" v="2968" actId="478"/>
          <ac:spMkLst>
            <pc:docMk/>
            <pc:sldMk cId="1778738608" sldId="304"/>
            <ac:spMk id="1380" creationId="{00000000-0000-0000-0000-000000000000}"/>
          </ac:spMkLst>
        </pc:spChg>
        <pc:spChg chg="del">
          <ac:chgData name="Sofiane Derraz" userId="fc9d81ce5184a97f" providerId="LiveId" clId="{3BD0FBCA-6DA1-48BE-BBDD-0AC8ED6F466F}" dt="2023-01-05T18:26:10.811" v="2968" actId="478"/>
          <ac:spMkLst>
            <pc:docMk/>
            <pc:sldMk cId="1778738608" sldId="304"/>
            <ac:spMk id="1381" creationId="{00000000-0000-0000-0000-000000000000}"/>
          </ac:spMkLst>
        </pc:spChg>
        <pc:spChg chg="del">
          <ac:chgData name="Sofiane Derraz" userId="fc9d81ce5184a97f" providerId="LiveId" clId="{3BD0FBCA-6DA1-48BE-BBDD-0AC8ED6F466F}" dt="2023-01-05T18:26:10.811" v="2968" actId="478"/>
          <ac:spMkLst>
            <pc:docMk/>
            <pc:sldMk cId="1778738608" sldId="304"/>
            <ac:spMk id="1382" creationId="{00000000-0000-0000-0000-000000000000}"/>
          </ac:spMkLst>
        </pc:spChg>
        <pc:spChg chg="mod">
          <ac:chgData name="Sofiane Derraz" userId="fc9d81ce5184a97f" providerId="LiveId" clId="{3BD0FBCA-6DA1-48BE-BBDD-0AC8ED6F466F}" dt="2023-01-05T18:41:01.699" v="3348" actId="20577"/>
          <ac:spMkLst>
            <pc:docMk/>
            <pc:sldMk cId="1778738608" sldId="304"/>
            <ac:spMk id="1383" creationId="{00000000-0000-0000-0000-000000000000}"/>
          </ac:spMkLst>
        </pc:spChg>
        <pc:spChg chg="del">
          <ac:chgData name="Sofiane Derraz" userId="fc9d81ce5184a97f" providerId="LiveId" clId="{3BD0FBCA-6DA1-48BE-BBDD-0AC8ED6F466F}" dt="2023-01-05T18:26:10.811" v="2968" actId="478"/>
          <ac:spMkLst>
            <pc:docMk/>
            <pc:sldMk cId="1778738608" sldId="304"/>
            <ac:spMk id="1384" creationId="{00000000-0000-0000-0000-000000000000}"/>
          </ac:spMkLst>
        </pc:spChg>
        <pc:spChg chg="del">
          <ac:chgData name="Sofiane Derraz" userId="fc9d81ce5184a97f" providerId="LiveId" clId="{3BD0FBCA-6DA1-48BE-BBDD-0AC8ED6F466F}" dt="2023-01-05T18:26:10.811" v="2968" actId="478"/>
          <ac:spMkLst>
            <pc:docMk/>
            <pc:sldMk cId="1778738608" sldId="304"/>
            <ac:spMk id="1385" creationId="{00000000-0000-0000-0000-000000000000}"/>
          </ac:spMkLst>
        </pc:spChg>
        <pc:spChg chg="del">
          <ac:chgData name="Sofiane Derraz" userId="fc9d81ce5184a97f" providerId="LiveId" clId="{3BD0FBCA-6DA1-48BE-BBDD-0AC8ED6F466F}" dt="2023-01-05T18:26:10.811" v="2968" actId="478"/>
          <ac:spMkLst>
            <pc:docMk/>
            <pc:sldMk cId="1778738608" sldId="304"/>
            <ac:spMk id="1386" creationId="{00000000-0000-0000-0000-000000000000}"/>
          </ac:spMkLst>
        </pc:spChg>
        <pc:spChg chg="del">
          <ac:chgData name="Sofiane Derraz" userId="fc9d81ce5184a97f" providerId="LiveId" clId="{3BD0FBCA-6DA1-48BE-BBDD-0AC8ED6F466F}" dt="2023-01-05T18:26:10.811" v="2968" actId="478"/>
          <ac:spMkLst>
            <pc:docMk/>
            <pc:sldMk cId="1778738608" sldId="304"/>
            <ac:spMk id="1387" creationId="{00000000-0000-0000-0000-000000000000}"/>
          </ac:spMkLst>
        </pc:spChg>
        <pc:spChg chg="del">
          <ac:chgData name="Sofiane Derraz" userId="fc9d81ce5184a97f" providerId="LiveId" clId="{3BD0FBCA-6DA1-48BE-BBDD-0AC8ED6F466F}" dt="2023-01-05T18:26:10.811" v="2968" actId="478"/>
          <ac:spMkLst>
            <pc:docMk/>
            <pc:sldMk cId="1778738608" sldId="304"/>
            <ac:spMk id="1388" creationId="{00000000-0000-0000-0000-000000000000}"/>
          </ac:spMkLst>
        </pc:spChg>
        <pc:spChg chg="del">
          <ac:chgData name="Sofiane Derraz" userId="fc9d81ce5184a97f" providerId="LiveId" clId="{3BD0FBCA-6DA1-48BE-BBDD-0AC8ED6F466F}" dt="2023-01-05T18:26:10.811" v="2968" actId="478"/>
          <ac:spMkLst>
            <pc:docMk/>
            <pc:sldMk cId="1778738608" sldId="304"/>
            <ac:spMk id="1389" creationId="{00000000-0000-0000-0000-000000000000}"/>
          </ac:spMkLst>
        </pc:spChg>
        <pc:spChg chg="del">
          <ac:chgData name="Sofiane Derraz" userId="fc9d81ce5184a97f" providerId="LiveId" clId="{3BD0FBCA-6DA1-48BE-BBDD-0AC8ED6F466F}" dt="2023-01-05T18:26:10.811" v="2968" actId="478"/>
          <ac:spMkLst>
            <pc:docMk/>
            <pc:sldMk cId="1778738608" sldId="304"/>
            <ac:spMk id="1390" creationId="{00000000-0000-0000-0000-000000000000}"/>
          </ac:spMkLst>
        </pc:spChg>
        <pc:spChg chg="del">
          <ac:chgData name="Sofiane Derraz" userId="fc9d81ce5184a97f" providerId="LiveId" clId="{3BD0FBCA-6DA1-48BE-BBDD-0AC8ED6F466F}" dt="2023-01-05T18:26:10.811" v="2968" actId="478"/>
          <ac:spMkLst>
            <pc:docMk/>
            <pc:sldMk cId="1778738608" sldId="304"/>
            <ac:spMk id="1391" creationId="{00000000-0000-0000-0000-000000000000}"/>
          </ac:spMkLst>
        </pc:spChg>
        <pc:spChg chg="del">
          <ac:chgData name="Sofiane Derraz" userId="fc9d81ce5184a97f" providerId="LiveId" clId="{3BD0FBCA-6DA1-48BE-BBDD-0AC8ED6F466F}" dt="2023-01-05T18:26:10.811" v="2968" actId="478"/>
          <ac:spMkLst>
            <pc:docMk/>
            <pc:sldMk cId="1778738608" sldId="304"/>
            <ac:spMk id="1392" creationId="{00000000-0000-0000-0000-000000000000}"/>
          </ac:spMkLst>
        </pc:spChg>
        <pc:spChg chg="del">
          <ac:chgData name="Sofiane Derraz" userId="fc9d81ce5184a97f" providerId="LiveId" clId="{3BD0FBCA-6DA1-48BE-BBDD-0AC8ED6F466F}" dt="2023-01-05T18:26:10.811" v="2968" actId="478"/>
          <ac:spMkLst>
            <pc:docMk/>
            <pc:sldMk cId="1778738608" sldId="304"/>
            <ac:spMk id="1393" creationId="{00000000-0000-0000-0000-000000000000}"/>
          </ac:spMkLst>
        </pc:spChg>
        <pc:spChg chg="mod">
          <ac:chgData name="Sofiane Derraz" userId="fc9d81ce5184a97f" providerId="LiveId" clId="{3BD0FBCA-6DA1-48BE-BBDD-0AC8ED6F466F}" dt="2023-01-05T18:27:42.330" v="2995" actId="207"/>
          <ac:spMkLst>
            <pc:docMk/>
            <pc:sldMk cId="1778738608" sldId="304"/>
            <ac:spMk id="1400" creationId="{00000000-0000-0000-0000-000000000000}"/>
          </ac:spMkLst>
        </pc:spChg>
        <pc:spChg chg="mod">
          <ac:chgData name="Sofiane Derraz" userId="fc9d81ce5184a97f" providerId="LiveId" clId="{3BD0FBCA-6DA1-48BE-BBDD-0AC8ED6F466F}" dt="2023-01-05T18:27:42.330" v="2995" actId="207"/>
          <ac:spMkLst>
            <pc:docMk/>
            <pc:sldMk cId="1778738608" sldId="304"/>
            <ac:spMk id="1401" creationId="{00000000-0000-0000-0000-000000000000}"/>
          </ac:spMkLst>
        </pc:spChg>
        <pc:spChg chg="mod">
          <ac:chgData name="Sofiane Derraz" userId="fc9d81ce5184a97f" providerId="LiveId" clId="{3BD0FBCA-6DA1-48BE-BBDD-0AC8ED6F466F}" dt="2023-01-05T18:27:42.330" v="2995" actId="207"/>
          <ac:spMkLst>
            <pc:docMk/>
            <pc:sldMk cId="1778738608" sldId="304"/>
            <ac:spMk id="1402" creationId="{00000000-0000-0000-0000-000000000000}"/>
          </ac:spMkLst>
        </pc:spChg>
        <pc:spChg chg="mod">
          <ac:chgData name="Sofiane Derraz" userId="fc9d81ce5184a97f" providerId="LiveId" clId="{3BD0FBCA-6DA1-48BE-BBDD-0AC8ED6F466F}" dt="2023-01-05T18:27:42.330" v="2995" actId="207"/>
          <ac:spMkLst>
            <pc:docMk/>
            <pc:sldMk cId="1778738608" sldId="304"/>
            <ac:spMk id="1403" creationId="{00000000-0000-0000-0000-000000000000}"/>
          </ac:spMkLst>
        </pc:spChg>
        <pc:spChg chg="mod">
          <ac:chgData name="Sofiane Derraz" userId="fc9d81ce5184a97f" providerId="LiveId" clId="{3BD0FBCA-6DA1-48BE-BBDD-0AC8ED6F466F}" dt="2023-01-05T18:27:42.330" v="2995" actId="207"/>
          <ac:spMkLst>
            <pc:docMk/>
            <pc:sldMk cId="1778738608" sldId="304"/>
            <ac:spMk id="1404" creationId="{00000000-0000-0000-0000-000000000000}"/>
          </ac:spMkLst>
        </pc:spChg>
        <pc:spChg chg="mod">
          <ac:chgData name="Sofiane Derraz" userId="fc9d81ce5184a97f" providerId="LiveId" clId="{3BD0FBCA-6DA1-48BE-BBDD-0AC8ED6F466F}" dt="2023-01-05T18:27:42.330" v="2995" actId="207"/>
          <ac:spMkLst>
            <pc:docMk/>
            <pc:sldMk cId="1778738608" sldId="304"/>
            <ac:spMk id="1405" creationId="{00000000-0000-0000-0000-000000000000}"/>
          </ac:spMkLst>
        </pc:spChg>
        <pc:spChg chg="mod">
          <ac:chgData name="Sofiane Derraz" userId="fc9d81ce5184a97f" providerId="LiveId" clId="{3BD0FBCA-6DA1-48BE-BBDD-0AC8ED6F466F}" dt="2023-01-05T18:27:42.330" v="2995" actId="207"/>
          <ac:spMkLst>
            <pc:docMk/>
            <pc:sldMk cId="1778738608" sldId="304"/>
            <ac:spMk id="1406" creationId="{00000000-0000-0000-0000-000000000000}"/>
          </ac:spMkLst>
        </pc:spChg>
        <pc:spChg chg="mod">
          <ac:chgData name="Sofiane Derraz" userId="fc9d81ce5184a97f" providerId="LiveId" clId="{3BD0FBCA-6DA1-48BE-BBDD-0AC8ED6F466F}" dt="2023-01-05T18:27:42.330" v="2995" actId="207"/>
          <ac:spMkLst>
            <pc:docMk/>
            <pc:sldMk cId="1778738608" sldId="304"/>
            <ac:spMk id="1407" creationId="{00000000-0000-0000-0000-000000000000}"/>
          </ac:spMkLst>
        </pc:spChg>
        <pc:spChg chg="mod">
          <ac:chgData name="Sofiane Derraz" userId="fc9d81ce5184a97f" providerId="LiveId" clId="{3BD0FBCA-6DA1-48BE-BBDD-0AC8ED6F466F}" dt="2023-01-05T18:27:42.330" v="2995" actId="207"/>
          <ac:spMkLst>
            <pc:docMk/>
            <pc:sldMk cId="1778738608" sldId="304"/>
            <ac:spMk id="1408" creationId="{00000000-0000-0000-0000-000000000000}"/>
          </ac:spMkLst>
        </pc:spChg>
        <pc:spChg chg="mod">
          <ac:chgData name="Sofiane Derraz" userId="fc9d81ce5184a97f" providerId="LiveId" clId="{3BD0FBCA-6DA1-48BE-BBDD-0AC8ED6F466F}" dt="2023-01-05T18:27:42.330" v="2995" actId="207"/>
          <ac:spMkLst>
            <pc:docMk/>
            <pc:sldMk cId="1778738608" sldId="304"/>
            <ac:spMk id="1409" creationId="{00000000-0000-0000-0000-000000000000}"/>
          </ac:spMkLst>
        </pc:spChg>
        <pc:spChg chg="mod">
          <ac:chgData name="Sofiane Derraz" userId="fc9d81ce5184a97f" providerId="LiveId" clId="{3BD0FBCA-6DA1-48BE-BBDD-0AC8ED6F466F}" dt="2023-01-05T18:27:42.330" v="2995" actId="207"/>
          <ac:spMkLst>
            <pc:docMk/>
            <pc:sldMk cId="1778738608" sldId="304"/>
            <ac:spMk id="1410" creationId="{00000000-0000-0000-0000-000000000000}"/>
          </ac:spMkLst>
        </pc:spChg>
        <pc:spChg chg="mod">
          <ac:chgData name="Sofiane Derraz" userId="fc9d81ce5184a97f" providerId="LiveId" clId="{3BD0FBCA-6DA1-48BE-BBDD-0AC8ED6F466F}" dt="2023-01-05T18:27:42.330" v="2995" actId="207"/>
          <ac:spMkLst>
            <pc:docMk/>
            <pc:sldMk cId="1778738608" sldId="304"/>
            <ac:spMk id="1411" creationId="{00000000-0000-0000-0000-000000000000}"/>
          </ac:spMkLst>
        </pc:spChg>
        <pc:spChg chg="mod">
          <ac:chgData name="Sofiane Derraz" userId="fc9d81ce5184a97f" providerId="LiveId" clId="{3BD0FBCA-6DA1-48BE-BBDD-0AC8ED6F466F}" dt="2023-01-05T18:27:42.330" v="2995" actId="207"/>
          <ac:spMkLst>
            <pc:docMk/>
            <pc:sldMk cId="1778738608" sldId="304"/>
            <ac:spMk id="1413" creationId="{00000000-0000-0000-0000-000000000000}"/>
          </ac:spMkLst>
        </pc:spChg>
        <pc:spChg chg="mod">
          <ac:chgData name="Sofiane Derraz" userId="fc9d81ce5184a97f" providerId="LiveId" clId="{3BD0FBCA-6DA1-48BE-BBDD-0AC8ED6F466F}" dt="2023-01-05T18:27:42.330" v="2995" actId="207"/>
          <ac:spMkLst>
            <pc:docMk/>
            <pc:sldMk cId="1778738608" sldId="304"/>
            <ac:spMk id="1414" creationId="{67A47F97-0506-102D-9EDE-DA1004D5006C}"/>
          </ac:spMkLst>
        </pc:spChg>
        <pc:spChg chg="mod">
          <ac:chgData name="Sofiane Derraz" userId="fc9d81ce5184a97f" providerId="LiveId" clId="{3BD0FBCA-6DA1-48BE-BBDD-0AC8ED6F466F}" dt="2023-01-05T18:27:42.330" v="2995" actId="207"/>
          <ac:spMkLst>
            <pc:docMk/>
            <pc:sldMk cId="1778738608" sldId="304"/>
            <ac:spMk id="1415" creationId="{C5845907-F424-8832-3ABA-F962FCF672EF}"/>
          </ac:spMkLst>
        </pc:spChg>
        <pc:spChg chg="mod">
          <ac:chgData name="Sofiane Derraz" userId="fc9d81ce5184a97f" providerId="LiveId" clId="{3BD0FBCA-6DA1-48BE-BBDD-0AC8ED6F466F}" dt="2023-01-05T18:27:42.330" v="2995" actId="207"/>
          <ac:spMkLst>
            <pc:docMk/>
            <pc:sldMk cId="1778738608" sldId="304"/>
            <ac:spMk id="1416" creationId="{F0160786-15A4-CE58-D239-42F80D4D20B3}"/>
          </ac:spMkLst>
        </pc:spChg>
        <pc:spChg chg="mod">
          <ac:chgData name="Sofiane Derraz" userId="fc9d81ce5184a97f" providerId="LiveId" clId="{3BD0FBCA-6DA1-48BE-BBDD-0AC8ED6F466F}" dt="2023-01-05T18:27:42.330" v="2995" actId="207"/>
          <ac:spMkLst>
            <pc:docMk/>
            <pc:sldMk cId="1778738608" sldId="304"/>
            <ac:spMk id="1417" creationId="{5DF1B3FA-6BF7-1D78-3C2E-90789F8CD7AA}"/>
          </ac:spMkLst>
        </pc:spChg>
        <pc:spChg chg="mod">
          <ac:chgData name="Sofiane Derraz" userId="fc9d81ce5184a97f" providerId="LiveId" clId="{3BD0FBCA-6DA1-48BE-BBDD-0AC8ED6F466F}" dt="2023-01-05T18:27:42.330" v="2995" actId="207"/>
          <ac:spMkLst>
            <pc:docMk/>
            <pc:sldMk cId="1778738608" sldId="304"/>
            <ac:spMk id="1418" creationId="{1A34741E-3D66-54F4-8802-B399249425DC}"/>
          </ac:spMkLst>
        </pc:spChg>
        <pc:spChg chg="mod">
          <ac:chgData name="Sofiane Derraz" userId="fc9d81ce5184a97f" providerId="LiveId" clId="{3BD0FBCA-6DA1-48BE-BBDD-0AC8ED6F466F}" dt="2023-01-05T18:27:42.330" v="2995" actId="207"/>
          <ac:spMkLst>
            <pc:docMk/>
            <pc:sldMk cId="1778738608" sldId="304"/>
            <ac:spMk id="1419" creationId="{9E61E80E-2F34-E9D9-3AF1-16487240CA87}"/>
          </ac:spMkLst>
        </pc:spChg>
        <pc:spChg chg="mod">
          <ac:chgData name="Sofiane Derraz" userId="fc9d81ce5184a97f" providerId="LiveId" clId="{3BD0FBCA-6DA1-48BE-BBDD-0AC8ED6F466F}" dt="2023-01-05T18:27:42.330" v="2995" actId="207"/>
          <ac:spMkLst>
            <pc:docMk/>
            <pc:sldMk cId="1778738608" sldId="304"/>
            <ac:spMk id="1420" creationId="{6D0E77BE-92FF-7D52-1529-10E5700B21AC}"/>
          </ac:spMkLst>
        </pc:spChg>
        <pc:spChg chg="mod">
          <ac:chgData name="Sofiane Derraz" userId="fc9d81ce5184a97f" providerId="LiveId" clId="{3BD0FBCA-6DA1-48BE-BBDD-0AC8ED6F466F}" dt="2023-01-05T18:27:42.330" v="2995" actId="207"/>
          <ac:spMkLst>
            <pc:docMk/>
            <pc:sldMk cId="1778738608" sldId="304"/>
            <ac:spMk id="1421" creationId="{3E9B331B-8701-0F83-53C5-1C453C8401EB}"/>
          </ac:spMkLst>
        </pc:spChg>
        <pc:spChg chg="mod">
          <ac:chgData name="Sofiane Derraz" userId="fc9d81ce5184a97f" providerId="LiveId" clId="{3BD0FBCA-6DA1-48BE-BBDD-0AC8ED6F466F}" dt="2023-01-05T18:27:42.330" v="2995" actId="207"/>
          <ac:spMkLst>
            <pc:docMk/>
            <pc:sldMk cId="1778738608" sldId="304"/>
            <ac:spMk id="1422" creationId="{AB965F3D-DEFD-AABE-0A54-629A9DCE37CD}"/>
          </ac:spMkLst>
        </pc:spChg>
        <pc:spChg chg="mod">
          <ac:chgData name="Sofiane Derraz" userId="fc9d81ce5184a97f" providerId="LiveId" clId="{3BD0FBCA-6DA1-48BE-BBDD-0AC8ED6F466F}" dt="2023-01-05T18:27:42.330" v="2995" actId="207"/>
          <ac:spMkLst>
            <pc:docMk/>
            <pc:sldMk cId="1778738608" sldId="304"/>
            <ac:spMk id="1423" creationId="{BBF4D00A-F0FF-B51A-CBD8-8B2B1F3A1564}"/>
          </ac:spMkLst>
        </pc:spChg>
        <pc:spChg chg="mod">
          <ac:chgData name="Sofiane Derraz" userId="fc9d81ce5184a97f" providerId="LiveId" clId="{3BD0FBCA-6DA1-48BE-BBDD-0AC8ED6F466F}" dt="2023-01-05T18:27:42.330" v="2995" actId="207"/>
          <ac:spMkLst>
            <pc:docMk/>
            <pc:sldMk cId="1778738608" sldId="304"/>
            <ac:spMk id="1424" creationId="{BA853373-DAF5-3244-FE9C-DE70ED538CF7}"/>
          </ac:spMkLst>
        </pc:spChg>
        <pc:spChg chg="mod">
          <ac:chgData name="Sofiane Derraz" userId="fc9d81ce5184a97f" providerId="LiveId" clId="{3BD0FBCA-6DA1-48BE-BBDD-0AC8ED6F466F}" dt="2023-01-05T18:27:42.330" v="2995" actId="207"/>
          <ac:spMkLst>
            <pc:docMk/>
            <pc:sldMk cId="1778738608" sldId="304"/>
            <ac:spMk id="1425" creationId="{77380806-D790-1B1D-0781-5E0ADF70DAC9}"/>
          </ac:spMkLst>
        </pc:spChg>
        <pc:spChg chg="mod">
          <ac:chgData name="Sofiane Derraz" userId="fc9d81ce5184a97f" providerId="LiveId" clId="{3BD0FBCA-6DA1-48BE-BBDD-0AC8ED6F466F}" dt="2023-01-05T18:27:42.330" v="2995" actId="207"/>
          <ac:spMkLst>
            <pc:docMk/>
            <pc:sldMk cId="1778738608" sldId="304"/>
            <ac:spMk id="1426" creationId="{4E583283-E043-B9B7-164C-6B3264DE4D51}"/>
          </ac:spMkLst>
        </pc:spChg>
        <pc:spChg chg="mod">
          <ac:chgData name="Sofiane Derraz" userId="fc9d81ce5184a97f" providerId="LiveId" clId="{3BD0FBCA-6DA1-48BE-BBDD-0AC8ED6F466F}" dt="2023-01-05T18:27:42.330" v="2995" actId="207"/>
          <ac:spMkLst>
            <pc:docMk/>
            <pc:sldMk cId="1778738608" sldId="304"/>
            <ac:spMk id="1427" creationId="{BBCF5CC2-FB9D-295F-A45D-04FD58181180}"/>
          </ac:spMkLst>
        </pc:spChg>
        <pc:spChg chg="mod">
          <ac:chgData name="Sofiane Derraz" userId="fc9d81ce5184a97f" providerId="LiveId" clId="{3BD0FBCA-6DA1-48BE-BBDD-0AC8ED6F466F}" dt="2023-01-05T18:27:42.330" v="2995" actId="207"/>
          <ac:spMkLst>
            <pc:docMk/>
            <pc:sldMk cId="1778738608" sldId="304"/>
            <ac:spMk id="1428" creationId="{CC36D3D0-0C4F-6E71-5244-609C44768E68}"/>
          </ac:spMkLst>
        </pc:spChg>
        <pc:spChg chg="mod">
          <ac:chgData name="Sofiane Derraz" userId="fc9d81ce5184a97f" providerId="LiveId" clId="{3BD0FBCA-6DA1-48BE-BBDD-0AC8ED6F466F}" dt="2023-01-05T18:27:42.330" v="2995" actId="207"/>
          <ac:spMkLst>
            <pc:docMk/>
            <pc:sldMk cId="1778738608" sldId="304"/>
            <ac:spMk id="1429" creationId="{9AEEAEA5-7DD4-A155-D491-6CE6408CDCE7}"/>
          </ac:spMkLst>
        </pc:spChg>
        <pc:spChg chg="mod">
          <ac:chgData name="Sofiane Derraz" userId="fc9d81ce5184a97f" providerId="LiveId" clId="{3BD0FBCA-6DA1-48BE-BBDD-0AC8ED6F466F}" dt="2023-01-05T18:27:42.330" v="2995" actId="207"/>
          <ac:spMkLst>
            <pc:docMk/>
            <pc:sldMk cId="1778738608" sldId="304"/>
            <ac:spMk id="1430" creationId="{559811B8-C901-5049-EBF0-34B77DAD0077}"/>
          </ac:spMkLst>
        </pc:spChg>
        <pc:spChg chg="mod">
          <ac:chgData name="Sofiane Derraz" userId="fc9d81ce5184a97f" providerId="LiveId" clId="{3BD0FBCA-6DA1-48BE-BBDD-0AC8ED6F466F}" dt="2023-01-05T18:27:42.330" v="2995" actId="207"/>
          <ac:spMkLst>
            <pc:docMk/>
            <pc:sldMk cId="1778738608" sldId="304"/>
            <ac:spMk id="1432" creationId="{AB79733E-FBB4-74EB-0166-162337C9FB2C}"/>
          </ac:spMkLst>
        </pc:spChg>
        <pc:spChg chg="mod">
          <ac:chgData name="Sofiane Derraz" userId="fc9d81ce5184a97f" providerId="LiveId" clId="{3BD0FBCA-6DA1-48BE-BBDD-0AC8ED6F466F}" dt="2023-01-05T18:27:42.330" v="2995" actId="207"/>
          <ac:spMkLst>
            <pc:docMk/>
            <pc:sldMk cId="1778738608" sldId="304"/>
            <ac:spMk id="1433" creationId="{A5A2500E-55EF-C84C-9F55-1A8937230CE2}"/>
          </ac:spMkLst>
        </pc:spChg>
        <pc:spChg chg="mod">
          <ac:chgData name="Sofiane Derraz" userId="fc9d81ce5184a97f" providerId="LiveId" clId="{3BD0FBCA-6DA1-48BE-BBDD-0AC8ED6F466F}" dt="2023-01-05T18:27:42.330" v="2995" actId="207"/>
          <ac:spMkLst>
            <pc:docMk/>
            <pc:sldMk cId="1778738608" sldId="304"/>
            <ac:spMk id="1435" creationId="{79A02AAB-11BD-35EC-38EF-62A21290A8C7}"/>
          </ac:spMkLst>
        </pc:spChg>
        <pc:spChg chg="mod">
          <ac:chgData name="Sofiane Derraz" userId="fc9d81ce5184a97f" providerId="LiveId" clId="{3BD0FBCA-6DA1-48BE-BBDD-0AC8ED6F466F}" dt="2023-01-05T18:27:42.330" v="2995" actId="207"/>
          <ac:spMkLst>
            <pc:docMk/>
            <pc:sldMk cId="1778738608" sldId="304"/>
            <ac:spMk id="1436" creationId="{563ED339-FA34-9E01-4415-BC816B3365CE}"/>
          </ac:spMkLst>
        </pc:spChg>
        <pc:spChg chg="add del mod">
          <ac:chgData name="Sofiane Derraz" userId="fc9d81ce5184a97f" providerId="LiveId" clId="{3BD0FBCA-6DA1-48BE-BBDD-0AC8ED6F466F}" dt="2023-01-05T18:27:42.330" v="2995" actId="207"/>
          <ac:spMkLst>
            <pc:docMk/>
            <pc:sldMk cId="1778738608" sldId="304"/>
            <ac:spMk id="1437" creationId="{AD807E8E-C137-5FDD-9E87-85888AC1958F}"/>
          </ac:spMkLst>
        </pc:spChg>
        <pc:spChg chg="mod">
          <ac:chgData name="Sofiane Derraz" userId="fc9d81ce5184a97f" providerId="LiveId" clId="{3BD0FBCA-6DA1-48BE-BBDD-0AC8ED6F466F}" dt="2023-01-05T18:27:42.330" v="2995" actId="207"/>
          <ac:spMkLst>
            <pc:docMk/>
            <pc:sldMk cId="1778738608" sldId="304"/>
            <ac:spMk id="1439" creationId="{AAFE0D59-73CD-4191-DBCE-961410276DE1}"/>
          </ac:spMkLst>
        </pc:spChg>
        <pc:spChg chg="mod">
          <ac:chgData name="Sofiane Derraz" userId="fc9d81ce5184a97f" providerId="LiveId" clId="{3BD0FBCA-6DA1-48BE-BBDD-0AC8ED6F466F}" dt="2023-01-05T18:27:42.330" v="2995" actId="207"/>
          <ac:spMkLst>
            <pc:docMk/>
            <pc:sldMk cId="1778738608" sldId="304"/>
            <ac:spMk id="1440" creationId="{DF4A74E4-5680-AACC-577B-9F54BAC348F1}"/>
          </ac:spMkLst>
        </pc:spChg>
        <pc:spChg chg="mod">
          <ac:chgData name="Sofiane Derraz" userId="fc9d81ce5184a97f" providerId="LiveId" clId="{3BD0FBCA-6DA1-48BE-BBDD-0AC8ED6F466F}" dt="2023-01-05T18:27:42.330" v="2995" actId="207"/>
          <ac:spMkLst>
            <pc:docMk/>
            <pc:sldMk cId="1778738608" sldId="304"/>
            <ac:spMk id="1442" creationId="{2A70E0B2-16ED-3D1B-ADDE-332C95F6BD5C}"/>
          </ac:spMkLst>
        </pc:spChg>
        <pc:spChg chg="mod">
          <ac:chgData name="Sofiane Derraz" userId="fc9d81ce5184a97f" providerId="LiveId" clId="{3BD0FBCA-6DA1-48BE-BBDD-0AC8ED6F466F}" dt="2023-01-05T18:27:42.330" v="2995" actId="207"/>
          <ac:spMkLst>
            <pc:docMk/>
            <pc:sldMk cId="1778738608" sldId="304"/>
            <ac:spMk id="1443" creationId="{7425B735-DF1A-752E-4371-51610EBE9FDB}"/>
          </ac:spMkLst>
        </pc:spChg>
        <pc:spChg chg="add del mod">
          <ac:chgData name="Sofiane Derraz" userId="fc9d81ce5184a97f" providerId="LiveId" clId="{3BD0FBCA-6DA1-48BE-BBDD-0AC8ED6F466F}" dt="2023-01-05T18:27:42.330" v="2995" actId="207"/>
          <ac:spMkLst>
            <pc:docMk/>
            <pc:sldMk cId="1778738608" sldId="304"/>
            <ac:spMk id="1444" creationId="{3D359D8D-FBC6-B0B2-D1BC-D565E7616994}"/>
          </ac:spMkLst>
        </pc:spChg>
        <pc:spChg chg="mod">
          <ac:chgData name="Sofiane Derraz" userId="fc9d81ce5184a97f" providerId="LiveId" clId="{3BD0FBCA-6DA1-48BE-BBDD-0AC8ED6F466F}" dt="2023-01-05T18:27:42.330" v="2995" actId="207"/>
          <ac:spMkLst>
            <pc:docMk/>
            <pc:sldMk cId="1778738608" sldId="304"/>
            <ac:spMk id="1446" creationId="{DBD62E2D-0C03-7C73-B4BE-7CC351F85728}"/>
          </ac:spMkLst>
        </pc:spChg>
        <pc:spChg chg="mod">
          <ac:chgData name="Sofiane Derraz" userId="fc9d81ce5184a97f" providerId="LiveId" clId="{3BD0FBCA-6DA1-48BE-BBDD-0AC8ED6F466F}" dt="2023-01-05T18:28:08.601" v="2999" actId="207"/>
          <ac:spMkLst>
            <pc:docMk/>
            <pc:sldMk cId="1778738608" sldId="304"/>
            <ac:spMk id="1447" creationId="{4136A915-C07D-00FD-5A1F-19A805054C28}"/>
          </ac:spMkLst>
        </pc:spChg>
        <pc:spChg chg="mod">
          <ac:chgData name="Sofiane Derraz" userId="fc9d81ce5184a97f" providerId="LiveId" clId="{3BD0FBCA-6DA1-48BE-BBDD-0AC8ED6F466F}" dt="2023-01-05T18:27:42.330" v="2995" actId="207"/>
          <ac:spMkLst>
            <pc:docMk/>
            <pc:sldMk cId="1778738608" sldId="304"/>
            <ac:spMk id="1449" creationId="{4767FFF3-3510-91C5-3B5D-8DEFB9F82128}"/>
          </ac:spMkLst>
        </pc:spChg>
        <pc:spChg chg="mod">
          <ac:chgData name="Sofiane Derraz" userId="fc9d81ce5184a97f" providerId="LiveId" clId="{3BD0FBCA-6DA1-48BE-BBDD-0AC8ED6F466F}" dt="2023-01-05T18:28:25.302" v="3003" actId="404"/>
          <ac:spMkLst>
            <pc:docMk/>
            <pc:sldMk cId="1778738608" sldId="304"/>
            <ac:spMk id="1450" creationId="{80F83FEC-F3D9-3F92-B138-C68064848346}"/>
          </ac:spMkLst>
        </pc:spChg>
        <pc:spChg chg="mod">
          <ac:chgData name="Sofiane Derraz" userId="fc9d81ce5184a97f" providerId="LiveId" clId="{3BD0FBCA-6DA1-48BE-BBDD-0AC8ED6F466F}" dt="2023-01-05T18:27:42.330" v="2995" actId="207"/>
          <ac:spMkLst>
            <pc:docMk/>
            <pc:sldMk cId="1778738608" sldId="304"/>
            <ac:spMk id="1452" creationId="{E5FB1A69-9B25-F47A-3701-54EEF79E87A2}"/>
          </ac:spMkLst>
        </pc:spChg>
        <pc:spChg chg="mod">
          <ac:chgData name="Sofiane Derraz" userId="fc9d81ce5184a97f" providerId="LiveId" clId="{3BD0FBCA-6DA1-48BE-BBDD-0AC8ED6F466F}" dt="2023-01-05T18:27:55.033" v="2996" actId="207"/>
          <ac:spMkLst>
            <pc:docMk/>
            <pc:sldMk cId="1778738608" sldId="304"/>
            <ac:spMk id="1453" creationId="{8C12B57C-1431-807D-DA92-C651B63417E2}"/>
          </ac:spMkLst>
        </pc:spChg>
        <pc:spChg chg="mod">
          <ac:chgData name="Sofiane Derraz" userId="fc9d81ce5184a97f" providerId="LiveId" clId="{3BD0FBCA-6DA1-48BE-BBDD-0AC8ED6F466F}" dt="2023-01-05T18:27:42.330" v="2995" actId="207"/>
          <ac:spMkLst>
            <pc:docMk/>
            <pc:sldMk cId="1778738608" sldId="304"/>
            <ac:spMk id="1455" creationId="{173963F5-79C7-07D3-2BDA-34E149E251CE}"/>
          </ac:spMkLst>
        </pc:spChg>
        <pc:spChg chg="mod">
          <ac:chgData name="Sofiane Derraz" userId="fc9d81ce5184a97f" providerId="LiveId" clId="{3BD0FBCA-6DA1-48BE-BBDD-0AC8ED6F466F}" dt="2023-01-05T18:28:29.856" v="3004" actId="404"/>
          <ac:spMkLst>
            <pc:docMk/>
            <pc:sldMk cId="1778738608" sldId="304"/>
            <ac:spMk id="1456" creationId="{AF983320-4FBD-EFA1-2769-FAE53F239BB3}"/>
          </ac:spMkLst>
        </pc:spChg>
        <pc:spChg chg="mod">
          <ac:chgData name="Sofiane Derraz" userId="fc9d81ce5184a97f" providerId="LiveId" clId="{3BD0FBCA-6DA1-48BE-BBDD-0AC8ED6F466F}" dt="2023-01-05T18:27:42.330" v="2995" actId="207"/>
          <ac:spMkLst>
            <pc:docMk/>
            <pc:sldMk cId="1778738608" sldId="304"/>
            <ac:spMk id="1458" creationId="{16C75D3B-B0C4-7287-19C0-CD21414AC21C}"/>
          </ac:spMkLst>
        </pc:spChg>
        <pc:spChg chg="mod">
          <ac:chgData name="Sofiane Derraz" userId="fc9d81ce5184a97f" providerId="LiveId" clId="{3BD0FBCA-6DA1-48BE-BBDD-0AC8ED6F466F}" dt="2023-01-05T18:28:17.988" v="3002" actId="207"/>
          <ac:spMkLst>
            <pc:docMk/>
            <pc:sldMk cId="1778738608" sldId="304"/>
            <ac:spMk id="1459" creationId="{B14296C5-7EAD-76AB-DA3B-CE8DC3A29313}"/>
          </ac:spMkLst>
        </pc:spChg>
        <pc:spChg chg="mod">
          <ac:chgData name="Sofiane Derraz" userId="fc9d81ce5184a97f" providerId="LiveId" clId="{3BD0FBCA-6DA1-48BE-BBDD-0AC8ED6F466F}" dt="2023-01-05T18:27:42.330" v="2995" actId="207"/>
          <ac:spMkLst>
            <pc:docMk/>
            <pc:sldMk cId="1778738608" sldId="304"/>
            <ac:spMk id="1461" creationId="{526B56D7-93DA-AA48-963A-5B092655E9D5}"/>
          </ac:spMkLst>
        </pc:spChg>
        <pc:spChg chg="mod">
          <ac:chgData name="Sofiane Derraz" userId="fc9d81ce5184a97f" providerId="LiveId" clId="{3BD0FBCA-6DA1-48BE-BBDD-0AC8ED6F466F}" dt="2023-01-05T18:28:01.827" v="2997" actId="207"/>
          <ac:spMkLst>
            <pc:docMk/>
            <pc:sldMk cId="1778738608" sldId="304"/>
            <ac:spMk id="1462" creationId="{83C37BB5-CB99-AA1B-1CF9-E5CD58006D4A}"/>
          </ac:spMkLst>
        </pc:spChg>
        <pc:grpChg chg="add del mod">
          <ac:chgData name="Sofiane Derraz" userId="fc9d81ce5184a97f" providerId="LiveId" clId="{3BD0FBCA-6DA1-48BE-BBDD-0AC8ED6F466F}" dt="2023-01-05T18:26:30.331" v="2984"/>
          <ac:grpSpMkLst>
            <pc:docMk/>
            <pc:sldMk cId="1778738608" sldId="304"/>
            <ac:grpSpMk id="2" creationId="{69BC843C-F1D1-F5AD-E4D6-495B6EDBE41D}"/>
          </ac:grpSpMkLst>
        </pc:grpChg>
        <pc:grpChg chg="mod">
          <ac:chgData name="Sofiane Derraz" userId="fc9d81ce5184a97f" providerId="LiveId" clId="{3BD0FBCA-6DA1-48BE-BBDD-0AC8ED6F466F}" dt="2023-01-05T18:26:12.029" v="2969"/>
          <ac:grpSpMkLst>
            <pc:docMk/>
            <pc:sldMk cId="1778738608" sldId="304"/>
            <ac:grpSpMk id="4" creationId="{3527668D-B39A-F81A-8E14-EA3782AEDE99}"/>
          </ac:grpSpMkLst>
        </pc:grpChg>
        <pc:grpChg chg="mod">
          <ac:chgData name="Sofiane Derraz" userId="fc9d81ce5184a97f" providerId="LiveId" clId="{3BD0FBCA-6DA1-48BE-BBDD-0AC8ED6F466F}" dt="2023-01-05T18:26:12.029" v="2969"/>
          <ac:grpSpMkLst>
            <pc:docMk/>
            <pc:sldMk cId="1778738608" sldId="304"/>
            <ac:grpSpMk id="5" creationId="{1CF43D90-C33B-391D-EF30-9CA7679AA343}"/>
          </ac:grpSpMkLst>
        </pc:grpChg>
        <pc:grpChg chg="mod">
          <ac:chgData name="Sofiane Derraz" userId="fc9d81ce5184a97f" providerId="LiveId" clId="{3BD0FBCA-6DA1-48BE-BBDD-0AC8ED6F466F}" dt="2023-01-05T18:26:12.029" v="2969"/>
          <ac:grpSpMkLst>
            <pc:docMk/>
            <pc:sldMk cId="1778738608" sldId="304"/>
            <ac:grpSpMk id="6" creationId="{E88D52E1-D8F8-551E-495A-A9765CFE52E2}"/>
          </ac:grpSpMkLst>
        </pc:grpChg>
        <pc:grpChg chg="mod">
          <ac:chgData name="Sofiane Derraz" userId="fc9d81ce5184a97f" providerId="LiveId" clId="{3BD0FBCA-6DA1-48BE-BBDD-0AC8ED6F466F}" dt="2023-01-05T18:26:12.029" v="2969"/>
          <ac:grpSpMkLst>
            <pc:docMk/>
            <pc:sldMk cId="1778738608" sldId="304"/>
            <ac:grpSpMk id="7" creationId="{986FA273-E862-390E-7BD1-D51843C5551F}"/>
          </ac:grpSpMkLst>
        </pc:grpChg>
        <pc:grpChg chg="mod">
          <ac:chgData name="Sofiane Derraz" userId="fc9d81ce5184a97f" providerId="LiveId" clId="{3BD0FBCA-6DA1-48BE-BBDD-0AC8ED6F466F}" dt="2023-01-05T18:26:12.029" v="2969"/>
          <ac:grpSpMkLst>
            <pc:docMk/>
            <pc:sldMk cId="1778738608" sldId="304"/>
            <ac:grpSpMk id="8" creationId="{38347FBA-1C99-DED4-46BC-F256BED6CF25}"/>
          </ac:grpSpMkLst>
        </pc:grpChg>
        <pc:grpChg chg="mod">
          <ac:chgData name="Sofiane Derraz" userId="fc9d81ce5184a97f" providerId="LiveId" clId="{3BD0FBCA-6DA1-48BE-BBDD-0AC8ED6F466F}" dt="2023-01-05T18:26:12.029" v="2969"/>
          <ac:grpSpMkLst>
            <pc:docMk/>
            <pc:sldMk cId="1778738608" sldId="304"/>
            <ac:grpSpMk id="9" creationId="{1801404E-B04C-035E-E08B-7933D6E1293D}"/>
          </ac:grpSpMkLst>
        </pc:grpChg>
        <pc:grpChg chg="mod">
          <ac:chgData name="Sofiane Derraz" userId="fc9d81ce5184a97f" providerId="LiveId" clId="{3BD0FBCA-6DA1-48BE-BBDD-0AC8ED6F466F}" dt="2023-01-05T18:26:12.029" v="2969"/>
          <ac:grpSpMkLst>
            <pc:docMk/>
            <pc:sldMk cId="1778738608" sldId="304"/>
            <ac:grpSpMk id="10" creationId="{8D85C8EF-BDD9-EA35-E5A7-41CB2704FBB8}"/>
          </ac:grpSpMkLst>
        </pc:grpChg>
        <pc:grpChg chg="add del mod">
          <ac:chgData name="Sofiane Derraz" userId="fc9d81ce5184a97f" providerId="LiveId" clId="{3BD0FBCA-6DA1-48BE-BBDD-0AC8ED6F466F}" dt="2023-01-05T18:26:30.331" v="2984"/>
          <ac:grpSpMkLst>
            <pc:docMk/>
            <pc:sldMk cId="1778738608" sldId="304"/>
            <ac:grpSpMk id="36" creationId="{E878BA09-E709-6C32-F0EE-5FBB9FE4105E}"/>
          </ac:grpSpMkLst>
        </pc:grpChg>
        <pc:grpChg chg="add del mod">
          <ac:chgData name="Sofiane Derraz" userId="fc9d81ce5184a97f" providerId="LiveId" clId="{3BD0FBCA-6DA1-48BE-BBDD-0AC8ED6F466F}" dt="2023-01-05T18:26:30.331" v="2984"/>
          <ac:grpSpMkLst>
            <pc:docMk/>
            <pc:sldMk cId="1778738608" sldId="304"/>
            <ac:grpSpMk id="39" creationId="{656BE51A-131E-7027-A390-9D873DA91A85}"/>
          </ac:grpSpMkLst>
        </pc:grpChg>
        <pc:grpChg chg="add del mod">
          <ac:chgData name="Sofiane Derraz" userId="fc9d81ce5184a97f" providerId="LiveId" clId="{3BD0FBCA-6DA1-48BE-BBDD-0AC8ED6F466F}" dt="2023-01-05T18:26:30.331" v="2984"/>
          <ac:grpSpMkLst>
            <pc:docMk/>
            <pc:sldMk cId="1778738608" sldId="304"/>
            <ac:grpSpMk id="43" creationId="{3762FF40-CE18-FB41-C724-7E6893B07E75}"/>
          </ac:grpSpMkLst>
        </pc:grpChg>
        <pc:grpChg chg="add del mod">
          <ac:chgData name="Sofiane Derraz" userId="fc9d81ce5184a97f" providerId="LiveId" clId="{3BD0FBCA-6DA1-48BE-BBDD-0AC8ED6F466F}" dt="2023-01-05T18:26:30.331" v="2984"/>
          <ac:grpSpMkLst>
            <pc:docMk/>
            <pc:sldMk cId="1778738608" sldId="304"/>
            <ac:grpSpMk id="46" creationId="{2CFE7B77-B2C5-99FC-A121-281A3B0710BC}"/>
          </ac:grpSpMkLst>
        </pc:grpChg>
        <pc:grpChg chg="add del mod">
          <ac:chgData name="Sofiane Derraz" userId="fc9d81ce5184a97f" providerId="LiveId" clId="{3BD0FBCA-6DA1-48BE-BBDD-0AC8ED6F466F}" dt="2023-01-05T18:26:30.331" v="2984"/>
          <ac:grpSpMkLst>
            <pc:docMk/>
            <pc:sldMk cId="1778738608" sldId="304"/>
            <ac:grpSpMk id="50" creationId="{BC0EB04E-D587-4E03-6F03-7686877927C3}"/>
          </ac:grpSpMkLst>
        </pc:grpChg>
        <pc:grpChg chg="add del mod">
          <ac:chgData name="Sofiane Derraz" userId="fc9d81ce5184a97f" providerId="LiveId" clId="{3BD0FBCA-6DA1-48BE-BBDD-0AC8ED6F466F}" dt="2023-01-05T18:26:30.331" v="2984"/>
          <ac:grpSpMkLst>
            <pc:docMk/>
            <pc:sldMk cId="1778738608" sldId="304"/>
            <ac:grpSpMk id="53" creationId="{7D5F72B2-B28C-F4E3-F2D5-706E8A6991CB}"/>
          </ac:grpSpMkLst>
        </pc:grpChg>
        <pc:grpChg chg="add del mod">
          <ac:chgData name="Sofiane Derraz" userId="fc9d81ce5184a97f" providerId="LiveId" clId="{3BD0FBCA-6DA1-48BE-BBDD-0AC8ED6F466F}" dt="2023-01-05T18:26:30.331" v="2984"/>
          <ac:grpSpMkLst>
            <pc:docMk/>
            <pc:sldMk cId="1778738608" sldId="304"/>
            <ac:grpSpMk id="56" creationId="{6D3EAB5A-30C7-D0FE-AEC6-6DD04F61946B}"/>
          </ac:grpSpMkLst>
        </pc:grpChg>
        <pc:grpChg chg="add del mod">
          <ac:chgData name="Sofiane Derraz" userId="fc9d81ce5184a97f" providerId="LiveId" clId="{3BD0FBCA-6DA1-48BE-BBDD-0AC8ED6F466F}" dt="2023-01-05T18:26:30.331" v="2984"/>
          <ac:grpSpMkLst>
            <pc:docMk/>
            <pc:sldMk cId="1778738608" sldId="304"/>
            <ac:grpSpMk id="59" creationId="{46191494-AAD6-B4F6-E8F6-7DB485C989D3}"/>
          </ac:grpSpMkLst>
        </pc:grpChg>
        <pc:grpChg chg="add del mod">
          <ac:chgData name="Sofiane Derraz" userId="fc9d81ce5184a97f" providerId="LiveId" clId="{3BD0FBCA-6DA1-48BE-BBDD-0AC8ED6F466F}" dt="2023-01-05T18:26:30.331" v="2984"/>
          <ac:grpSpMkLst>
            <pc:docMk/>
            <pc:sldMk cId="1778738608" sldId="304"/>
            <ac:grpSpMk id="62" creationId="{ADFF1D52-3A6D-0162-D5B6-AB8368568B95}"/>
          </ac:grpSpMkLst>
        </pc:grpChg>
        <pc:grpChg chg="add del mod">
          <ac:chgData name="Sofiane Derraz" userId="fc9d81ce5184a97f" providerId="LiveId" clId="{3BD0FBCA-6DA1-48BE-BBDD-0AC8ED6F466F}" dt="2023-01-05T18:26:30.331" v="2984"/>
          <ac:grpSpMkLst>
            <pc:docMk/>
            <pc:sldMk cId="1778738608" sldId="304"/>
            <ac:grpSpMk id="1345" creationId="{218CDC2D-606C-0455-05CA-294D17E282AD}"/>
          </ac:grpSpMkLst>
        </pc:grpChg>
        <pc:grpChg chg="add del mod">
          <ac:chgData name="Sofiane Derraz" userId="fc9d81ce5184a97f" providerId="LiveId" clId="{3BD0FBCA-6DA1-48BE-BBDD-0AC8ED6F466F}" dt="2023-01-05T18:27:20.527" v="2993"/>
          <ac:grpSpMkLst>
            <pc:docMk/>
            <pc:sldMk cId="1778738608" sldId="304"/>
            <ac:grpSpMk id="1354" creationId="{833BAE29-D704-7276-A7B4-C400D2D59471}"/>
          </ac:grpSpMkLst>
        </pc:grpChg>
        <pc:grpChg chg="mod">
          <ac:chgData name="Sofiane Derraz" userId="fc9d81ce5184a97f" providerId="LiveId" clId="{3BD0FBCA-6DA1-48BE-BBDD-0AC8ED6F466F}" dt="2023-01-05T18:27:10.572" v="2985"/>
          <ac:grpSpMkLst>
            <pc:docMk/>
            <pc:sldMk cId="1778738608" sldId="304"/>
            <ac:grpSpMk id="1356" creationId="{F0DE10C2-78EE-F994-6F92-8E620FF3508F}"/>
          </ac:grpSpMkLst>
        </pc:grpChg>
        <pc:grpChg chg="mod">
          <ac:chgData name="Sofiane Derraz" userId="fc9d81ce5184a97f" providerId="LiveId" clId="{3BD0FBCA-6DA1-48BE-BBDD-0AC8ED6F466F}" dt="2023-01-05T18:27:10.572" v="2985"/>
          <ac:grpSpMkLst>
            <pc:docMk/>
            <pc:sldMk cId="1778738608" sldId="304"/>
            <ac:grpSpMk id="1357" creationId="{3058CA21-6A60-7D19-5CC5-84241E5E19C6}"/>
          </ac:grpSpMkLst>
        </pc:grpChg>
        <pc:grpChg chg="mod">
          <ac:chgData name="Sofiane Derraz" userId="fc9d81ce5184a97f" providerId="LiveId" clId="{3BD0FBCA-6DA1-48BE-BBDD-0AC8ED6F466F}" dt="2023-01-05T18:27:10.572" v="2985"/>
          <ac:grpSpMkLst>
            <pc:docMk/>
            <pc:sldMk cId="1778738608" sldId="304"/>
            <ac:grpSpMk id="1358" creationId="{CF8A862A-A12B-D100-F879-1B48AA72D6D3}"/>
          </ac:grpSpMkLst>
        </pc:grpChg>
        <pc:grpChg chg="mod">
          <ac:chgData name="Sofiane Derraz" userId="fc9d81ce5184a97f" providerId="LiveId" clId="{3BD0FBCA-6DA1-48BE-BBDD-0AC8ED6F466F}" dt="2023-01-05T18:27:10.572" v="2985"/>
          <ac:grpSpMkLst>
            <pc:docMk/>
            <pc:sldMk cId="1778738608" sldId="304"/>
            <ac:grpSpMk id="1359" creationId="{53B7458D-DF49-EDFE-5090-A502FD81E213}"/>
          </ac:grpSpMkLst>
        </pc:grpChg>
        <pc:grpChg chg="mod">
          <ac:chgData name="Sofiane Derraz" userId="fc9d81ce5184a97f" providerId="LiveId" clId="{3BD0FBCA-6DA1-48BE-BBDD-0AC8ED6F466F}" dt="2023-01-05T18:27:10.572" v="2985"/>
          <ac:grpSpMkLst>
            <pc:docMk/>
            <pc:sldMk cId="1778738608" sldId="304"/>
            <ac:grpSpMk id="1360" creationId="{C7D6AF6B-A003-042C-5490-9F744E019DB7}"/>
          </ac:grpSpMkLst>
        </pc:grpChg>
        <pc:grpChg chg="mod">
          <ac:chgData name="Sofiane Derraz" userId="fc9d81ce5184a97f" providerId="LiveId" clId="{3BD0FBCA-6DA1-48BE-BBDD-0AC8ED6F466F}" dt="2023-01-05T18:27:10.572" v="2985"/>
          <ac:grpSpMkLst>
            <pc:docMk/>
            <pc:sldMk cId="1778738608" sldId="304"/>
            <ac:grpSpMk id="1361" creationId="{A6EC82C5-46E1-E322-4B76-F1DE5744AACD}"/>
          </ac:grpSpMkLst>
        </pc:grpChg>
        <pc:grpChg chg="mod">
          <ac:chgData name="Sofiane Derraz" userId="fc9d81ce5184a97f" providerId="LiveId" clId="{3BD0FBCA-6DA1-48BE-BBDD-0AC8ED6F466F}" dt="2023-01-05T18:27:10.572" v="2985"/>
          <ac:grpSpMkLst>
            <pc:docMk/>
            <pc:sldMk cId="1778738608" sldId="304"/>
            <ac:grpSpMk id="1362" creationId="{A80D46F6-8F16-B5FA-A0B9-3741DE3E6744}"/>
          </ac:grpSpMkLst>
        </pc:grpChg>
        <pc:grpChg chg="del">
          <ac:chgData name="Sofiane Derraz" userId="fc9d81ce5184a97f" providerId="LiveId" clId="{3BD0FBCA-6DA1-48BE-BBDD-0AC8ED6F466F}" dt="2023-01-05T18:26:10.811" v="2968" actId="478"/>
          <ac:grpSpMkLst>
            <pc:docMk/>
            <pc:sldMk cId="1778738608" sldId="304"/>
            <ac:grpSpMk id="1371" creationId="{00000000-0000-0000-0000-000000000000}"/>
          </ac:grpSpMkLst>
        </pc:grpChg>
        <pc:grpChg chg="add del mod">
          <ac:chgData name="Sofiane Derraz" userId="fc9d81ce5184a97f" providerId="LiveId" clId="{3BD0FBCA-6DA1-48BE-BBDD-0AC8ED6F466F}" dt="2023-01-05T18:27:20.527" v="2993"/>
          <ac:grpSpMkLst>
            <pc:docMk/>
            <pc:sldMk cId="1778738608" sldId="304"/>
            <ac:grpSpMk id="1431" creationId="{F3070AA8-07A6-6255-AADA-07F51D22ECA0}"/>
          </ac:grpSpMkLst>
        </pc:grpChg>
        <pc:grpChg chg="add del mod">
          <ac:chgData name="Sofiane Derraz" userId="fc9d81ce5184a97f" providerId="LiveId" clId="{3BD0FBCA-6DA1-48BE-BBDD-0AC8ED6F466F}" dt="2023-01-05T18:27:20.527" v="2993"/>
          <ac:grpSpMkLst>
            <pc:docMk/>
            <pc:sldMk cId="1778738608" sldId="304"/>
            <ac:grpSpMk id="1434" creationId="{9D7C86E8-BC8D-9FCB-7DE9-DCDF6A863C40}"/>
          </ac:grpSpMkLst>
        </pc:grpChg>
        <pc:grpChg chg="add del mod">
          <ac:chgData name="Sofiane Derraz" userId="fc9d81ce5184a97f" providerId="LiveId" clId="{3BD0FBCA-6DA1-48BE-BBDD-0AC8ED6F466F}" dt="2023-01-05T18:27:20.527" v="2993"/>
          <ac:grpSpMkLst>
            <pc:docMk/>
            <pc:sldMk cId="1778738608" sldId="304"/>
            <ac:grpSpMk id="1438" creationId="{7F040AA3-B586-50F1-E223-109019D8443A}"/>
          </ac:grpSpMkLst>
        </pc:grpChg>
        <pc:grpChg chg="add del mod">
          <ac:chgData name="Sofiane Derraz" userId="fc9d81ce5184a97f" providerId="LiveId" clId="{3BD0FBCA-6DA1-48BE-BBDD-0AC8ED6F466F}" dt="2023-01-05T18:27:20.527" v="2993"/>
          <ac:grpSpMkLst>
            <pc:docMk/>
            <pc:sldMk cId="1778738608" sldId="304"/>
            <ac:grpSpMk id="1441" creationId="{31AF031C-C031-EE90-D730-D3CF4B25D0DF}"/>
          </ac:grpSpMkLst>
        </pc:grpChg>
        <pc:grpChg chg="add del mod">
          <ac:chgData name="Sofiane Derraz" userId="fc9d81ce5184a97f" providerId="LiveId" clId="{3BD0FBCA-6DA1-48BE-BBDD-0AC8ED6F466F}" dt="2023-01-05T18:27:20.527" v="2993"/>
          <ac:grpSpMkLst>
            <pc:docMk/>
            <pc:sldMk cId="1778738608" sldId="304"/>
            <ac:grpSpMk id="1445" creationId="{42E5172A-ED94-61D5-F633-F86D584B041C}"/>
          </ac:grpSpMkLst>
        </pc:grpChg>
        <pc:grpChg chg="add del mod">
          <ac:chgData name="Sofiane Derraz" userId="fc9d81ce5184a97f" providerId="LiveId" clId="{3BD0FBCA-6DA1-48BE-BBDD-0AC8ED6F466F}" dt="2023-01-05T18:27:20.527" v="2993"/>
          <ac:grpSpMkLst>
            <pc:docMk/>
            <pc:sldMk cId="1778738608" sldId="304"/>
            <ac:grpSpMk id="1448" creationId="{DCC6EE7D-5F65-45AA-FAAE-49529393D9B3}"/>
          </ac:grpSpMkLst>
        </pc:grpChg>
        <pc:grpChg chg="add del mod">
          <ac:chgData name="Sofiane Derraz" userId="fc9d81ce5184a97f" providerId="LiveId" clId="{3BD0FBCA-6DA1-48BE-BBDD-0AC8ED6F466F}" dt="2023-01-05T18:27:20.527" v="2993"/>
          <ac:grpSpMkLst>
            <pc:docMk/>
            <pc:sldMk cId="1778738608" sldId="304"/>
            <ac:grpSpMk id="1451" creationId="{789E7683-E0CA-9118-7807-F971009AE84D}"/>
          </ac:grpSpMkLst>
        </pc:grpChg>
        <pc:grpChg chg="add del mod">
          <ac:chgData name="Sofiane Derraz" userId="fc9d81ce5184a97f" providerId="LiveId" clId="{3BD0FBCA-6DA1-48BE-BBDD-0AC8ED6F466F}" dt="2023-01-05T18:27:20.527" v="2993"/>
          <ac:grpSpMkLst>
            <pc:docMk/>
            <pc:sldMk cId="1778738608" sldId="304"/>
            <ac:grpSpMk id="1454" creationId="{77B6AA44-0FC5-2801-B278-8FE9A41C2EE7}"/>
          </ac:grpSpMkLst>
        </pc:grpChg>
        <pc:grpChg chg="add del mod">
          <ac:chgData name="Sofiane Derraz" userId="fc9d81ce5184a97f" providerId="LiveId" clId="{3BD0FBCA-6DA1-48BE-BBDD-0AC8ED6F466F}" dt="2023-01-05T18:27:20.527" v="2993"/>
          <ac:grpSpMkLst>
            <pc:docMk/>
            <pc:sldMk cId="1778738608" sldId="304"/>
            <ac:grpSpMk id="1457" creationId="{073CCD2D-F034-CA46-0FE9-07EB138E8458}"/>
          </ac:grpSpMkLst>
        </pc:grpChg>
        <pc:grpChg chg="add del mod">
          <ac:chgData name="Sofiane Derraz" userId="fc9d81ce5184a97f" providerId="LiveId" clId="{3BD0FBCA-6DA1-48BE-BBDD-0AC8ED6F466F}" dt="2023-01-05T18:27:20.527" v="2993"/>
          <ac:grpSpMkLst>
            <pc:docMk/>
            <pc:sldMk cId="1778738608" sldId="304"/>
            <ac:grpSpMk id="1460" creationId="{608484AB-A2F6-27EE-BEB3-06A13A72A082}"/>
          </ac:grpSpMkLst>
        </pc:grpChg>
        <pc:cxnChg chg="add del mod">
          <ac:chgData name="Sofiane Derraz" userId="fc9d81ce5184a97f" providerId="LiveId" clId="{3BD0FBCA-6DA1-48BE-BBDD-0AC8ED6F466F}" dt="2023-01-05T18:26:30.331" v="2984"/>
          <ac:cxnSpMkLst>
            <pc:docMk/>
            <pc:sldMk cId="1778738608" sldId="304"/>
            <ac:cxnSpMk id="1348" creationId="{A66F1DA0-FC72-ABF5-6A7C-316BFE6A6410}"/>
          </ac:cxnSpMkLst>
        </pc:cxnChg>
        <pc:cxnChg chg="add del mod">
          <ac:chgData name="Sofiane Derraz" userId="fc9d81ce5184a97f" providerId="LiveId" clId="{3BD0FBCA-6DA1-48BE-BBDD-0AC8ED6F466F}" dt="2023-01-05T18:26:30.331" v="2984"/>
          <ac:cxnSpMkLst>
            <pc:docMk/>
            <pc:sldMk cId="1778738608" sldId="304"/>
            <ac:cxnSpMk id="1349" creationId="{2864A0B9-E3CC-AC4B-8965-DB4126D1AE97}"/>
          </ac:cxnSpMkLst>
        </pc:cxnChg>
        <pc:cxnChg chg="add del mod">
          <ac:chgData name="Sofiane Derraz" userId="fc9d81ce5184a97f" providerId="LiveId" clId="{3BD0FBCA-6DA1-48BE-BBDD-0AC8ED6F466F}" dt="2023-01-05T18:26:30.331" v="2984"/>
          <ac:cxnSpMkLst>
            <pc:docMk/>
            <pc:sldMk cId="1778738608" sldId="304"/>
            <ac:cxnSpMk id="1350" creationId="{29D43A6D-7B2A-A1C4-0525-678F3D400B85}"/>
          </ac:cxnSpMkLst>
        </pc:cxnChg>
        <pc:cxnChg chg="add del mod">
          <ac:chgData name="Sofiane Derraz" userId="fc9d81ce5184a97f" providerId="LiveId" clId="{3BD0FBCA-6DA1-48BE-BBDD-0AC8ED6F466F}" dt="2023-01-05T18:26:30.331" v="2984"/>
          <ac:cxnSpMkLst>
            <pc:docMk/>
            <pc:sldMk cId="1778738608" sldId="304"/>
            <ac:cxnSpMk id="1351" creationId="{DDC18189-1836-566E-DB12-99E8543CA862}"/>
          </ac:cxnSpMkLst>
        </pc:cxnChg>
        <pc:cxnChg chg="add del mod">
          <ac:chgData name="Sofiane Derraz" userId="fc9d81ce5184a97f" providerId="LiveId" clId="{3BD0FBCA-6DA1-48BE-BBDD-0AC8ED6F466F}" dt="2023-01-05T18:26:30.331" v="2984"/>
          <ac:cxnSpMkLst>
            <pc:docMk/>
            <pc:sldMk cId="1778738608" sldId="304"/>
            <ac:cxnSpMk id="1352" creationId="{19DCBACB-49AD-EC2B-07F5-EC46DAF9296A}"/>
          </ac:cxnSpMkLst>
        </pc:cxnChg>
        <pc:cxnChg chg="add del mod">
          <ac:chgData name="Sofiane Derraz" userId="fc9d81ce5184a97f" providerId="LiveId" clId="{3BD0FBCA-6DA1-48BE-BBDD-0AC8ED6F466F}" dt="2023-01-05T18:26:30.331" v="2984"/>
          <ac:cxnSpMkLst>
            <pc:docMk/>
            <pc:sldMk cId="1778738608" sldId="304"/>
            <ac:cxnSpMk id="1353" creationId="{D52503D4-1DD2-890C-CF7D-D2094FE94F50}"/>
          </ac:cxnSpMkLst>
        </pc:cxnChg>
        <pc:cxnChg chg="del mod">
          <ac:chgData name="Sofiane Derraz" userId="fc9d81ce5184a97f" providerId="LiveId" clId="{3BD0FBCA-6DA1-48BE-BBDD-0AC8ED6F466F}" dt="2023-01-05T18:26:10.811" v="2968" actId="478"/>
          <ac:cxnSpMkLst>
            <pc:docMk/>
            <pc:sldMk cId="1778738608" sldId="304"/>
            <ac:cxnSpMk id="1376" creationId="{00000000-0000-0000-0000-000000000000}"/>
          </ac:cxnSpMkLst>
        </pc:cxnChg>
        <pc:cxnChg chg="del mod">
          <ac:chgData name="Sofiane Derraz" userId="fc9d81ce5184a97f" providerId="LiveId" clId="{3BD0FBCA-6DA1-48BE-BBDD-0AC8ED6F466F}" dt="2023-01-05T18:26:10.811" v="2968" actId="478"/>
          <ac:cxnSpMkLst>
            <pc:docMk/>
            <pc:sldMk cId="1778738608" sldId="304"/>
            <ac:cxnSpMk id="1394" creationId="{00000000-0000-0000-0000-000000000000}"/>
          </ac:cxnSpMkLst>
        </pc:cxnChg>
        <pc:cxnChg chg="del mod">
          <ac:chgData name="Sofiane Derraz" userId="fc9d81ce5184a97f" providerId="LiveId" clId="{3BD0FBCA-6DA1-48BE-BBDD-0AC8ED6F466F}" dt="2023-01-05T18:26:10.811" v="2968" actId="478"/>
          <ac:cxnSpMkLst>
            <pc:docMk/>
            <pc:sldMk cId="1778738608" sldId="304"/>
            <ac:cxnSpMk id="1395" creationId="{00000000-0000-0000-0000-000000000000}"/>
          </ac:cxnSpMkLst>
        </pc:cxnChg>
        <pc:cxnChg chg="del mod">
          <ac:chgData name="Sofiane Derraz" userId="fc9d81ce5184a97f" providerId="LiveId" clId="{3BD0FBCA-6DA1-48BE-BBDD-0AC8ED6F466F}" dt="2023-01-05T18:26:10.811" v="2968" actId="478"/>
          <ac:cxnSpMkLst>
            <pc:docMk/>
            <pc:sldMk cId="1778738608" sldId="304"/>
            <ac:cxnSpMk id="1396" creationId="{00000000-0000-0000-0000-000000000000}"/>
          </ac:cxnSpMkLst>
        </pc:cxnChg>
        <pc:cxnChg chg="del mod">
          <ac:chgData name="Sofiane Derraz" userId="fc9d81ce5184a97f" providerId="LiveId" clId="{3BD0FBCA-6DA1-48BE-BBDD-0AC8ED6F466F}" dt="2023-01-05T18:26:10.811" v="2968" actId="478"/>
          <ac:cxnSpMkLst>
            <pc:docMk/>
            <pc:sldMk cId="1778738608" sldId="304"/>
            <ac:cxnSpMk id="1397" creationId="{00000000-0000-0000-0000-000000000000}"/>
          </ac:cxnSpMkLst>
        </pc:cxnChg>
        <pc:cxnChg chg="del mod">
          <ac:chgData name="Sofiane Derraz" userId="fc9d81ce5184a97f" providerId="LiveId" clId="{3BD0FBCA-6DA1-48BE-BBDD-0AC8ED6F466F}" dt="2023-01-05T18:26:10.811" v="2968" actId="478"/>
          <ac:cxnSpMkLst>
            <pc:docMk/>
            <pc:sldMk cId="1778738608" sldId="304"/>
            <ac:cxnSpMk id="1398" creationId="{00000000-0000-0000-0000-000000000000}"/>
          </ac:cxnSpMkLst>
        </pc:cxnChg>
        <pc:cxnChg chg="add del mod">
          <ac:chgData name="Sofiane Derraz" userId="fc9d81ce5184a97f" providerId="LiveId" clId="{3BD0FBCA-6DA1-48BE-BBDD-0AC8ED6F466F}" dt="2023-01-05T18:28:46.687" v="3005" actId="208"/>
          <ac:cxnSpMkLst>
            <pc:docMk/>
            <pc:sldMk cId="1778738608" sldId="304"/>
            <ac:cxnSpMk id="1463" creationId="{69B70F82-082F-A0FD-9446-BDD0A1EC86C2}"/>
          </ac:cxnSpMkLst>
        </pc:cxnChg>
        <pc:cxnChg chg="add del mod">
          <ac:chgData name="Sofiane Derraz" userId="fc9d81ce5184a97f" providerId="LiveId" clId="{3BD0FBCA-6DA1-48BE-BBDD-0AC8ED6F466F}" dt="2023-01-05T18:28:46.687" v="3005" actId="208"/>
          <ac:cxnSpMkLst>
            <pc:docMk/>
            <pc:sldMk cId="1778738608" sldId="304"/>
            <ac:cxnSpMk id="1464" creationId="{F12D4EC0-33B1-8F67-05E5-88A9E0E6E759}"/>
          </ac:cxnSpMkLst>
        </pc:cxnChg>
        <pc:cxnChg chg="add del mod">
          <ac:chgData name="Sofiane Derraz" userId="fc9d81ce5184a97f" providerId="LiveId" clId="{3BD0FBCA-6DA1-48BE-BBDD-0AC8ED6F466F}" dt="2023-01-05T18:28:46.687" v="3005" actId="208"/>
          <ac:cxnSpMkLst>
            <pc:docMk/>
            <pc:sldMk cId="1778738608" sldId="304"/>
            <ac:cxnSpMk id="1465" creationId="{0FF50EC1-0FAA-5C2F-B00E-928D34401EC6}"/>
          </ac:cxnSpMkLst>
        </pc:cxnChg>
        <pc:cxnChg chg="add del mod">
          <ac:chgData name="Sofiane Derraz" userId="fc9d81ce5184a97f" providerId="LiveId" clId="{3BD0FBCA-6DA1-48BE-BBDD-0AC8ED6F466F}" dt="2023-01-05T18:28:46.687" v="3005" actId="208"/>
          <ac:cxnSpMkLst>
            <pc:docMk/>
            <pc:sldMk cId="1778738608" sldId="304"/>
            <ac:cxnSpMk id="1466" creationId="{8B86A210-0ED5-DD76-E358-FBDE15D4AF3E}"/>
          </ac:cxnSpMkLst>
        </pc:cxnChg>
        <pc:cxnChg chg="add del mod">
          <ac:chgData name="Sofiane Derraz" userId="fc9d81ce5184a97f" providerId="LiveId" clId="{3BD0FBCA-6DA1-48BE-BBDD-0AC8ED6F466F}" dt="2023-01-05T18:28:46.687" v="3005" actId="208"/>
          <ac:cxnSpMkLst>
            <pc:docMk/>
            <pc:sldMk cId="1778738608" sldId="304"/>
            <ac:cxnSpMk id="1467" creationId="{B8A02490-EFA7-7546-E500-8EE3AF03FE31}"/>
          </ac:cxnSpMkLst>
        </pc:cxnChg>
        <pc:cxnChg chg="add del mod">
          <ac:chgData name="Sofiane Derraz" userId="fc9d81ce5184a97f" providerId="LiveId" clId="{3BD0FBCA-6DA1-48BE-BBDD-0AC8ED6F466F}" dt="2023-01-05T18:28:46.687" v="3005" actId="208"/>
          <ac:cxnSpMkLst>
            <pc:docMk/>
            <pc:sldMk cId="1778738608" sldId="304"/>
            <ac:cxnSpMk id="1468" creationId="{F462084B-FDE2-0DFA-A4BE-5012277AD2D1}"/>
          </ac:cxnSpMkLst>
        </pc:cxnChg>
      </pc:sldChg>
      <pc:sldChg chg="delSp modSp add mod ord modNotesTx">
        <pc:chgData name="Sofiane Derraz" userId="fc9d81ce5184a97f" providerId="LiveId" clId="{3BD0FBCA-6DA1-48BE-BBDD-0AC8ED6F466F}" dt="2023-01-05T18:30:24.474" v="3045" actId="20577"/>
        <pc:sldMkLst>
          <pc:docMk/>
          <pc:sldMk cId="3626820280" sldId="305"/>
        </pc:sldMkLst>
        <pc:spChg chg="del">
          <ac:chgData name="Sofiane Derraz" userId="fc9d81ce5184a97f" providerId="LiveId" clId="{3BD0FBCA-6DA1-48BE-BBDD-0AC8ED6F466F}" dt="2023-01-05T18:30:08.860" v="3026" actId="478"/>
          <ac:spMkLst>
            <pc:docMk/>
            <pc:sldMk cId="3626820280" sldId="305"/>
            <ac:spMk id="1437" creationId="{AD807E8E-C137-5FDD-9E87-85888AC1958F}"/>
          </ac:spMkLst>
        </pc:spChg>
        <pc:spChg chg="del">
          <ac:chgData name="Sofiane Derraz" userId="fc9d81ce5184a97f" providerId="LiveId" clId="{3BD0FBCA-6DA1-48BE-BBDD-0AC8ED6F466F}" dt="2023-01-05T18:30:08.860" v="3026" actId="478"/>
          <ac:spMkLst>
            <pc:docMk/>
            <pc:sldMk cId="3626820280" sldId="305"/>
            <ac:spMk id="1444" creationId="{3D359D8D-FBC6-B0B2-D1BC-D565E7616994}"/>
          </ac:spMkLst>
        </pc:spChg>
        <pc:grpChg chg="del">
          <ac:chgData name="Sofiane Derraz" userId="fc9d81ce5184a97f" providerId="LiveId" clId="{3BD0FBCA-6DA1-48BE-BBDD-0AC8ED6F466F}" dt="2023-01-05T18:30:08.860" v="3026" actId="478"/>
          <ac:grpSpMkLst>
            <pc:docMk/>
            <pc:sldMk cId="3626820280" sldId="305"/>
            <ac:grpSpMk id="1354" creationId="{833BAE29-D704-7276-A7B4-C400D2D59471}"/>
          </ac:grpSpMkLst>
        </pc:grpChg>
        <pc:grpChg chg="del">
          <ac:chgData name="Sofiane Derraz" userId="fc9d81ce5184a97f" providerId="LiveId" clId="{3BD0FBCA-6DA1-48BE-BBDD-0AC8ED6F466F}" dt="2023-01-05T18:30:08.860" v="3026" actId="478"/>
          <ac:grpSpMkLst>
            <pc:docMk/>
            <pc:sldMk cId="3626820280" sldId="305"/>
            <ac:grpSpMk id="1431" creationId="{F3070AA8-07A6-6255-AADA-07F51D22ECA0}"/>
          </ac:grpSpMkLst>
        </pc:grpChg>
        <pc:grpChg chg="del">
          <ac:chgData name="Sofiane Derraz" userId="fc9d81ce5184a97f" providerId="LiveId" clId="{3BD0FBCA-6DA1-48BE-BBDD-0AC8ED6F466F}" dt="2023-01-05T18:30:08.860" v="3026" actId="478"/>
          <ac:grpSpMkLst>
            <pc:docMk/>
            <pc:sldMk cId="3626820280" sldId="305"/>
            <ac:grpSpMk id="1434" creationId="{9D7C86E8-BC8D-9FCB-7DE9-DCDF6A863C40}"/>
          </ac:grpSpMkLst>
        </pc:grpChg>
        <pc:grpChg chg="del">
          <ac:chgData name="Sofiane Derraz" userId="fc9d81ce5184a97f" providerId="LiveId" clId="{3BD0FBCA-6DA1-48BE-BBDD-0AC8ED6F466F}" dt="2023-01-05T18:30:08.860" v="3026" actId="478"/>
          <ac:grpSpMkLst>
            <pc:docMk/>
            <pc:sldMk cId="3626820280" sldId="305"/>
            <ac:grpSpMk id="1438" creationId="{7F040AA3-B586-50F1-E223-109019D8443A}"/>
          </ac:grpSpMkLst>
        </pc:grpChg>
        <pc:grpChg chg="del">
          <ac:chgData name="Sofiane Derraz" userId="fc9d81ce5184a97f" providerId="LiveId" clId="{3BD0FBCA-6DA1-48BE-BBDD-0AC8ED6F466F}" dt="2023-01-05T18:30:08.860" v="3026" actId="478"/>
          <ac:grpSpMkLst>
            <pc:docMk/>
            <pc:sldMk cId="3626820280" sldId="305"/>
            <ac:grpSpMk id="1441" creationId="{31AF031C-C031-EE90-D730-D3CF4B25D0DF}"/>
          </ac:grpSpMkLst>
        </pc:grpChg>
        <pc:grpChg chg="del">
          <ac:chgData name="Sofiane Derraz" userId="fc9d81ce5184a97f" providerId="LiveId" clId="{3BD0FBCA-6DA1-48BE-BBDD-0AC8ED6F466F}" dt="2023-01-05T18:30:08.860" v="3026" actId="478"/>
          <ac:grpSpMkLst>
            <pc:docMk/>
            <pc:sldMk cId="3626820280" sldId="305"/>
            <ac:grpSpMk id="1445" creationId="{42E5172A-ED94-61D5-F633-F86D584B041C}"/>
          </ac:grpSpMkLst>
        </pc:grpChg>
        <pc:grpChg chg="del">
          <ac:chgData name="Sofiane Derraz" userId="fc9d81ce5184a97f" providerId="LiveId" clId="{3BD0FBCA-6DA1-48BE-BBDD-0AC8ED6F466F}" dt="2023-01-05T18:30:08.860" v="3026" actId="478"/>
          <ac:grpSpMkLst>
            <pc:docMk/>
            <pc:sldMk cId="3626820280" sldId="305"/>
            <ac:grpSpMk id="1448" creationId="{DCC6EE7D-5F65-45AA-FAAE-49529393D9B3}"/>
          </ac:grpSpMkLst>
        </pc:grpChg>
        <pc:grpChg chg="del">
          <ac:chgData name="Sofiane Derraz" userId="fc9d81ce5184a97f" providerId="LiveId" clId="{3BD0FBCA-6DA1-48BE-BBDD-0AC8ED6F466F}" dt="2023-01-05T18:30:08.860" v="3026" actId="478"/>
          <ac:grpSpMkLst>
            <pc:docMk/>
            <pc:sldMk cId="3626820280" sldId="305"/>
            <ac:grpSpMk id="1451" creationId="{789E7683-E0CA-9118-7807-F971009AE84D}"/>
          </ac:grpSpMkLst>
        </pc:grpChg>
        <pc:grpChg chg="del">
          <ac:chgData name="Sofiane Derraz" userId="fc9d81ce5184a97f" providerId="LiveId" clId="{3BD0FBCA-6DA1-48BE-BBDD-0AC8ED6F466F}" dt="2023-01-05T18:30:08.860" v="3026" actId="478"/>
          <ac:grpSpMkLst>
            <pc:docMk/>
            <pc:sldMk cId="3626820280" sldId="305"/>
            <ac:grpSpMk id="1454" creationId="{77B6AA44-0FC5-2801-B278-8FE9A41C2EE7}"/>
          </ac:grpSpMkLst>
        </pc:grpChg>
        <pc:grpChg chg="del">
          <ac:chgData name="Sofiane Derraz" userId="fc9d81ce5184a97f" providerId="LiveId" clId="{3BD0FBCA-6DA1-48BE-BBDD-0AC8ED6F466F}" dt="2023-01-05T18:30:08.860" v="3026" actId="478"/>
          <ac:grpSpMkLst>
            <pc:docMk/>
            <pc:sldMk cId="3626820280" sldId="305"/>
            <ac:grpSpMk id="1457" creationId="{073CCD2D-F034-CA46-0FE9-07EB138E8458}"/>
          </ac:grpSpMkLst>
        </pc:grpChg>
        <pc:grpChg chg="del">
          <ac:chgData name="Sofiane Derraz" userId="fc9d81ce5184a97f" providerId="LiveId" clId="{3BD0FBCA-6DA1-48BE-BBDD-0AC8ED6F466F}" dt="2023-01-05T18:30:08.860" v="3026" actId="478"/>
          <ac:grpSpMkLst>
            <pc:docMk/>
            <pc:sldMk cId="3626820280" sldId="305"/>
            <ac:grpSpMk id="1460" creationId="{608484AB-A2F6-27EE-BEB3-06A13A72A082}"/>
          </ac:grpSpMkLst>
        </pc:grpChg>
        <pc:cxnChg chg="del mod">
          <ac:chgData name="Sofiane Derraz" userId="fc9d81ce5184a97f" providerId="LiveId" clId="{3BD0FBCA-6DA1-48BE-BBDD-0AC8ED6F466F}" dt="2023-01-05T18:30:08.860" v="3026" actId="478"/>
          <ac:cxnSpMkLst>
            <pc:docMk/>
            <pc:sldMk cId="3626820280" sldId="305"/>
            <ac:cxnSpMk id="1463" creationId="{69B70F82-082F-A0FD-9446-BDD0A1EC86C2}"/>
          </ac:cxnSpMkLst>
        </pc:cxnChg>
        <pc:cxnChg chg="del mod">
          <ac:chgData name="Sofiane Derraz" userId="fc9d81ce5184a97f" providerId="LiveId" clId="{3BD0FBCA-6DA1-48BE-BBDD-0AC8ED6F466F}" dt="2023-01-05T18:30:08.860" v="3026" actId="478"/>
          <ac:cxnSpMkLst>
            <pc:docMk/>
            <pc:sldMk cId="3626820280" sldId="305"/>
            <ac:cxnSpMk id="1464" creationId="{F12D4EC0-33B1-8F67-05E5-88A9E0E6E759}"/>
          </ac:cxnSpMkLst>
        </pc:cxnChg>
        <pc:cxnChg chg="del mod">
          <ac:chgData name="Sofiane Derraz" userId="fc9d81ce5184a97f" providerId="LiveId" clId="{3BD0FBCA-6DA1-48BE-BBDD-0AC8ED6F466F}" dt="2023-01-05T18:30:08.860" v="3026" actId="478"/>
          <ac:cxnSpMkLst>
            <pc:docMk/>
            <pc:sldMk cId="3626820280" sldId="305"/>
            <ac:cxnSpMk id="1465" creationId="{0FF50EC1-0FAA-5C2F-B00E-928D34401EC6}"/>
          </ac:cxnSpMkLst>
        </pc:cxnChg>
        <pc:cxnChg chg="del mod">
          <ac:chgData name="Sofiane Derraz" userId="fc9d81ce5184a97f" providerId="LiveId" clId="{3BD0FBCA-6DA1-48BE-BBDD-0AC8ED6F466F}" dt="2023-01-05T18:30:08.860" v="3026" actId="478"/>
          <ac:cxnSpMkLst>
            <pc:docMk/>
            <pc:sldMk cId="3626820280" sldId="305"/>
            <ac:cxnSpMk id="1466" creationId="{8B86A210-0ED5-DD76-E358-FBDE15D4AF3E}"/>
          </ac:cxnSpMkLst>
        </pc:cxnChg>
        <pc:cxnChg chg="del mod">
          <ac:chgData name="Sofiane Derraz" userId="fc9d81ce5184a97f" providerId="LiveId" clId="{3BD0FBCA-6DA1-48BE-BBDD-0AC8ED6F466F}" dt="2023-01-05T18:30:08.860" v="3026" actId="478"/>
          <ac:cxnSpMkLst>
            <pc:docMk/>
            <pc:sldMk cId="3626820280" sldId="305"/>
            <ac:cxnSpMk id="1467" creationId="{B8A02490-EFA7-7546-E500-8EE3AF03FE31}"/>
          </ac:cxnSpMkLst>
        </pc:cxnChg>
        <pc:cxnChg chg="del mod">
          <ac:chgData name="Sofiane Derraz" userId="fc9d81ce5184a97f" providerId="LiveId" clId="{3BD0FBCA-6DA1-48BE-BBDD-0AC8ED6F466F}" dt="2023-01-05T18:30:08.860" v="3026" actId="478"/>
          <ac:cxnSpMkLst>
            <pc:docMk/>
            <pc:sldMk cId="3626820280" sldId="305"/>
            <ac:cxnSpMk id="1468" creationId="{F462084B-FDE2-0DFA-A4BE-5012277AD2D1}"/>
          </ac:cxnSpMkLst>
        </pc:cxnChg>
      </pc:sldChg>
      <pc:sldChg chg="modSp add mod modNotesTx">
        <pc:chgData name="Sofiane Derraz" userId="fc9d81ce5184a97f" providerId="LiveId" clId="{3BD0FBCA-6DA1-48BE-BBDD-0AC8ED6F466F}" dt="2023-01-06T16:28:58.010" v="4739" actId="20577"/>
        <pc:sldMkLst>
          <pc:docMk/>
          <pc:sldMk cId="3002551348" sldId="306"/>
        </pc:sldMkLst>
        <pc:spChg chg="mod">
          <ac:chgData name="Sofiane Derraz" userId="fc9d81ce5184a97f" providerId="LiveId" clId="{3BD0FBCA-6DA1-48BE-BBDD-0AC8ED6F466F}" dt="2023-01-05T18:39:58.904" v="3287" actId="20577"/>
          <ac:spMkLst>
            <pc:docMk/>
            <pc:sldMk cId="3002551348" sldId="306"/>
            <ac:spMk id="1383" creationId="{00000000-0000-0000-0000-000000000000}"/>
          </ac:spMkLst>
        </pc:spChg>
      </pc:sldChg>
      <pc:sldChg chg="delSp modSp add mod modNotesTx">
        <pc:chgData name="Sofiane Derraz" userId="fc9d81ce5184a97f" providerId="LiveId" clId="{3BD0FBCA-6DA1-48BE-BBDD-0AC8ED6F466F}" dt="2023-01-05T18:52:56.142" v="3391"/>
        <pc:sldMkLst>
          <pc:docMk/>
          <pc:sldMk cId="2821621534" sldId="307"/>
        </pc:sldMkLst>
        <pc:spChg chg="mod">
          <ac:chgData name="Sofiane Derraz" userId="fc9d81ce5184a97f" providerId="LiveId" clId="{3BD0FBCA-6DA1-48BE-BBDD-0AC8ED6F466F}" dt="2023-01-05T18:43:22.109" v="3371" actId="20577"/>
          <ac:spMkLst>
            <pc:docMk/>
            <pc:sldMk cId="2821621534" sldId="307"/>
            <ac:spMk id="654" creationId="{00000000-0000-0000-0000-000000000000}"/>
          </ac:spMkLst>
        </pc:spChg>
        <pc:spChg chg="mod">
          <ac:chgData name="Sofiane Derraz" userId="fc9d81ce5184a97f" providerId="LiveId" clId="{3BD0FBCA-6DA1-48BE-BBDD-0AC8ED6F466F}" dt="2023-01-05T18:44:11.479" v="3388" actId="1076"/>
          <ac:spMkLst>
            <pc:docMk/>
            <pc:sldMk cId="2821621534" sldId="307"/>
            <ac:spMk id="655" creationId="{00000000-0000-0000-0000-000000000000}"/>
          </ac:spMkLst>
        </pc:spChg>
        <pc:spChg chg="mod">
          <ac:chgData name="Sofiane Derraz" userId="fc9d81ce5184a97f" providerId="LiveId" clId="{3BD0FBCA-6DA1-48BE-BBDD-0AC8ED6F466F}" dt="2023-01-05T18:43:01.204" v="3351" actId="20577"/>
          <ac:spMkLst>
            <pc:docMk/>
            <pc:sldMk cId="2821621534" sldId="307"/>
            <ac:spMk id="656" creationId="{00000000-0000-0000-0000-000000000000}"/>
          </ac:spMkLst>
        </pc:spChg>
        <pc:picChg chg="del">
          <ac:chgData name="Sofiane Derraz" userId="fc9d81ce5184a97f" providerId="LiveId" clId="{3BD0FBCA-6DA1-48BE-BBDD-0AC8ED6F466F}" dt="2023-01-05T18:46:45.392" v="3390" actId="478"/>
          <ac:picMkLst>
            <pc:docMk/>
            <pc:sldMk cId="2821621534" sldId="307"/>
            <ac:picMk id="2" creationId="{EEE3B238-F003-2501-433B-1A99666B9B88}"/>
          </ac:picMkLst>
        </pc:picChg>
      </pc:sldChg>
      <pc:sldChg chg="modSp add mod modNotesTx">
        <pc:chgData name="Sofiane Derraz" userId="fc9d81ce5184a97f" providerId="LiveId" clId="{3BD0FBCA-6DA1-48BE-BBDD-0AC8ED6F466F}" dt="2023-01-05T19:24:06.279" v="3688" actId="20577"/>
        <pc:sldMkLst>
          <pc:docMk/>
          <pc:sldMk cId="1515135876" sldId="308"/>
        </pc:sldMkLst>
        <pc:spChg chg="mod">
          <ac:chgData name="Sofiane Derraz" userId="fc9d81ce5184a97f" providerId="LiveId" clId="{3BD0FBCA-6DA1-48BE-BBDD-0AC8ED6F466F}" dt="2023-01-05T19:24:06.279" v="3688" actId="20577"/>
          <ac:spMkLst>
            <pc:docMk/>
            <pc:sldMk cId="1515135876" sldId="308"/>
            <ac:spMk id="1072" creationId="{00000000-0000-0000-0000-000000000000}"/>
          </ac:spMkLst>
        </pc:spChg>
      </pc:sldChg>
      <pc:sldChg chg="add del">
        <pc:chgData name="Sofiane Derraz" userId="fc9d81ce5184a97f" providerId="LiveId" clId="{3BD0FBCA-6DA1-48BE-BBDD-0AC8ED6F466F}" dt="2023-01-05T19:13:11.768" v="3393" actId="47"/>
        <pc:sldMkLst>
          <pc:docMk/>
          <pc:sldMk cId="3142405485" sldId="308"/>
        </pc:sldMkLst>
      </pc:sldChg>
      <pc:sldChg chg="modSp add mod modNotesTx">
        <pc:chgData name="Sofiane Derraz" userId="fc9d81ce5184a97f" providerId="LiveId" clId="{3BD0FBCA-6DA1-48BE-BBDD-0AC8ED6F466F}" dt="2023-01-05T19:25:00.766" v="3715"/>
        <pc:sldMkLst>
          <pc:docMk/>
          <pc:sldMk cId="502179461" sldId="309"/>
        </pc:sldMkLst>
        <pc:spChg chg="mod">
          <ac:chgData name="Sofiane Derraz" userId="fc9d81ce5184a97f" providerId="LiveId" clId="{3BD0FBCA-6DA1-48BE-BBDD-0AC8ED6F466F}" dt="2023-01-05T19:24:23.792" v="3708" actId="20577"/>
          <ac:spMkLst>
            <pc:docMk/>
            <pc:sldMk cId="502179461" sldId="309"/>
            <ac:spMk id="1072" creationId="{00000000-0000-0000-0000-000000000000}"/>
          </ac:spMkLst>
        </pc:spChg>
      </pc:sldChg>
      <pc:sldChg chg="modSp add mod modNotesTx">
        <pc:chgData name="Sofiane Derraz" userId="fc9d81ce5184a97f" providerId="LiveId" clId="{3BD0FBCA-6DA1-48BE-BBDD-0AC8ED6F466F}" dt="2023-01-05T19:26:19.333" v="3744" actId="20577"/>
        <pc:sldMkLst>
          <pc:docMk/>
          <pc:sldMk cId="2999804956" sldId="310"/>
        </pc:sldMkLst>
        <pc:spChg chg="mod">
          <ac:chgData name="Sofiane Derraz" userId="fc9d81ce5184a97f" providerId="LiveId" clId="{3BD0FBCA-6DA1-48BE-BBDD-0AC8ED6F466F}" dt="2023-01-05T19:25:26.411" v="3738" actId="20577"/>
          <ac:spMkLst>
            <pc:docMk/>
            <pc:sldMk cId="2999804956" sldId="310"/>
            <ac:spMk id="1072" creationId="{00000000-0000-0000-0000-000000000000}"/>
          </ac:spMkLst>
        </pc:spChg>
      </pc:sldChg>
      <pc:sldChg chg="modSp add mod modNotesTx">
        <pc:chgData name="Sofiane Derraz" userId="fc9d81ce5184a97f" providerId="LiveId" clId="{3BD0FBCA-6DA1-48BE-BBDD-0AC8ED6F466F}" dt="2023-01-05T19:28:20.445" v="3814" actId="20577"/>
        <pc:sldMkLst>
          <pc:docMk/>
          <pc:sldMk cId="2268177065" sldId="311"/>
        </pc:sldMkLst>
        <pc:spChg chg="mod">
          <ac:chgData name="Sofiane Derraz" userId="fc9d81ce5184a97f" providerId="LiveId" clId="{3BD0FBCA-6DA1-48BE-BBDD-0AC8ED6F466F}" dt="2023-01-05T19:27:24.944" v="3781" actId="1036"/>
          <ac:spMkLst>
            <pc:docMk/>
            <pc:sldMk cId="2268177065" sldId="311"/>
            <ac:spMk id="1072" creationId="{00000000-0000-0000-0000-000000000000}"/>
          </ac:spMkLst>
        </pc:spChg>
      </pc:sldChg>
      <pc:sldChg chg="modSp add mod modNotesTx">
        <pc:chgData name="Sofiane Derraz" userId="fc9d81ce5184a97f" providerId="LiveId" clId="{3BD0FBCA-6DA1-48BE-BBDD-0AC8ED6F466F}" dt="2023-01-06T15:03:49.866" v="3944"/>
        <pc:sldMkLst>
          <pc:docMk/>
          <pc:sldMk cId="3726677672" sldId="312"/>
        </pc:sldMkLst>
        <pc:spChg chg="mod">
          <ac:chgData name="Sofiane Derraz" userId="fc9d81ce5184a97f" providerId="LiveId" clId="{3BD0FBCA-6DA1-48BE-BBDD-0AC8ED6F466F}" dt="2023-01-05T19:34:00.035" v="3929" actId="1036"/>
          <ac:spMkLst>
            <pc:docMk/>
            <pc:sldMk cId="3726677672" sldId="312"/>
            <ac:spMk id="654" creationId="{00000000-0000-0000-0000-000000000000}"/>
          </ac:spMkLst>
        </pc:spChg>
        <pc:spChg chg="mod">
          <ac:chgData name="Sofiane Derraz" userId="fc9d81ce5184a97f" providerId="LiveId" clId="{3BD0FBCA-6DA1-48BE-BBDD-0AC8ED6F466F}" dt="2023-01-05T19:35:46.630" v="3943" actId="1036"/>
          <ac:spMkLst>
            <pc:docMk/>
            <pc:sldMk cId="3726677672" sldId="312"/>
            <ac:spMk id="655" creationId="{00000000-0000-0000-0000-000000000000}"/>
          </ac:spMkLst>
        </pc:spChg>
        <pc:spChg chg="mod">
          <ac:chgData name="Sofiane Derraz" userId="fc9d81ce5184a97f" providerId="LiveId" clId="{3BD0FBCA-6DA1-48BE-BBDD-0AC8ED6F466F}" dt="2023-01-05T19:33:45.305" v="3924" actId="1036"/>
          <ac:spMkLst>
            <pc:docMk/>
            <pc:sldMk cId="3726677672" sldId="312"/>
            <ac:spMk id="656" creationId="{00000000-0000-0000-0000-000000000000}"/>
          </ac:spMkLst>
        </pc:spChg>
      </pc:sldChg>
      <pc:sldChg chg="add">
        <pc:chgData name="Sofiane Derraz" userId="fc9d81ce5184a97f" providerId="LiveId" clId="{3BD0FBCA-6DA1-48BE-BBDD-0AC8ED6F466F}" dt="2023-01-06T15:12:48.198" v="3945" actId="2890"/>
        <pc:sldMkLst>
          <pc:docMk/>
          <pc:sldMk cId="748258027" sldId="313"/>
        </pc:sldMkLst>
      </pc:sldChg>
      <pc:sldChg chg="modSp add mod modNotesTx">
        <pc:chgData name="Sofiane Derraz" userId="fc9d81ce5184a97f" providerId="LiveId" clId="{3BD0FBCA-6DA1-48BE-BBDD-0AC8ED6F466F}" dt="2023-01-06T15:17:47.163" v="3990" actId="20577"/>
        <pc:sldMkLst>
          <pc:docMk/>
          <pc:sldMk cId="1805360218" sldId="314"/>
        </pc:sldMkLst>
        <pc:spChg chg="mod">
          <ac:chgData name="Sofiane Derraz" userId="fc9d81ce5184a97f" providerId="LiveId" clId="{3BD0FBCA-6DA1-48BE-BBDD-0AC8ED6F466F}" dt="2023-01-06T15:17:47.163" v="3990" actId="20577"/>
          <ac:spMkLst>
            <pc:docMk/>
            <pc:sldMk cId="1805360218" sldId="314"/>
            <ac:spMk id="1222" creationId="{00000000-0000-0000-0000-000000000000}"/>
          </ac:spMkLst>
        </pc:spChg>
      </pc:sldChg>
      <pc:sldChg chg="addSp modSp add mod modNotesTx">
        <pc:chgData name="Sofiane Derraz" userId="fc9d81ce5184a97f" providerId="LiveId" clId="{3BD0FBCA-6DA1-48BE-BBDD-0AC8ED6F466F}" dt="2023-01-06T15:35:38.360" v="4111" actId="20577"/>
        <pc:sldMkLst>
          <pc:docMk/>
          <pc:sldMk cId="4045898900" sldId="315"/>
        </pc:sldMkLst>
        <pc:spChg chg="add mod">
          <ac:chgData name="Sofiane Derraz" userId="fc9d81ce5184a97f" providerId="LiveId" clId="{3BD0FBCA-6DA1-48BE-BBDD-0AC8ED6F466F}" dt="2023-01-06T15:24:56.200" v="4061" actId="20577"/>
          <ac:spMkLst>
            <pc:docMk/>
            <pc:sldMk cId="4045898900" sldId="315"/>
            <ac:spMk id="2" creationId="{C5736753-95C0-D16D-3567-B81694EF7396}"/>
          </ac:spMkLst>
        </pc:spChg>
        <pc:spChg chg="mod">
          <ac:chgData name="Sofiane Derraz" userId="fc9d81ce5184a97f" providerId="LiveId" clId="{3BD0FBCA-6DA1-48BE-BBDD-0AC8ED6F466F}" dt="2023-01-06T15:24:20.115" v="4027" actId="20577"/>
          <ac:spMkLst>
            <pc:docMk/>
            <pc:sldMk cId="4045898900" sldId="315"/>
            <ac:spMk id="1383" creationId="{00000000-0000-0000-0000-000000000000}"/>
          </ac:spMkLst>
        </pc:spChg>
      </pc:sldChg>
      <pc:sldChg chg="modSp add mod modNotesTx">
        <pc:chgData name="Sofiane Derraz" userId="fc9d81ce5184a97f" providerId="LiveId" clId="{3BD0FBCA-6DA1-48BE-BBDD-0AC8ED6F466F}" dt="2023-01-06T15:35:26.340" v="4104" actId="20577"/>
        <pc:sldMkLst>
          <pc:docMk/>
          <pc:sldMk cId="3107585793" sldId="316"/>
        </pc:sldMkLst>
        <pc:spChg chg="mod">
          <ac:chgData name="Sofiane Derraz" userId="fc9d81ce5184a97f" providerId="LiveId" clId="{3BD0FBCA-6DA1-48BE-BBDD-0AC8ED6F466F}" dt="2023-01-06T15:25:46.473" v="4081" actId="20577"/>
          <ac:spMkLst>
            <pc:docMk/>
            <pc:sldMk cId="3107585793" sldId="316"/>
            <ac:spMk id="2" creationId="{C5736753-95C0-D16D-3567-B81694EF7396}"/>
          </ac:spMkLst>
        </pc:spChg>
      </pc:sldChg>
      <pc:sldChg chg="modSp add del mod modNotesTx">
        <pc:chgData name="Sofiane Derraz" userId="fc9d81ce5184a97f" providerId="LiveId" clId="{3BD0FBCA-6DA1-48BE-BBDD-0AC8ED6F466F}" dt="2023-01-06T16:18:49.145" v="4620" actId="47"/>
        <pc:sldMkLst>
          <pc:docMk/>
          <pc:sldMk cId="3022702520" sldId="317"/>
        </pc:sldMkLst>
        <pc:spChg chg="mod">
          <ac:chgData name="Sofiane Derraz" userId="fc9d81ce5184a97f" providerId="LiveId" clId="{3BD0FBCA-6DA1-48BE-BBDD-0AC8ED6F466F}" dt="2023-01-06T15:28:38.217" v="4084"/>
          <ac:spMkLst>
            <pc:docMk/>
            <pc:sldMk cId="3022702520" sldId="317"/>
            <ac:spMk id="2" creationId="{C5736753-95C0-D16D-3567-B81694EF7396}"/>
          </ac:spMkLst>
        </pc:spChg>
      </pc:sldChg>
      <pc:sldChg chg="modSp add mod modNotesTx">
        <pc:chgData name="Sofiane Derraz" userId="fc9d81ce5184a97f" providerId="LiveId" clId="{3BD0FBCA-6DA1-48BE-BBDD-0AC8ED6F466F}" dt="2023-01-06T15:34:33.868" v="4090"/>
        <pc:sldMkLst>
          <pc:docMk/>
          <pc:sldMk cId="2298052492" sldId="318"/>
        </pc:sldMkLst>
        <pc:spChg chg="mod">
          <ac:chgData name="Sofiane Derraz" userId="fc9d81ce5184a97f" providerId="LiveId" clId="{3BD0FBCA-6DA1-48BE-BBDD-0AC8ED6F466F}" dt="2023-01-06T15:32:09.258" v="4088"/>
          <ac:spMkLst>
            <pc:docMk/>
            <pc:sldMk cId="2298052492" sldId="318"/>
            <ac:spMk id="2" creationId="{C5736753-95C0-D16D-3567-B81694EF7396}"/>
          </ac:spMkLst>
        </pc:spChg>
      </pc:sldChg>
      <pc:sldChg chg="delSp add mod modNotesTx">
        <pc:chgData name="Sofiane Derraz" userId="fc9d81ce5184a97f" providerId="LiveId" clId="{3BD0FBCA-6DA1-48BE-BBDD-0AC8ED6F466F}" dt="2023-01-06T15:37:38.575" v="4134" actId="20577"/>
        <pc:sldMkLst>
          <pc:docMk/>
          <pc:sldMk cId="2234871313" sldId="319"/>
        </pc:sldMkLst>
        <pc:spChg chg="del">
          <ac:chgData name="Sofiane Derraz" userId="fc9d81ce5184a97f" providerId="LiveId" clId="{3BD0FBCA-6DA1-48BE-BBDD-0AC8ED6F466F}" dt="2023-01-06T15:37:23.487" v="4113" actId="478"/>
          <ac:spMkLst>
            <pc:docMk/>
            <pc:sldMk cId="2234871313" sldId="319"/>
            <ac:spMk id="2" creationId="{C5736753-95C0-D16D-3567-B81694EF7396}"/>
          </ac:spMkLst>
        </pc:spChg>
      </pc:sldChg>
      <pc:sldChg chg="addSp delSp modSp add mod modNotesTx">
        <pc:chgData name="Sofiane Derraz" userId="fc9d81ce5184a97f" providerId="LiveId" clId="{3BD0FBCA-6DA1-48BE-BBDD-0AC8ED6F466F}" dt="2023-01-06T15:42:15.951" v="4162" actId="20577"/>
        <pc:sldMkLst>
          <pc:docMk/>
          <pc:sldMk cId="310254302" sldId="320"/>
        </pc:sldMkLst>
        <pc:spChg chg="add del mod">
          <ac:chgData name="Sofiane Derraz" userId="fc9d81ce5184a97f" providerId="LiveId" clId="{3BD0FBCA-6DA1-48BE-BBDD-0AC8ED6F466F}" dt="2023-01-06T15:39:29.409" v="4149" actId="478"/>
          <ac:spMkLst>
            <pc:docMk/>
            <pc:sldMk cId="310254302" sldId="320"/>
            <ac:spMk id="3" creationId="{35972CA5-C730-914C-B747-1CA61A5D0668}"/>
          </ac:spMkLst>
        </pc:spChg>
        <pc:spChg chg="mod">
          <ac:chgData name="Sofiane Derraz" userId="fc9d81ce5184a97f" providerId="LiveId" clId="{3BD0FBCA-6DA1-48BE-BBDD-0AC8ED6F466F}" dt="2023-01-06T15:39:25.604" v="4147" actId="20577"/>
          <ac:spMkLst>
            <pc:docMk/>
            <pc:sldMk cId="310254302" sldId="320"/>
            <ac:spMk id="654" creationId="{00000000-0000-0000-0000-000000000000}"/>
          </ac:spMkLst>
        </pc:spChg>
        <pc:spChg chg="del">
          <ac:chgData name="Sofiane Derraz" userId="fc9d81ce5184a97f" providerId="LiveId" clId="{3BD0FBCA-6DA1-48BE-BBDD-0AC8ED6F466F}" dt="2023-01-06T15:39:27.906" v="4148" actId="478"/>
          <ac:spMkLst>
            <pc:docMk/>
            <pc:sldMk cId="310254302" sldId="320"/>
            <ac:spMk id="655" creationId="{00000000-0000-0000-0000-000000000000}"/>
          </ac:spMkLst>
        </pc:spChg>
        <pc:spChg chg="mod">
          <ac:chgData name="Sofiane Derraz" userId="fc9d81ce5184a97f" providerId="LiveId" clId="{3BD0FBCA-6DA1-48BE-BBDD-0AC8ED6F466F}" dt="2023-01-06T15:39:22.353" v="4137" actId="20577"/>
          <ac:spMkLst>
            <pc:docMk/>
            <pc:sldMk cId="310254302" sldId="320"/>
            <ac:spMk id="656" creationId="{00000000-0000-0000-0000-000000000000}"/>
          </ac:spMkLst>
        </pc:spChg>
      </pc:sldChg>
      <pc:sldChg chg="addSp delSp modSp add mod modNotesTx">
        <pc:chgData name="Sofiane Derraz" userId="fc9d81ce5184a97f" providerId="LiveId" clId="{3BD0FBCA-6DA1-48BE-BBDD-0AC8ED6F466F}" dt="2023-01-06T15:44:17.951" v="4257" actId="1076"/>
        <pc:sldMkLst>
          <pc:docMk/>
          <pc:sldMk cId="1020213691" sldId="321"/>
        </pc:sldMkLst>
        <pc:spChg chg="add mod">
          <ac:chgData name="Sofiane Derraz" userId="fc9d81ce5184a97f" providerId="LiveId" clId="{3BD0FBCA-6DA1-48BE-BBDD-0AC8ED6F466F}" dt="2023-01-06T15:43:54.229" v="4249" actId="207"/>
          <ac:spMkLst>
            <pc:docMk/>
            <pc:sldMk cId="1020213691" sldId="321"/>
            <ac:spMk id="2" creationId="{B1F2285D-1838-2AD2-08FF-5F914DCE9228}"/>
          </ac:spMkLst>
        </pc:spChg>
        <pc:spChg chg="mod">
          <ac:chgData name="Sofiane Derraz" userId="fc9d81ce5184a97f" providerId="LiveId" clId="{3BD0FBCA-6DA1-48BE-BBDD-0AC8ED6F466F}" dt="2023-01-06T15:44:13.796" v="4256" actId="1076"/>
          <ac:spMkLst>
            <pc:docMk/>
            <pc:sldMk cId="1020213691" sldId="321"/>
            <ac:spMk id="2299" creationId="{00000000-0000-0000-0000-000000000000}"/>
          </ac:spMkLst>
        </pc:spChg>
        <pc:spChg chg="mod">
          <ac:chgData name="Sofiane Derraz" userId="fc9d81ce5184a97f" providerId="LiveId" clId="{3BD0FBCA-6DA1-48BE-BBDD-0AC8ED6F466F}" dt="2023-01-06T15:44:17.951" v="4257" actId="1076"/>
          <ac:spMkLst>
            <pc:docMk/>
            <pc:sldMk cId="1020213691" sldId="321"/>
            <ac:spMk id="2300" creationId="{00000000-0000-0000-0000-000000000000}"/>
          </ac:spMkLst>
        </pc:spChg>
        <pc:spChg chg="del">
          <ac:chgData name="Sofiane Derraz" userId="fc9d81ce5184a97f" providerId="LiveId" clId="{3BD0FBCA-6DA1-48BE-BBDD-0AC8ED6F466F}" dt="2023-01-06T15:43:32.584" v="4243" actId="478"/>
          <ac:spMkLst>
            <pc:docMk/>
            <pc:sldMk cId="1020213691" sldId="321"/>
            <ac:spMk id="2301" creationId="{00000000-0000-0000-0000-000000000000}"/>
          </ac:spMkLst>
        </pc:spChg>
        <pc:grpChg chg="del">
          <ac:chgData name="Sofiane Derraz" userId="fc9d81ce5184a97f" providerId="LiveId" clId="{3BD0FBCA-6DA1-48BE-BBDD-0AC8ED6F466F}" dt="2023-01-06T15:43:37.502" v="4246" actId="478"/>
          <ac:grpSpMkLst>
            <pc:docMk/>
            <pc:sldMk cId="1020213691" sldId="321"/>
            <ac:grpSpMk id="2302" creationId="{00000000-0000-0000-0000-000000000000}"/>
          </ac:grpSpMkLst>
        </pc:grpChg>
        <pc:grpChg chg="del">
          <ac:chgData name="Sofiane Derraz" userId="fc9d81ce5184a97f" providerId="LiveId" clId="{3BD0FBCA-6DA1-48BE-BBDD-0AC8ED6F466F}" dt="2023-01-06T15:43:37.502" v="4246" actId="478"/>
          <ac:grpSpMkLst>
            <pc:docMk/>
            <pc:sldMk cId="1020213691" sldId="321"/>
            <ac:grpSpMk id="2305" creationId="{00000000-0000-0000-0000-000000000000}"/>
          </ac:grpSpMkLst>
        </pc:grpChg>
        <pc:grpChg chg="del">
          <ac:chgData name="Sofiane Derraz" userId="fc9d81ce5184a97f" providerId="LiveId" clId="{3BD0FBCA-6DA1-48BE-BBDD-0AC8ED6F466F}" dt="2023-01-06T15:43:37.502" v="4246" actId="478"/>
          <ac:grpSpMkLst>
            <pc:docMk/>
            <pc:sldMk cId="1020213691" sldId="321"/>
            <ac:grpSpMk id="2310" creationId="{00000000-0000-0000-0000-000000000000}"/>
          </ac:grpSpMkLst>
        </pc:grpChg>
        <pc:grpChg chg="del">
          <ac:chgData name="Sofiane Derraz" userId="fc9d81ce5184a97f" providerId="LiveId" clId="{3BD0FBCA-6DA1-48BE-BBDD-0AC8ED6F466F}" dt="2023-01-06T15:43:37.502" v="4246" actId="478"/>
          <ac:grpSpMkLst>
            <pc:docMk/>
            <pc:sldMk cId="1020213691" sldId="321"/>
            <ac:grpSpMk id="2314" creationId="{00000000-0000-0000-0000-000000000000}"/>
          </ac:grpSpMkLst>
        </pc:grpChg>
      </pc:sldChg>
      <pc:sldChg chg="modSp add del mod ord modNotesTx">
        <pc:chgData name="Sofiane Derraz" userId="fc9d81ce5184a97f" providerId="LiveId" clId="{3BD0FBCA-6DA1-48BE-BBDD-0AC8ED6F466F}" dt="2023-01-06T16:19:25.268" v="4622" actId="20577"/>
        <pc:sldMkLst>
          <pc:docMk/>
          <pc:sldMk cId="3847263780" sldId="322"/>
        </pc:sldMkLst>
        <pc:spChg chg="mod">
          <ac:chgData name="Sofiane Derraz" userId="fc9d81ce5184a97f" providerId="LiveId" clId="{3BD0FBCA-6DA1-48BE-BBDD-0AC8ED6F466F}" dt="2023-01-06T16:19:25.268" v="4622" actId="20577"/>
          <ac:spMkLst>
            <pc:docMk/>
            <pc:sldMk cId="3847263780" sldId="322"/>
            <ac:spMk id="846" creationId="{00000000-0000-0000-0000-000000000000}"/>
          </ac:spMkLst>
        </pc:spChg>
      </pc:sldChg>
      <pc:sldChg chg="add modNotesTx">
        <pc:chgData name="Sofiane Derraz" userId="fc9d81ce5184a97f" providerId="LiveId" clId="{3BD0FBCA-6DA1-48BE-BBDD-0AC8ED6F466F}" dt="2023-01-06T16:20:46.056" v="4625" actId="5793"/>
        <pc:sldMkLst>
          <pc:docMk/>
          <pc:sldMk cId="2625467955" sldId="323"/>
        </pc:sldMkLst>
      </pc:sldChg>
      <pc:sldChg chg="modSp mod">
        <pc:chgData name="Sofiane Derraz" userId="fc9d81ce5184a97f" providerId="LiveId" clId="{3BD0FBCA-6DA1-48BE-BBDD-0AC8ED6F466F}" dt="2023-01-07T22:15:21.175" v="4774" actId="1038"/>
        <pc:sldMkLst>
          <pc:docMk/>
          <pc:sldMk cId="2741804427" sldId="324"/>
        </pc:sldMkLst>
        <pc:spChg chg="mod">
          <ac:chgData name="Sofiane Derraz" userId="fc9d81ce5184a97f" providerId="LiveId" clId="{3BD0FBCA-6DA1-48BE-BBDD-0AC8ED6F466F}" dt="2023-01-07T22:15:21.175" v="4774" actId="1038"/>
          <ac:spMkLst>
            <pc:docMk/>
            <pc:sldMk cId="2741804427" sldId="324"/>
            <ac:spMk id="2003" creationId="{8F8AF723-DF4E-71D9-1666-FE2C084DAB7E}"/>
          </ac:spMkLst>
        </pc:spChg>
        <pc:spChg chg="mod">
          <ac:chgData name="Sofiane Derraz" userId="fc9d81ce5184a97f" providerId="LiveId" clId="{3BD0FBCA-6DA1-48BE-BBDD-0AC8ED6F466F}" dt="2023-01-07T22:15:21.175" v="4774" actId="1038"/>
          <ac:spMkLst>
            <pc:docMk/>
            <pc:sldMk cId="2741804427" sldId="324"/>
            <ac:spMk id="2005" creationId="{D364A973-8CE1-62CD-489D-56F39A202C54}"/>
          </ac:spMkLst>
        </pc:spChg>
        <pc:spChg chg="mod">
          <ac:chgData name="Sofiane Derraz" userId="fc9d81ce5184a97f" providerId="LiveId" clId="{3BD0FBCA-6DA1-48BE-BBDD-0AC8ED6F466F}" dt="2023-01-07T22:15:21.175" v="4774" actId="1038"/>
          <ac:spMkLst>
            <pc:docMk/>
            <pc:sldMk cId="2741804427" sldId="324"/>
            <ac:spMk id="2006" creationId="{0FD967E1-4EC9-3617-CCB1-0F09D40AAD31}"/>
          </ac:spMkLst>
        </pc:spChg>
        <pc:spChg chg="mod">
          <ac:chgData name="Sofiane Derraz" userId="fc9d81ce5184a97f" providerId="LiveId" clId="{3BD0FBCA-6DA1-48BE-BBDD-0AC8ED6F466F}" dt="2023-01-07T22:15:21.175" v="4774" actId="1038"/>
          <ac:spMkLst>
            <pc:docMk/>
            <pc:sldMk cId="2741804427" sldId="324"/>
            <ac:spMk id="2007" creationId="{45F0C1D4-1107-B176-44CC-4426C96D6DA9}"/>
          </ac:spMkLst>
        </pc:spChg>
        <pc:spChg chg="mod">
          <ac:chgData name="Sofiane Derraz" userId="fc9d81ce5184a97f" providerId="LiveId" clId="{3BD0FBCA-6DA1-48BE-BBDD-0AC8ED6F466F}" dt="2023-01-07T22:15:21.175" v="4774" actId="1038"/>
          <ac:spMkLst>
            <pc:docMk/>
            <pc:sldMk cId="2741804427" sldId="324"/>
            <ac:spMk id="2008" creationId="{FC4CCD95-92C3-7FE0-AE3D-09AE5A4C3364}"/>
          </ac:spMkLst>
        </pc:spChg>
        <pc:spChg chg="mod">
          <ac:chgData name="Sofiane Derraz" userId="fc9d81ce5184a97f" providerId="LiveId" clId="{3BD0FBCA-6DA1-48BE-BBDD-0AC8ED6F466F}" dt="2023-01-07T22:15:21.175" v="4774" actId="1038"/>
          <ac:spMkLst>
            <pc:docMk/>
            <pc:sldMk cId="2741804427" sldId="324"/>
            <ac:spMk id="2009" creationId="{B75FDE37-50BE-A067-0874-94F00E165940}"/>
          </ac:spMkLst>
        </pc:spChg>
        <pc:graphicFrameChg chg="mod">
          <ac:chgData name="Sofiane Derraz" userId="fc9d81ce5184a97f" providerId="LiveId" clId="{3BD0FBCA-6DA1-48BE-BBDD-0AC8ED6F466F}" dt="2023-01-07T22:15:21.175" v="4774" actId="1038"/>
          <ac:graphicFrameMkLst>
            <pc:docMk/>
            <pc:sldMk cId="2741804427" sldId="324"/>
            <ac:graphicFrameMk id="1990" creationId="{B1817970-FE13-8FDE-5E6A-DCB6BAF742B1}"/>
          </ac:graphicFrameMkLst>
        </pc:graphicFrameChg>
        <pc:picChg chg="mod">
          <ac:chgData name="Sofiane Derraz" userId="fc9d81ce5184a97f" providerId="LiveId" clId="{3BD0FBCA-6DA1-48BE-BBDD-0AC8ED6F466F}" dt="2023-01-07T22:15:21.175" v="4774" actId="1038"/>
          <ac:picMkLst>
            <pc:docMk/>
            <pc:sldMk cId="2741804427" sldId="324"/>
            <ac:picMk id="27" creationId="{B785954C-09EC-083D-9FBD-B30E92C07143}"/>
          </ac:picMkLst>
        </pc:picChg>
        <pc:picChg chg="mod">
          <ac:chgData name="Sofiane Derraz" userId="fc9d81ce5184a97f" providerId="LiveId" clId="{3BD0FBCA-6DA1-48BE-BBDD-0AC8ED6F466F}" dt="2023-01-07T22:15:21.175" v="4774" actId="1038"/>
          <ac:picMkLst>
            <pc:docMk/>
            <pc:sldMk cId="2741804427" sldId="324"/>
            <ac:picMk id="29" creationId="{ACC1F466-2130-096B-6DD2-675E99D245F3}"/>
          </ac:picMkLst>
        </pc:picChg>
        <pc:picChg chg="mod">
          <ac:chgData name="Sofiane Derraz" userId="fc9d81ce5184a97f" providerId="LiveId" clId="{3BD0FBCA-6DA1-48BE-BBDD-0AC8ED6F466F}" dt="2023-01-07T22:15:21.175" v="4774" actId="1038"/>
          <ac:picMkLst>
            <pc:docMk/>
            <pc:sldMk cId="2741804427" sldId="324"/>
            <ac:picMk id="31" creationId="{9ED90DA3-DEC9-9429-99AD-1CF5413E41BD}"/>
          </ac:picMkLst>
        </pc:picChg>
        <pc:picChg chg="mod">
          <ac:chgData name="Sofiane Derraz" userId="fc9d81ce5184a97f" providerId="LiveId" clId="{3BD0FBCA-6DA1-48BE-BBDD-0AC8ED6F466F}" dt="2023-01-07T22:15:21.175" v="4774" actId="1038"/>
          <ac:picMkLst>
            <pc:docMk/>
            <pc:sldMk cId="2741804427" sldId="324"/>
            <ac:picMk id="33" creationId="{F1049213-D74F-AAF8-22BC-B8C8EA28D3E1}"/>
          </ac:picMkLst>
        </pc:picChg>
        <pc:picChg chg="mod">
          <ac:chgData name="Sofiane Derraz" userId="fc9d81ce5184a97f" providerId="LiveId" clId="{3BD0FBCA-6DA1-48BE-BBDD-0AC8ED6F466F}" dt="2023-01-07T22:15:21.175" v="4774" actId="1038"/>
          <ac:picMkLst>
            <pc:docMk/>
            <pc:sldMk cId="2741804427" sldId="324"/>
            <ac:picMk id="35" creationId="{0A27D326-7AC1-6772-1F31-B15F1E191F72}"/>
          </ac:picMkLst>
        </pc:picChg>
        <pc:picChg chg="mod">
          <ac:chgData name="Sofiane Derraz" userId="fc9d81ce5184a97f" providerId="LiveId" clId="{3BD0FBCA-6DA1-48BE-BBDD-0AC8ED6F466F}" dt="2023-01-07T22:15:21.175" v="4774" actId="1038"/>
          <ac:picMkLst>
            <pc:docMk/>
            <pc:sldMk cId="2741804427" sldId="324"/>
            <ac:picMk id="37" creationId="{20D641E9-F825-2B23-071B-CF891B0A0CD9}"/>
          </ac:picMkLst>
        </pc:picChg>
      </pc:sldChg>
      <pc:sldChg chg="addSp delSp modSp add mod ord delAnim modNotesTx">
        <pc:chgData name="Sofiane Derraz" userId="fc9d81ce5184a97f" providerId="LiveId" clId="{3BD0FBCA-6DA1-48BE-BBDD-0AC8ED6F466F}" dt="2023-01-09T21:22:32.636" v="4788" actId="1036"/>
        <pc:sldMkLst>
          <pc:docMk/>
          <pc:sldMk cId="750037791" sldId="325"/>
        </pc:sldMkLst>
        <pc:spChg chg="add del mod">
          <ac:chgData name="Sofiane Derraz" userId="fc9d81ce5184a97f" providerId="LiveId" clId="{3BD0FBCA-6DA1-48BE-BBDD-0AC8ED6F466F}" dt="2023-01-07T22:13:51.076" v="4752" actId="478"/>
          <ac:spMkLst>
            <pc:docMk/>
            <pc:sldMk cId="750037791" sldId="325"/>
            <ac:spMk id="3" creationId="{5E50F3E7-1A6D-BC06-B5D0-BBA09FC577E5}"/>
          </ac:spMkLst>
        </pc:spChg>
        <pc:spChg chg="add del mod">
          <ac:chgData name="Sofiane Derraz" userId="fc9d81ce5184a97f" providerId="LiveId" clId="{3BD0FBCA-6DA1-48BE-BBDD-0AC8ED6F466F}" dt="2023-01-07T22:13:51.076" v="4752" actId="478"/>
          <ac:spMkLst>
            <pc:docMk/>
            <pc:sldMk cId="750037791" sldId="325"/>
            <ac:spMk id="5" creationId="{21103464-04BA-2854-F4CD-76EB139D87AB}"/>
          </ac:spMkLst>
        </pc:spChg>
        <pc:spChg chg="add del mod">
          <ac:chgData name="Sofiane Derraz" userId="fc9d81ce5184a97f" providerId="LiveId" clId="{3BD0FBCA-6DA1-48BE-BBDD-0AC8ED6F466F}" dt="2023-01-07T22:13:51.076" v="4752" actId="478"/>
          <ac:spMkLst>
            <pc:docMk/>
            <pc:sldMk cId="750037791" sldId="325"/>
            <ac:spMk id="7" creationId="{7D5D9C6D-8839-3DF7-D587-1261885FC0C0}"/>
          </ac:spMkLst>
        </pc:spChg>
        <pc:spChg chg="add del mod">
          <ac:chgData name="Sofiane Derraz" userId="fc9d81ce5184a97f" providerId="LiveId" clId="{3BD0FBCA-6DA1-48BE-BBDD-0AC8ED6F466F}" dt="2023-01-07T22:13:51.076" v="4752" actId="478"/>
          <ac:spMkLst>
            <pc:docMk/>
            <pc:sldMk cId="750037791" sldId="325"/>
            <ac:spMk id="9" creationId="{84D91253-7E4F-0B7E-1F73-8DE8CC453290}"/>
          </ac:spMkLst>
        </pc:spChg>
        <pc:spChg chg="add del mod">
          <ac:chgData name="Sofiane Derraz" userId="fc9d81ce5184a97f" providerId="LiveId" clId="{3BD0FBCA-6DA1-48BE-BBDD-0AC8ED6F466F}" dt="2023-01-07T22:13:51.076" v="4752" actId="478"/>
          <ac:spMkLst>
            <pc:docMk/>
            <pc:sldMk cId="750037791" sldId="325"/>
            <ac:spMk id="11" creationId="{C3B1DDC2-BEB6-80E0-B9C9-64C5D0B8E762}"/>
          </ac:spMkLst>
        </pc:spChg>
        <pc:spChg chg="add del mod">
          <ac:chgData name="Sofiane Derraz" userId="fc9d81ce5184a97f" providerId="LiveId" clId="{3BD0FBCA-6DA1-48BE-BBDD-0AC8ED6F466F}" dt="2023-01-07T22:13:51.076" v="4752" actId="478"/>
          <ac:spMkLst>
            <pc:docMk/>
            <pc:sldMk cId="750037791" sldId="325"/>
            <ac:spMk id="13" creationId="{808CCD98-1E5E-0019-BB4F-377D70960B9F}"/>
          </ac:spMkLst>
        </pc:spChg>
        <pc:spChg chg="add del mod">
          <ac:chgData name="Sofiane Derraz" userId="fc9d81ce5184a97f" providerId="LiveId" clId="{3BD0FBCA-6DA1-48BE-BBDD-0AC8ED6F466F}" dt="2023-01-07T22:13:51.076" v="4752" actId="478"/>
          <ac:spMkLst>
            <pc:docMk/>
            <pc:sldMk cId="750037791" sldId="325"/>
            <ac:spMk id="15" creationId="{CD80AE3B-D76B-4383-5BF4-A36AE3D1AA79}"/>
          </ac:spMkLst>
        </pc:spChg>
        <pc:spChg chg="add del mod">
          <ac:chgData name="Sofiane Derraz" userId="fc9d81ce5184a97f" providerId="LiveId" clId="{3BD0FBCA-6DA1-48BE-BBDD-0AC8ED6F466F}" dt="2023-01-07T22:13:51.076" v="4752" actId="478"/>
          <ac:spMkLst>
            <pc:docMk/>
            <pc:sldMk cId="750037791" sldId="325"/>
            <ac:spMk id="17" creationId="{B1565352-A611-5FE9-5EED-4216E1B900F2}"/>
          </ac:spMkLst>
        </pc:spChg>
        <pc:spChg chg="add del mod">
          <ac:chgData name="Sofiane Derraz" userId="fc9d81ce5184a97f" providerId="LiveId" clId="{3BD0FBCA-6DA1-48BE-BBDD-0AC8ED6F466F}" dt="2023-01-07T22:13:51.076" v="4752" actId="478"/>
          <ac:spMkLst>
            <pc:docMk/>
            <pc:sldMk cId="750037791" sldId="325"/>
            <ac:spMk id="19" creationId="{CB0C9097-91C6-F934-963A-0BE3FC58C4C9}"/>
          </ac:spMkLst>
        </pc:spChg>
        <pc:spChg chg="add del mod">
          <ac:chgData name="Sofiane Derraz" userId="fc9d81ce5184a97f" providerId="LiveId" clId="{3BD0FBCA-6DA1-48BE-BBDD-0AC8ED6F466F}" dt="2023-01-07T22:13:51.076" v="4752" actId="478"/>
          <ac:spMkLst>
            <pc:docMk/>
            <pc:sldMk cId="750037791" sldId="325"/>
            <ac:spMk id="21" creationId="{F0B37A66-D4F1-477F-AEB7-46AB7F35847B}"/>
          </ac:spMkLst>
        </pc:spChg>
        <pc:spChg chg="mod">
          <ac:chgData name="Sofiane Derraz" userId="fc9d81ce5184a97f" providerId="LiveId" clId="{3BD0FBCA-6DA1-48BE-BBDD-0AC8ED6F466F}" dt="2023-01-09T21:22:32.636" v="4788" actId="1036"/>
          <ac:spMkLst>
            <pc:docMk/>
            <pc:sldMk cId="750037791" sldId="325"/>
            <ac:spMk id="22" creationId="{5CD67E32-FD05-ED29-1B11-31E423D5D1D3}"/>
          </ac:spMkLst>
        </pc:spChg>
        <pc:spChg chg="add del mod">
          <ac:chgData name="Sofiane Derraz" userId="fc9d81ce5184a97f" providerId="LiveId" clId="{3BD0FBCA-6DA1-48BE-BBDD-0AC8ED6F466F}" dt="2023-01-07T22:13:51.076" v="4752" actId="478"/>
          <ac:spMkLst>
            <pc:docMk/>
            <pc:sldMk cId="750037791" sldId="325"/>
            <ac:spMk id="23" creationId="{3C93114E-9106-810B-BC60-03E7C9710B91}"/>
          </ac:spMkLst>
        </pc:spChg>
        <pc:spChg chg="add del mod">
          <ac:chgData name="Sofiane Derraz" userId="fc9d81ce5184a97f" providerId="LiveId" clId="{3BD0FBCA-6DA1-48BE-BBDD-0AC8ED6F466F}" dt="2023-01-07T22:13:51.076" v="4752" actId="478"/>
          <ac:spMkLst>
            <pc:docMk/>
            <pc:sldMk cId="750037791" sldId="325"/>
            <ac:spMk id="25" creationId="{CA3A432A-3B48-D318-55EC-318B76470482}"/>
          </ac:spMkLst>
        </pc:spChg>
        <pc:spChg chg="add del mod">
          <ac:chgData name="Sofiane Derraz" userId="fc9d81ce5184a97f" providerId="LiveId" clId="{3BD0FBCA-6DA1-48BE-BBDD-0AC8ED6F466F}" dt="2023-01-07T22:13:51.076" v="4752" actId="478"/>
          <ac:spMkLst>
            <pc:docMk/>
            <pc:sldMk cId="750037791" sldId="325"/>
            <ac:spMk id="27" creationId="{9F980CB8-E9E3-A798-2188-DC3805D72104}"/>
          </ac:spMkLst>
        </pc:spChg>
        <pc:spChg chg="add del mod">
          <ac:chgData name="Sofiane Derraz" userId="fc9d81ce5184a97f" providerId="LiveId" clId="{3BD0FBCA-6DA1-48BE-BBDD-0AC8ED6F466F}" dt="2023-01-07T22:13:51.076" v="4752" actId="478"/>
          <ac:spMkLst>
            <pc:docMk/>
            <pc:sldMk cId="750037791" sldId="325"/>
            <ac:spMk id="29" creationId="{25CF69AC-C245-684E-A20D-2C3D6F8C0EFD}"/>
          </ac:spMkLst>
        </pc:spChg>
        <pc:spChg chg="add del mod">
          <ac:chgData name="Sofiane Derraz" userId="fc9d81ce5184a97f" providerId="LiveId" clId="{3BD0FBCA-6DA1-48BE-BBDD-0AC8ED6F466F}" dt="2023-01-07T22:13:51.076" v="4752" actId="478"/>
          <ac:spMkLst>
            <pc:docMk/>
            <pc:sldMk cId="750037791" sldId="325"/>
            <ac:spMk id="31" creationId="{B84EA9CF-38CC-99E5-E03A-D751E5196BC2}"/>
          </ac:spMkLst>
        </pc:spChg>
        <pc:spChg chg="add del mod">
          <ac:chgData name="Sofiane Derraz" userId="fc9d81ce5184a97f" providerId="LiveId" clId="{3BD0FBCA-6DA1-48BE-BBDD-0AC8ED6F466F}" dt="2023-01-07T22:13:51.076" v="4752" actId="478"/>
          <ac:spMkLst>
            <pc:docMk/>
            <pc:sldMk cId="750037791" sldId="325"/>
            <ac:spMk id="33" creationId="{00EA8E34-B10E-C214-19D0-CFD6D8365FE7}"/>
          </ac:spMkLst>
        </pc:spChg>
        <pc:spChg chg="add del mod">
          <ac:chgData name="Sofiane Derraz" userId="fc9d81ce5184a97f" providerId="LiveId" clId="{3BD0FBCA-6DA1-48BE-BBDD-0AC8ED6F466F}" dt="2023-01-07T22:13:51.076" v="4752" actId="478"/>
          <ac:spMkLst>
            <pc:docMk/>
            <pc:sldMk cId="750037791" sldId="325"/>
            <ac:spMk id="35" creationId="{916BA6EB-0C1E-8E2D-D57D-963805DA0F1B}"/>
          </ac:spMkLst>
        </pc:spChg>
        <pc:spChg chg="add del mod">
          <ac:chgData name="Sofiane Derraz" userId="fc9d81ce5184a97f" providerId="LiveId" clId="{3BD0FBCA-6DA1-48BE-BBDD-0AC8ED6F466F}" dt="2023-01-07T22:13:51.076" v="4752" actId="478"/>
          <ac:spMkLst>
            <pc:docMk/>
            <pc:sldMk cId="750037791" sldId="325"/>
            <ac:spMk id="37" creationId="{6DCB4B62-F190-328B-46FF-BBA9A4374379}"/>
          </ac:spMkLst>
        </pc:spChg>
        <pc:spChg chg="del">
          <ac:chgData name="Sofiane Derraz" userId="fc9d81ce5184a97f" providerId="LiveId" clId="{3BD0FBCA-6DA1-48BE-BBDD-0AC8ED6F466F}" dt="2023-01-07T22:13:48.400" v="4751" actId="478"/>
          <ac:spMkLst>
            <pc:docMk/>
            <pc:sldMk cId="750037791" sldId="325"/>
            <ac:spMk id="481" creationId="{00000000-0000-0000-0000-000000000000}"/>
          </ac:spMkLst>
        </pc:spChg>
        <pc:spChg chg="del">
          <ac:chgData name="Sofiane Derraz" userId="fc9d81ce5184a97f" providerId="LiveId" clId="{3BD0FBCA-6DA1-48BE-BBDD-0AC8ED6F466F}" dt="2023-01-07T22:13:48.400" v="4751" actId="478"/>
          <ac:spMkLst>
            <pc:docMk/>
            <pc:sldMk cId="750037791" sldId="325"/>
            <ac:spMk id="483" creationId="{00000000-0000-0000-0000-000000000000}"/>
          </ac:spMkLst>
        </pc:spChg>
        <pc:spChg chg="del">
          <ac:chgData name="Sofiane Derraz" userId="fc9d81ce5184a97f" providerId="LiveId" clId="{3BD0FBCA-6DA1-48BE-BBDD-0AC8ED6F466F}" dt="2023-01-07T22:13:48.400" v="4751" actId="478"/>
          <ac:spMkLst>
            <pc:docMk/>
            <pc:sldMk cId="750037791" sldId="325"/>
            <ac:spMk id="484" creationId="{00000000-0000-0000-0000-000000000000}"/>
          </ac:spMkLst>
        </pc:spChg>
        <pc:spChg chg="del">
          <ac:chgData name="Sofiane Derraz" userId="fc9d81ce5184a97f" providerId="LiveId" clId="{3BD0FBCA-6DA1-48BE-BBDD-0AC8ED6F466F}" dt="2023-01-07T22:13:48.400" v="4751" actId="478"/>
          <ac:spMkLst>
            <pc:docMk/>
            <pc:sldMk cId="750037791" sldId="325"/>
            <ac:spMk id="485" creationId="{00000000-0000-0000-0000-000000000000}"/>
          </ac:spMkLst>
        </pc:spChg>
        <pc:spChg chg="del">
          <ac:chgData name="Sofiane Derraz" userId="fc9d81ce5184a97f" providerId="LiveId" clId="{3BD0FBCA-6DA1-48BE-BBDD-0AC8ED6F466F}" dt="2023-01-07T22:13:48.400" v="4751" actId="478"/>
          <ac:spMkLst>
            <pc:docMk/>
            <pc:sldMk cId="750037791" sldId="325"/>
            <ac:spMk id="486" creationId="{00000000-0000-0000-0000-000000000000}"/>
          </ac:spMkLst>
        </pc:spChg>
        <pc:spChg chg="del">
          <ac:chgData name="Sofiane Derraz" userId="fc9d81ce5184a97f" providerId="LiveId" clId="{3BD0FBCA-6DA1-48BE-BBDD-0AC8ED6F466F}" dt="2023-01-07T22:13:48.400" v="4751" actId="478"/>
          <ac:spMkLst>
            <pc:docMk/>
            <pc:sldMk cId="750037791" sldId="325"/>
            <ac:spMk id="487" creationId="{00000000-0000-0000-0000-000000000000}"/>
          </ac:spMkLst>
        </pc:spChg>
        <pc:spChg chg="del">
          <ac:chgData name="Sofiane Derraz" userId="fc9d81ce5184a97f" providerId="LiveId" clId="{3BD0FBCA-6DA1-48BE-BBDD-0AC8ED6F466F}" dt="2023-01-07T22:13:48.400" v="4751" actId="478"/>
          <ac:spMkLst>
            <pc:docMk/>
            <pc:sldMk cId="750037791" sldId="325"/>
            <ac:spMk id="488" creationId="{00000000-0000-0000-0000-000000000000}"/>
          </ac:spMkLst>
        </pc:spChg>
        <pc:spChg chg="del">
          <ac:chgData name="Sofiane Derraz" userId="fc9d81ce5184a97f" providerId="LiveId" clId="{3BD0FBCA-6DA1-48BE-BBDD-0AC8ED6F466F}" dt="2023-01-07T22:13:48.400" v="4751" actId="478"/>
          <ac:spMkLst>
            <pc:docMk/>
            <pc:sldMk cId="750037791" sldId="325"/>
            <ac:spMk id="489" creationId="{00000000-0000-0000-0000-000000000000}"/>
          </ac:spMkLst>
        </pc:spChg>
        <pc:spChg chg="del">
          <ac:chgData name="Sofiane Derraz" userId="fc9d81ce5184a97f" providerId="LiveId" clId="{3BD0FBCA-6DA1-48BE-BBDD-0AC8ED6F466F}" dt="2023-01-07T22:13:48.400" v="4751" actId="478"/>
          <ac:spMkLst>
            <pc:docMk/>
            <pc:sldMk cId="750037791" sldId="325"/>
            <ac:spMk id="490" creationId="{00000000-0000-0000-0000-000000000000}"/>
          </ac:spMkLst>
        </pc:spChg>
        <pc:spChg chg="del">
          <ac:chgData name="Sofiane Derraz" userId="fc9d81ce5184a97f" providerId="LiveId" clId="{3BD0FBCA-6DA1-48BE-BBDD-0AC8ED6F466F}" dt="2023-01-07T22:13:48.400" v="4751" actId="478"/>
          <ac:spMkLst>
            <pc:docMk/>
            <pc:sldMk cId="750037791" sldId="325"/>
            <ac:spMk id="491" creationId="{00000000-0000-0000-0000-000000000000}"/>
          </ac:spMkLst>
        </pc:spChg>
        <pc:spChg chg="del">
          <ac:chgData name="Sofiane Derraz" userId="fc9d81ce5184a97f" providerId="LiveId" clId="{3BD0FBCA-6DA1-48BE-BBDD-0AC8ED6F466F}" dt="2023-01-07T22:13:48.400" v="4751" actId="478"/>
          <ac:spMkLst>
            <pc:docMk/>
            <pc:sldMk cId="750037791" sldId="325"/>
            <ac:spMk id="492" creationId="{00000000-0000-0000-0000-000000000000}"/>
          </ac:spMkLst>
        </pc:spChg>
        <pc:spChg chg="del">
          <ac:chgData name="Sofiane Derraz" userId="fc9d81ce5184a97f" providerId="LiveId" clId="{3BD0FBCA-6DA1-48BE-BBDD-0AC8ED6F466F}" dt="2023-01-07T22:13:48.400" v="4751" actId="478"/>
          <ac:spMkLst>
            <pc:docMk/>
            <pc:sldMk cId="750037791" sldId="325"/>
            <ac:spMk id="493" creationId="{00000000-0000-0000-0000-000000000000}"/>
          </ac:spMkLst>
        </pc:spChg>
        <pc:spChg chg="del">
          <ac:chgData name="Sofiane Derraz" userId="fc9d81ce5184a97f" providerId="LiveId" clId="{3BD0FBCA-6DA1-48BE-BBDD-0AC8ED6F466F}" dt="2023-01-07T22:13:48.400" v="4751" actId="478"/>
          <ac:spMkLst>
            <pc:docMk/>
            <pc:sldMk cId="750037791" sldId="325"/>
            <ac:spMk id="494" creationId="{00000000-0000-0000-0000-000000000000}"/>
          </ac:spMkLst>
        </pc:spChg>
        <pc:spChg chg="del">
          <ac:chgData name="Sofiane Derraz" userId="fc9d81ce5184a97f" providerId="LiveId" clId="{3BD0FBCA-6DA1-48BE-BBDD-0AC8ED6F466F}" dt="2023-01-07T22:13:48.400" v="4751" actId="478"/>
          <ac:spMkLst>
            <pc:docMk/>
            <pc:sldMk cId="750037791" sldId="325"/>
            <ac:spMk id="495" creationId="{00000000-0000-0000-0000-000000000000}"/>
          </ac:spMkLst>
        </pc:spChg>
        <pc:spChg chg="del">
          <ac:chgData name="Sofiane Derraz" userId="fc9d81ce5184a97f" providerId="LiveId" clId="{3BD0FBCA-6DA1-48BE-BBDD-0AC8ED6F466F}" dt="2023-01-07T22:13:48.400" v="4751" actId="478"/>
          <ac:spMkLst>
            <pc:docMk/>
            <pc:sldMk cId="750037791" sldId="325"/>
            <ac:spMk id="496" creationId="{00000000-0000-0000-0000-000000000000}"/>
          </ac:spMkLst>
        </pc:spChg>
        <pc:spChg chg="del">
          <ac:chgData name="Sofiane Derraz" userId="fc9d81ce5184a97f" providerId="LiveId" clId="{3BD0FBCA-6DA1-48BE-BBDD-0AC8ED6F466F}" dt="2023-01-07T22:13:48.400" v="4751" actId="478"/>
          <ac:spMkLst>
            <pc:docMk/>
            <pc:sldMk cId="750037791" sldId="325"/>
            <ac:spMk id="497" creationId="{00000000-0000-0000-0000-000000000000}"/>
          </ac:spMkLst>
        </pc:spChg>
        <pc:spChg chg="del">
          <ac:chgData name="Sofiane Derraz" userId="fc9d81ce5184a97f" providerId="LiveId" clId="{3BD0FBCA-6DA1-48BE-BBDD-0AC8ED6F466F}" dt="2023-01-07T22:13:48.400" v="4751" actId="478"/>
          <ac:spMkLst>
            <pc:docMk/>
            <pc:sldMk cId="750037791" sldId="325"/>
            <ac:spMk id="498" creationId="{00000000-0000-0000-0000-000000000000}"/>
          </ac:spMkLst>
        </pc:spChg>
        <pc:spChg chg="del">
          <ac:chgData name="Sofiane Derraz" userId="fc9d81ce5184a97f" providerId="LiveId" clId="{3BD0FBCA-6DA1-48BE-BBDD-0AC8ED6F466F}" dt="2023-01-07T22:13:48.400" v="4751" actId="478"/>
          <ac:spMkLst>
            <pc:docMk/>
            <pc:sldMk cId="750037791" sldId="325"/>
            <ac:spMk id="499" creationId="{00000000-0000-0000-0000-000000000000}"/>
          </ac:spMkLst>
        </pc:spChg>
      </pc:sldChg>
    </pc:docChg>
  </pc:docChgLst>
  <pc:docChgLst>
    <pc:chgData name="Mohamed-Reda Derraz" userId="d4e215a6228e3416" providerId="LiveId" clId="{D8B7E0A8-298C-4089-9BE9-D56F35775F5E}"/>
    <pc:docChg chg="undo redo custSel addSld delSld modSld sldOrd delMainMaster">
      <pc:chgData name="Mohamed-Reda Derraz" userId="d4e215a6228e3416" providerId="LiveId" clId="{D8B7E0A8-298C-4089-9BE9-D56F35775F5E}" dt="2023-01-09T21:21:55.515" v="4781" actId="1076"/>
      <pc:docMkLst>
        <pc:docMk/>
      </pc:docMkLst>
      <pc:sldChg chg="addSp delSp modSp mod modNotesTx">
        <pc:chgData name="Mohamed-Reda Derraz" userId="d4e215a6228e3416" providerId="LiveId" clId="{D8B7E0A8-298C-4089-9BE9-D56F35775F5E}" dt="2023-01-05T09:07:28.940" v="18" actId="478"/>
        <pc:sldMkLst>
          <pc:docMk/>
          <pc:sldMk cId="0" sldId="256"/>
        </pc:sldMkLst>
        <pc:spChg chg="mod">
          <ac:chgData name="Mohamed-Reda Derraz" userId="d4e215a6228e3416" providerId="LiveId" clId="{D8B7E0A8-298C-4089-9BE9-D56F35775F5E}" dt="2023-01-05T09:07:04.165" v="12"/>
          <ac:spMkLst>
            <pc:docMk/>
            <pc:sldMk cId="0" sldId="256"/>
            <ac:spMk id="3" creationId="{F9B5057E-2C81-3C2F-42EA-D2E7761E1DC2}"/>
          </ac:spMkLst>
        </pc:spChg>
        <pc:spChg chg="mod">
          <ac:chgData name="Mohamed-Reda Derraz" userId="d4e215a6228e3416" providerId="LiveId" clId="{D8B7E0A8-298C-4089-9BE9-D56F35775F5E}" dt="2023-01-05T09:07:04.165" v="12"/>
          <ac:spMkLst>
            <pc:docMk/>
            <pc:sldMk cId="0" sldId="256"/>
            <ac:spMk id="4" creationId="{10F2AF32-E31A-7DDF-7320-95EC37A31C4F}"/>
          </ac:spMkLst>
        </pc:spChg>
        <pc:spChg chg="mod">
          <ac:chgData name="Mohamed-Reda Derraz" userId="d4e215a6228e3416" providerId="LiveId" clId="{D8B7E0A8-298C-4089-9BE9-D56F35775F5E}" dt="2023-01-05T09:07:04.165" v="12"/>
          <ac:spMkLst>
            <pc:docMk/>
            <pc:sldMk cId="0" sldId="256"/>
            <ac:spMk id="5" creationId="{48F772C4-CCF7-99CC-A73B-C8FA5CEB53C4}"/>
          </ac:spMkLst>
        </pc:spChg>
        <pc:spChg chg="mod">
          <ac:chgData name="Mohamed-Reda Derraz" userId="d4e215a6228e3416" providerId="LiveId" clId="{D8B7E0A8-298C-4089-9BE9-D56F35775F5E}" dt="2023-01-05T09:07:11.945" v="14"/>
          <ac:spMkLst>
            <pc:docMk/>
            <pc:sldMk cId="0" sldId="256"/>
            <ac:spMk id="7" creationId="{EE5FCE5A-8BBF-BA5A-83F5-2D89FB4EA5A8}"/>
          </ac:spMkLst>
        </pc:spChg>
        <pc:spChg chg="mod">
          <ac:chgData name="Mohamed-Reda Derraz" userId="d4e215a6228e3416" providerId="LiveId" clId="{D8B7E0A8-298C-4089-9BE9-D56F35775F5E}" dt="2023-01-05T09:07:11.945" v="14"/>
          <ac:spMkLst>
            <pc:docMk/>
            <pc:sldMk cId="0" sldId="256"/>
            <ac:spMk id="8" creationId="{7AC88599-8EED-6927-DB46-EEA5251176D1}"/>
          </ac:spMkLst>
        </pc:spChg>
        <pc:spChg chg="mod">
          <ac:chgData name="Mohamed-Reda Derraz" userId="d4e215a6228e3416" providerId="LiveId" clId="{D8B7E0A8-298C-4089-9BE9-D56F35775F5E}" dt="2023-01-05T09:07:11.945" v="14"/>
          <ac:spMkLst>
            <pc:docMk/>
            <pc:sldMk cId="0" sldId="256"/>
            <ac:spMk id="9" creationId="{92EF9C29-9B5D-A2E5-6C96-C4BFDA150C4B}"/>
          </ac:spMkLst>
        </pc:spChg>
        <pc:spChg chg="mod">
          <ac:chgData name="Mohamed-Reda Derraz" userId="d4e215a6228e3416" providerId="LiveId" clId="{D8B7E0A8-298C-4089-9BE9-D56F35775F5E}" dt="2023-01-05T09:07:11.945" v="14"/>
          <ac:spMkLst>
            <pc:docMk/>
            <pc:sldMk cId="0" sldId="256"/>
            <ac:spMk id="11" creationId="{A2EDDF49-FABB-249E-2827-5A1A88BE6431}"/>
          </ac:spMkLst>
        </pc:spChg>
        <pc:spChg chg="mod">
          <ac:chgData name="Mohamed-Reda Derraz" userId="d4e215a6228e3416" providerId="LiveId" clId="{D8B7E0A8-298C-4089-9BE9-D56F35775F5E}" dt="2023-01-05T09:07:11.945" v="14"/>
          <ac:spMkLst>
            <pc:docMk/>
            <pc:sldMk cId="0" sldId="256"/>
            <ac:spMk id="13" creationId="{7F8D7594-7F50-AE77-0BFF-F43059422407}"/>
          </ac:spMkLst>
        </pc:spChg>
        <pc:spChg chg="mod">
          <ac:chgData name="Mohamed-Reda Derraz" userId="d4e215a6228e3416" providerId="LiveId" clId="{D8B7E0A8-298C-4089-9BE9-D56F35775F5E}" dt="2023-01-05T09:07:11.945" v="14"/>
          <ac:spMkLst>
            <pc:docMk/>
            <pc:sldMk cId="0" sldId="256"/>
            <ac:spMk id="14" creationId="{9EF229F0-0E72-F789-A3C8-1682625E1C97}"/>
          </ac:spMkLst>
        </pc:spChg>
        <pc:spChg chg="mod">
          <ac:chgData name="Mohamed-Reda Derraz" userId="d4e215a6228e3416" providerId="LiveId" clId="{D8B7E0A8-298C-4089-9BE9-D56F35775F5E}" dt="2023-01-05T09:07:11.945" v="14"/>
          <ac:spMkLst>
            <pc:docMk/>
            <pc:sldMk cId="0" sldId="256"/>
            <ac:spMk id="15" creationId="{6CF1C86E-15D5-726C-6742-A237C16893E9}"/>
          </ac:spMkLst>
        </pc:spChg>
        <pc:spChg chg="mod">
          <ac:chgData name="Mohamed-Reda Derraz" userId="d4e215a6228e3416" providerId="LiveId" clId="{D8B7E0A8-298C-4089-9BE9-D56F35775F5E}" dt="2023-01-05T09:07:11.945" v="14"/>
          <ac:spMkLst>
            <pc:docMk/>
            <pc:sldMk cId="0" sldId="256"/>
            <ac:spMk id="16" creationId="{EBA610FD-80FD-26FB-1DB3-24E8AB909002}"/>
          </ac:spMkLst>
        </pc:spChg>
        <pc:spChg chg="mod">
          <ac:chgData name="Mohamed-Reda Derraz" userId="d4e215a6228e3416" providerId="LiveId" clId="{D8B7E0A8-298C-4089-9BE9-D56F35775F5E}" dt="2023-01-05T09:07:11.945" v="14"/>
          <ac:spMkLst>
            <pc:docMk/>
            <pc:sldMk cId="0" sldId="256"/>
            <ac:spMk id="17" creationId="{92485B7A-D75F-A055-85C2-1332F288BB6E}"/>
          </ac:spMkLst>
        </pc:spChg>
        <pc:spChg chg="mod">
          <ac:chgData name="Mohamed-Reda Derraz" userId="d4e215a6228e3416" providerId="LiveId" clId="{D8B7E0A8-298C-4089-9BE9-D56F35775F5E}" dt="2023-01-05T09:07:11.945" v="14"/>
          <ac:spMkLst>
            <pc:docMk/>
            <pc:sldMk cId="0" sldId="256"/>
            <ac:spMk id="18" creationId="{567C2CEC-D0F2-263F-3078-BD59F709E034}"/>
          </ac:spMkLst>
        </pc:spChg>
        <pc:spChg chg="mod">
          <ac:chgData name="Mohamed-Reda Derraz" userId="d4e215a6228e3416" providerId="LiveId" clId="{D8B7E0A8-298C-4089-9BE9-D56F35775F5E}" dt="2023-01-05T09:07:11.945" v="14"/>
          <ac:spMkLst>
            <pc:docMk/>
            <pc:sldMk cId="0" sldId="256"/>
            <ac:spMk id="19" creationId="{52CAE50A-2A3C-BF03-406A-F6A42426B5A4}"/>
          </ac:spMkLst>
        </pc:spChg>
        <pc:spChg chg="mod">
          <ac:chgData name="Mohamed-Reda Derraz" userId="d4e215a6228e3416" providerId="LiveId" clId="{D8B7E0A8-298C-4089-9BE9-D56F35775F5E}" dt="2023-01-05T09:07:11.945" v="14"/>
          <ac:spMkLst>
            <pc:docMk/>
            <pc:sldMk cId="0" sldId="256"/>
            <ac:spMk id="20" creationId="{0F1A07BE-73A3-1801-E1C2-27A026BC51EE}"/>
          </ac:spMkLst>
        </pc:spChg>
        <pc:spChg chg="mod">
          <ac:chgData name="Mohamed-Reda Derraz" userId="d4e215a6228e3416" providerId="LiveId" clId="{D8B7E0A8-298C-4089-9BE9-D56F35775F5E}" dt="2023-01-05T09:07:11.945" v="14"/>
          <ac:spMkLst>
            <pc:docMk/>
            <pc:sldMk cId="0" sldId="256"/>
            <ac:spMk id="21" creationId="{E31B3290-C89C-33BF-B562-F4FE9D80FA66}"/>
          </ac:spMkLst>
        </pc:spChg>
        <pc:spChg chg="mod">
          <ac:chgData name="Mohamed-Reda Derraz" userId="d4e215a6228e3416" providerId="LiveId" clId="{D8B7E0A8-298C-4089-9BE9-D56F35775F5E}" dt="2023-01-05T09:07:11.945" v="14"/>
          <ac:spMkLst>
            <pc:docMk/>
            <pc:sldMk cId="0" sldId="256"/>
            <ac:spMk id="22" creationId="{9534312A-B474-1999-E3C9-7E068D45BBE3}"/>
          </ac:spMkLst>
        </pc:spChg>
        <pc:spChg chg="mod">
          <ac:chgData name="Mohamed-Reda Derraz" userId="d4e215a6228e3416" providerId="LiveId" clId="{D8B7E0A8-298C-4089-9BE9-D56F35775F5E}" dt="2023-01-05T09:07:11.945" v="14"/>
          <ac:spMkLst>
            <pc:docMk/>
            <pc:sldMk cId="0" sldId="256"/>
            <ac:spMk id="23" creationId="{B6F20227-2375-CE31-518E-A7EEEF829067}"/>
          </ac:spMkLst>
        </pc:spChg>
        <pc:spChg chg="mod">
          <ac:chgData name="Mohamed-Reda Derraz" userId="d4e215a6228e3416" providerId="LiveId" clId="{D8B7E0A8-298C-4089-9BE9-D56F35775F5E}" dt="2023-01-05T09:07:11.945" v="14"/>
          <ac:spMkLst>
            <pc:docMk/>
            <pc:sldMk cId="0" sldId="256"/>
            <ac:spMk id="24" creationId="{64A3A638-9032-192F-9E4F-14B09EA30C44}"/>
          </ac:spMkLst>
        </pc:spChg>
        <pc:spChg chg="mod">
          <ac:chgData name="Mohamed-Reda Derraz" userId="d4e215a6228e3416" providerId="LiveId" clId="{D8B7E0A8-298C-4089-9BE9-D56F35775F5E}" dt="2023-01-05T09:07:11.945" v="14"/>
          <ac:spMkLst>
            <pc:docMk/>
            <pc:sldMk cId="0" sldId="256"/>
            <ac:spMk id="25" creationId="{29005885-3B58-B586-83B7-D9EBB865B11A}"/>
          </ac:spMkLst>
        </pc:spChg>
        <pc:spChg chg="mod">
          <ac:chgData name="Mohamed-Reda Derraz" userId="d4e215a6228e3416" providerId="LiveId" clId="{D8B7E0A8-298C-4089-9BE9-D56F35775F5E}" dt="2023-01-05T09:07:11.945" v="14"/>
          <ac:spMkLst>
            <pc:docMk/>
            <pc:sldMk cId="0" sldId="256"/>
            <ac:spMk id="26" creationId="{87E9B6A5-3DDF-7B1C-2AF6-07F11808B61D}"/>
          </ac:spMkLst>
        </pc:spChg>
        <pc:spChg chg="mod">
          <ac:chgData name="Mohamed-Reda Derraz" userId="d4e215a6228e3416" providerId="LiveId" clId="{D8B7E0A8-298C-4089-9BE9-D56F35775F5E}" dt="2023-01-05T09:07:11.945" v="14"/>
          <ac:spMkLst>
            <pc:docMk/>
            <pc:sldMk cId="0" sldId="256"/>
            <ac:spMk id="27" creationId="{25159177-0055-2133-5768-71091D3D6C93}"/>
          </ac:spMkLst>
        </pc:spChg>
        <pc:spChg chg="mod">
          <ac:chgData name="Mohamed-Reda Derraz" userId="d4e215a6228e3416" providerId="LiveId" clId="{D8B7E0A8-298C-4089-9BE9-D56F35775F5E}" dt="2023-01-05T09:07:11.945" v="14"/>
          <ac:spMkLst>
            <pc:docMk/>
            <pc:sldMk cId="0" sldId="256"/>
            <ac:spMk id="28" creationId="{389DA9B7-DD86-75C7-0198-DFB2E8314316}"/>
          </ac:spMkLst>
        </pc:spChg>
        <pc:spChg chg="mod">
          <ac:chgData name="Mohamed-Reda Derraz" userId="d4e215a6228e3416" providerId="LiveId" clId="{D8B7E0A8-298C-4089-9BE9-D56F35775F5E}" dt="2023-01-05T09:07:11.945" v="14"/>
          <ac:spMkLst>
            <pc:docMk/>
            <pc:sldMk cId="0" sldId="256"/>
            <ac:spMk id="29" creationId="{96FB29A4-033A-8A3C-1B62-19B3F8FC7F01}"/>
          </ac:spMkLst>
        </pc:spChg>
        <pc:spChg chg="mod">
          <ac:chgData name="Mohamed-Reda Derraz" userId="d4e215a6228e3416" providerId="LiveId" clId="{D8B7E0A8-298C-4089-9BE9-D56F35775F5E}" dt="2023-01-05T09:07:11.945" v="14"/>
          <ac:spMkLst>
            <pc:docMk/>
            <pc:sldMk cId="0" sldId="256"/>
            <ac:spMk id="30" creationId="{52821D17-C7C5-1EA7-21ED-01BB86995D08}"/>
          </ac:spMkLst>
        </pc:spChg>
        <pc:spChg chg="mod">
          <ac:chgData name="Mohamed-Reda Derraz" userId="d4e215a6228e3416" providerId="LiveId" clId="{D8B7E0A8-298C-4089-9BE9-D56F35775F5E}" dt="2023-01-05T09:07:11.945" v="14"/>
          <ac:spMkLst>
            <pc:docMk/>
            <pc:sldMk cId="0" sldId="256"/>
            <ac:spMk id="31" creationId="{8FE788DD-C13C-9608-A0C5-0011FBD6345F}"/>
          </ac:spMkLst>
        </pc:spChg>
        <pc:spChg chg="mod">
          <ac:chgData name="Mohamed-Reda Derraz" userId="d4e215a6228e3416" providerId="LiveId" clId="{D8B7E0A8-298C-4089-9BE9-D56F35775F5E}" dt="2023-01-05T09:07:11.945" v="14"/>
          <ac:spMkLst>
            <pc:docMk/>
            <pc:sldMk cId="0" sldId="256"/>
            <ac:spMk id="32" creationId="{62E9F319-DBC6-199E-9EBC-2F42939C7DD9}"/>
          </ac:spMkLst>
        </pc:spChg>
        <pc:spChg chg="mod">
          <ac:chgData name="Mohamed-Reda Derraz" userId="d4e215a6228e3416" providerId="LiveId" clId="{D8B7E0A8-298C-4089-9BE9-D56F35775F5E}" dt="2023-01-05T09:07:11.945" v="14"/>
          <ac:spMkLst>
            <pc:docMk/>
            <pc:sldMk cId="0" sldId="256"/>
            <ac:spMk id="33" creationId="{EB13C504-43AC-27B8-A29B-9FEF9146EB63}"/>
          </ac:spMkLst>
        </pc:spChg>
        <pc:spChg chg="mod">
          <ac:chgData name="Mohamed-Reda Derraz" userId="d4e215a6228e3416" providerId="LiveId" clId="{D8B7E0A8-298C-4089-9BE9-D56F35775F5E}" dt="2023-01-05T09:07:11.945" v="14"/>
          <ac:spMkLst>
            <pc:docMk/>
            <pc:sldMk cId="0" sldId="256"/>
            <ac:spMk id="34" creationId="{ECB5691C-AEDB-278A-C7B0-03457223E3FB}"/>
          </ac:spMkLst>
        </pc:spChg>
        <pc:spChg chg="mod">
          <ac:chgData name="Mohamed-Reda Derraz" userId="d4e215a6228e3416" providerId="LiveId" clId="{D8B7E0A8-298C-4089-9BE9-D56F35775F5E}" dt="2023-01-05T09:07:11.945" v="14"/>
          <ac:spMkLst>
            <pc:docMk/>
            <pc:sldMk cId="0" sldId="256"/>
            <ac:spMk id="35" creationId="{D1FB48B1-85AA-5AB9-FA55-FF9DD254F911}"/>
          </ac:spMkLst>
        </pc:spChg>
        <pc:spChg chg="mod">
          <ac:chgData name="Mohamed-Reda Derraz" userId="d4e215a6228e3416" providerId="LiveId" clId="{D8B7E0A8-298C-4089-9BE9-D56F35775F5E}" dt="2023-01-05T09:07:11.945" v="14"/>
          <ac:spMkLst>
            <pc:docMk/>
            <pc:sldMk cId="0" sldId="256"/>
            <ac:spMk id="36" creationId="{571F9FF9-C64C-83C6-8218-48EA1E1D8C8D}"/>
          </ac:spMkLst>
        </pc:spChg>
        <pc:spChg chg="mod">
          <ac:chgData name="Mohamed-Reda Derraz" userId="d4e215a6228e3416" providerId="LiveId" clId="{D8B7E0A8-298C-4089-9BE9-D56F35775F5E}" dt="2023-01-05T09:07:11.945" v="14"/>
          <ac:spMkLst>
            <pc:docMk/>
            <pc:sldMk cId="0" sldId="256"/>
            <ac:spMk id="37" creationId="{7DC4BE25-C230-E649-524E-93181A4D9401}"/>
          </ac:spMkLst>
        </pc:spChg>
        <pc:spChg chg="mod">
          <ac:chgData name="Mohamed-Reda Derraz" userId="d4e215a6228e3416" providerId="LiveId" clId="{D8B7E0A8-298C-4089-9BE9-D56F35775F5E}" dt="2023-01-05T09:07:11.945" v="14"/>
          <ac:spMkLst>
            <pc:docMk/>
            <pc:sldMk cId="0" sldId="256"/>
            <ac:spMk id="38" creationId="{0D9BC408-17A8-1AC2-4315-6018A88FDB8D}"/>
          </ac:spMkLst>
        </pc:spChg>
        <pc:spChg chg="mod">
          <ac:chgData name="Mohamed-Reda Derraz" userId="d4e215a6228e3416" providerId="LiveId" clId="{D8B7E0A8-298C-4089-9BE9-D56F35775F5E}" dt="2023-01-05T09:07:11.945" v="14"/>
          <ac:spMkLst>
            <pc:docMk/>
            <pc:sldMk cId="0" sldId="256"/>
            <ac:spMk id="39" creationId="{C5F73DCB-A61B-265B-140A-C11F8A6E2564}"/>
          </ac:spMkLst>
        </pc:spChg>
        <pc:spChg chg="mod">
          <ac:chgData name="Mohamed-Reda Derraz" userId="d4e215a6228e3416" providerId="LiveId" clId="{D8B7E0A8-298C-4089-9BE9-D56F35775F5E}" dt="2023-01-05T09:07:11.945" v="14"/>
          <ac:spMkLst>
            <pc:docMk/>
            <pc:sldMk cId="0" sldId="256"/>
            <ac:spMk id="40" creationId="{E4A71342-85E3-8FE9-1D4C-391C9FE9A5B0}"/>
          </ac:spMkLst>
        </pc:spChg>
        <pc:spChg chg="mod">
          <ac:chgData name="Mohamed-Reda Derraz" userId="d4e215a6228e3416" providerId="LiveId" clId="{D8B7E0A8-298C-4089-9BE9-D56F35775F5E}" dt="2023-01-05T09:07:11.945" v="14"/>
          <ac:spMkLst>
            <pc:docMk/>
            <pc:sldMk cId="0" sldId="256"/>
            <ac:spMk id="41" creationId="{7D04A59E-4590-9BEA-671B-414E6649BED7}"/>
          </ac:spMkLst>
        </pc:spChg>
        <pc:spChg chg="mod">
          <ac:chgData name="Mohamed-Reda Derraz" userId="d4e215a6228e3416" providerId="LiveId" clId="{D8B7E0A8-298C-4089-9BE9-D56F35775F5E}" dt="2023-01-05T09:07:11.945" v="14"/>
          <ac:spMkLst>
            <pc:docMk/>
            <pc:sldMk cId="0" sldId="256"/>
            <ac:spMk id="42" creationId="{EFD61DA2-DF88-3030-3414-ED6FC0674680}"/>
          </ac:spMkLst>
        </pc:spChg>
        <pc:spChg chg="mod">
          <ac:chgData name="Mohamed-Reda Derraz" userId="d4e215a6228e3416" providerId="LiveId" clId="{D8B7E0A8-298C-4089-9BE9-D56F35775F5E}" dt="2023-01-05T09:07:11.945" v="14"/>
          <ac:spMkLst>
            <pc:docMk/>
            <pc:sldMk cId="0" sldId="256"/>
            <ac:spMk id="43" creationId="{69E6F6C2-5498-1C21-F1E6-A44ABE5B8060}"/>
          </ac:spMkLst>
        </pc:spChg>
        <pc:spChg chg="mod">
          <ac:chgData name="Mohamed-Reda Derraz" userId="d4e215a6228e3416" providerId="LiveId" clId="{D8B7E0A8-298C-4089-9BE9-D56F35775F5E}" dt="2023-01-05T09:07:11.945" v="14"/>
          <ac:spMkLst>
            <pc:docMk/>
            <pc:sldMk cId="0" sldId="256"/>
            <ac:spMk id="44" creationId="{7357E8B4-14F5-939A-FE45-7F37FA6AAD4F}"/>
          </ac:spMkLst>
        </pc:spChg>
        <pc:spChg chg="mod">
          <ac:chgData name="Mohamed-Reda Derraz" userId="d4e215a6228e3416" providerId="LiveId" clId="{D8B7E0A8-298C-4089-9BE9-D56F35775F5E}" dt="2023-01-05T09:06:40.772" v="9" actId="1076"/>
          <ac:spMkLst>
            <pc:docMk/>
            <pc:sldMk cId="0" sldId="256"/>
            <ac:spMk id="406" creationId="{00000000-0000-0000-0000-000000000000}"/>
          </ac:spMkLst>
        </pc:spChg>
        <pc:grpChg chg="add del mod">
          <ac:chgData name="Mohamed-Reda Derraz" userId="d4e215a6228e3416" providerId="LiveId" clId="{D8B7E0A8-298C-4089-9BE9-D56F35775F5E}" dt="2023-01-05T09:07:06.208" v="13"/>
          <ac:grpSpMkLst>
            <pc:docMk/>
            <pc:sldMk cId="0" sldId="256"/>
            <ac:grpSpMk id="2" creationId="{81742021-44F7-D4F1-3695-271099B290C1}"/>
          </ac:grpSpMkLst>
        </pc:grpChg>
        <pc:grpChg chg="add del mod">
          <ac:chgData name="Mohamed-Reda Derraz" userId="d4e215a6228e3416" providerId="LiveId" clId="{D8B7E0A8-298C-4089-9BE9-D56F35775F5E}" dt="2023-01-05T09:07:28.940" v="18" actId="478"/>
          <ac:grpSpMkLst>
            <pc:docMk/>
            <pc:sldMk cId="0" sldId="256"/>
            <ac:grpSpMk id="6" creationId="{173EEDA7-FCC4-86F6-BDC2-D07CADE74C51}"/>
          </ac:grpSpMkLst>
        </pc:grpChg>
        <pc:grpChg chg="add del mod">
          <ac:chgData name="Mohamed-Reda Derraz" userId="d4e215a6228e3416" providerId="LiveId" clId="{D8B7E0A8-298C-4089-9BE9-D56F35775F5E}" dt="2023-01-05T09:07:28.641" v="17" actId="478"/>
          <ac:grpSpMkLst>
            <pc:docMk/>
            <pc:sldMk cId="0" sldId="256"/>
            <ac:grpSpMk id="10" creationId="{52099929-6340-5AC5-0B70-D3DA3A426E75}"/>
          </ac:grpSpMkLst>
        </pc:grpChg>
        <pc:grpChg chg="mod">
          <ac:chgData name="Mohamed-Reda Derraz" userId="d4e215a6228e3416" providerId="LiveId" clId="{D8B7E0A8-298C-4089-9BE9-D56F35775F5E}" dt="2023-01-05T09:07:11.945" v="14"/>
          <ac:grpSpMkLst>
            <pc:docMk/>
            <pc:sldMk cId="0" sldId="256"/>
            <ac:grpSpMk id="12" creationId="{DE7AC593-F2B6-3C62-B7AA-71F2A12C8634}"/>
          </ac:grpSpMkLst>
        </pc:grpChg>
      </pc:sldChg>
      <pc:sldChg chg="modTransition modAnim modNotesTx">
        <pc:chgData name="Mohamed-Reda Derraz" userId="d4e215a6228e3416" providerId="LiveId" clId="{D8B7E0A8-298C-4089-9BE9-D56F35775F5E}" dt="2023-01-05T11:44:08.438" v="1157"/>
        <pc:sldMkLst>
          <pc:docMk/>
          <pc:sldMk cId="0" sldId="258"/>
        </pc:sldMkLst>
      </pc:sldChg>
      <pc:sldChg chg="addSp delSp modSp mod modTransition">
        <pc:chgData name="Mohamed-Reda Derraz" userId="d4e215a6228e3416" providerId="LiveId" clId="{D8B7E0A8-298C-4089-9BE9-D56F35775F5E}" dt="2023-01-05T09:15:25.601" v="128" actId="1076"/>
        <pc:sldMkLst>
          <pc:docMk/>
          <pc:sldMk cId="0" sldId="259"/>
        </pc:sldMkLst>
        <pc:spChg chg="add del mod">
          <ac:chgData name="Mohamed-Reda Derraz" userId="d4e215a6228e3416" providerId="LiveId" clId="{D8B7E0A8-298C-4089-9BE9-D56F35775F5E}" dt="2023-01-05T09:12:25.244" v="104" actId="478"/>
          <ac:spMkLst>
            <pc:docMk/>
            <pc:sldMk cId="0" sldId="259"/>
            <ac:spMk id="3" creationId="{1243783E-0A60-5FE8-C0B3-EDF8648D5A9A}"/>
          </ac:spMkLst>
        </pc:spChg>
        <pc:spChg chg="mod">
          <ac:chgData name="Mohamed-Reda Derraz" userId="d4e215a6228e3416" providerId="LiveId" clId="{D8B7E0A8-298C-4089-9BE9-D56F35775F5E}" dt="2023-01-05T09:15:11.126" v="122"/>
          <ac:spMkLst>
            <pc:docMk/>
            <pc:sldMk cId="0" sldId="259"/>
            <ac:spMk id="5" creationId="{B821D792-C826-D630-5CDB-B325CDC4CDA6}"/>
          </ac:spMkLst>
        </pc:spChg>
        <pc:spChg chg="mod">
          <ac:chgData name="Mohamed-Reda Derraz" userId="d4e215a6228e3416" providerId="LiveId" clId="{D8B7E0A8-298C-4089-9BE9-D56F35775F5E}" dt="2023-01-05T09:15:11.126" v="122"/>
          <ac:spMkLst>
            <pc:docMk/>
            <pc:sldMk cId="0" sldId="259"/>
            <ac:spMk id="6" creationId="{A8E5251B-6268-2840-EFA1-42D61F361230}"/>
          </ac:spMkLst>
        </pc:spChg>
        <pc:spChg chg="mod">
          <ac:chgData name="Mohamed-Reda Derraz" userId="d4e215a6228e3416" providerId="LiveId" clId="{D8B7E0A8-298C-4089-9BE9-D56F35775F5E}" dt="2023-01-05T09:15:11.126" v="122"/>
          <ac:spMkLst>
            <pc:docMk/>
            <pc:sldMk cId="0" sldId="259"/>
            <ac:spMk id="7" creationId="{3F6ED39B-E4C4-6563-0CEF-DF50ABDC81DB}"/>
          </ac:spMkLst>
        </pc:spChg>
        <pc:spChg chg="mod">
          <ac:chgData name="Mohamed-Reda Derraz" userId="d4e215a6228e3416" providerId="LiveId" clId="{D8B7E0A8-298C-4089-9BE9-D56F35775F5E}" dt="2023-01-05T09:15:11.126" v="122"/>
          <ac:spMkLst>
            <pc:docMk/>
            <pc:sldMk cId="0" sldId="259"/>
            <ac:spMk id="11" creationId="{2D80F7A2-C54A-D26B-1036-E614E8926CAA}"/>
          </ac:spMkLst>
        </pc:spChg>
        <pc:spChg chg="mod">
          <ac:chgData name="Mohamed-Reda Derraz" userId="d4e215a6228e3416" providerId="LiveId" clId="{D8B7E0A8-298C-4089-9BE9-D56F35775F5E}" dt="2023-01-05T09:15:11.126" v="122"/>
          <ac:spMkLst>
            <pc:docMk/>
            <pc:sldMk cId="0" sldId="259"/>
            <ac:spMk id="12" creationId="{D92E0A6B-6543-1BD7-3725-037EBCC93BFB}"/>
          </ac:spMkLst>
        </pc:spChg>
        <pc:spChg chg="mod">
          <ac:chgData name="Mohamed-Reda Derraz" userId="d4e215a6228e3416" providerId="LiveId" clId="{D8B7E0A8-298C-4089-9BE9-D56F35775F5E}" dt="2023-01-05T09:15:11.126" v="122"/>
          <ac:spMkLst>
            <pc:docMk/>
            <pc:sldMk cId="0" sldId="259"/>
            <ac:spMk id="13" creationId="{E208200D-424F-6F0A-5D4F-28E682E1A23D}"/>
          </ac:spMkLst>
        </pc:spChg>
        <pc:spChg chg="mod">
          <ac:chgData name="Mohamed-Reda Derraz" userId="d4e215a6228e3416" providerId="LiveId" clId="{D8B7E0A8-298C-4089-9BE9-D56F35775F5E}" dt="2023-01-05T09:15:11.126" v="122"/>
          <ac:spMkLst>
            <pc:docMk/>
            <pc:sldMk cId="0" sldId="259"/>
            <ac:spMk id="14" creationId="{63F8F68A-E967-36D9-AF35-972DDF7BE36D}"/>
          </ac:spMkLst>
        </pc:spChg>
        <pc:spChg chg="mod">
          <ac:chgData name="Mohamed-Reda Derraz" userId="d4e215a6228e3416" providerId="LiveId" clId="{D8B7E0A8-298C-4089-9BE9-D56F35775F5E}" dt="2023-01-05T09:15:11.126" v="122"/>
          <ac:spMkLst>
            <pc:docMk/>
            <pc:sldMk cId="0" sldId="259"/>
            <ac:spMk id="15" creationId="{5F059FCC-6D5A-A212-6ED2-5006C7CDB517}"/>
          </ac:spMkLst>
        </pc:spChg>
        <pc:spChg chg="mod">
          <ac:chgData name="Mohamed-Reda Derraz" userId="d4e215a6228e3416" providerId="LiveId" clId="{D8B7E0A8-298C-4089-9BE9-D56F35775F5E}" dt="2023-01-05T09:15:11.126" v="122"/>
          <ac:spMkLst>
            <pc:docMk/>
            <pc:sldMk cId="0" sldId="259"/>
            <ac:spMk id="16" creationId="{8000A515-4B61-90AF-A52B-04173DE8614B}"/>
          </ac:spMkLst>
        </pc:spChg>
        <pc:spChg chg="mod">
          <ac:chgData name="Mohamed-Reda Derraz" userId="d4e215a6228e3416" providerId="LiveId" clId="{D8B7E0A8-298C-4089-9BE9-D56F35775F5E}" dt="2023-01-05T09:15:11.126" v="122"/>
          <ac:spMkLst>
            <pc:docMk/>
            <pc:sldMk cId="0" sldId="259"/>
            <ac:spMk id="17" creationId="{39F82D57-D7D8-F3C6-CAC6-1946D1B3A9BC}"/>
          </ac:spMkLst>
        </pc:spChg>
        <pc:spChg chg="mod">
          <ac:chgData name="Mohamed-Reda Derraz" userId="d4e215a6228e3416" providerId="LiveId" clId="{D8B7E0A8-298C-4089-9BE9-D56F35775F5E}" dt="2023-01-05T09:15:11.126" v="122"/>
          <ac:spMkLst>
            <pc:docMk/>
            <pc:sldMk cId="0" sldId="259"/>
            <ac:spMk id="18" creationId="{AA5A1D23-8BF1-4E47-E4C9-D3D863354B64}"/>
          </ac:spMkLst>
        </pc:spChg>
        <pc:spChg chg="mod">
          <ac:chgData name="Mohamed-Reda Derraz" userId="d4e215a6228e3416" providerId="LiveId" clId="{D8B7E0A8-298C-4089-9BE9-D56F35775F5E}" dt="2023-01-05T09:15:11.126" v="122"/>
          <ac:spMkLst>
            <pc:docMk/>
            <pc:sldMk cId="0" sldId="259"/>
            <ac:spMk id="19" creationId="{143EEBA0-C6E8-C683-0718-B684BA362BDF}"/>
          </ac:spMkLst>
        </pc:spChg>
        <pc:spChg chg="mod">
          <ac:chgData name="Mohamed-Reda Derraz" userId="d4e215a6228e3416" providerId="LiveId" clId="{D8B7E0A8-298C-4089-9BE9-D56F35775F5E}" dt="2023-01-05T09:15:11.126" v="122"/>
          <ac:spMkLst>
            <pc:docMk/>
            <pc:sldMk cId="0" sldId="259"/>
            <ac:spMk id="20" creationId="{8292FBFF-59B5-BD27-65BB-D8620E2F245E}"/>
          </ac:spMkLst>
        </pc:spChg>
        <pc:spChg chg="mod">
          <ac:chgData name="Mohamed-Reda Derraz" userId="d4e215a6228e3416" providerId="LiveId" clId="{D8B7E0A8-298C-4089-9BE9-D56F35775F5E}" dt="2023-01-05T09:15:11.126" v="122"/>
          <ac:spMkLst>
            <pc:docMk/>
            <pc:sldMk cId="0" sldId="259"/>
            <ac:spMk id="21" creationId="{8B36262F-CB62-18B8-1161-4E0213BBA903}"/>
          </ac:spMkLst>
        </pc:spChg>
        <pc:spChg chg="mod">
          <ac:chgData name="Mohamed-Reda Derraz" userId="d4e215a6228e3416" providerId="LiveId" clId="{D8B7E0A8-298C-4089-9BE9-D56F35775F5E}" dt="2023-01-05T09:15:11.126" v="122"/>
          <ac:spMkLst>
            <pc:docMk/>
            <pc:sldMk cId="0" sldId="259"/>
            <ac:spMk id="22" creationId="{5BDE5056-9BD5-E315-F699-CECD8E1A69CC}"/>
          </ac:spMkLst>
        </pc:spChg>
        <pc:spChg chg="mod">
          <ac:chgData name="Mohamed-Reda Derraz" userId="d4e215a6228e3416" providerId="LiveId" clId="{D8B7E0A8-298C-4089-9BE9-D56F35775F5E}" dt="2023-01-05T09:15:11.126" v="122"/>
          <ac:spMkLst>
            <pc:docMk/>
            <pc:sldMk cId="0" sldId="259"/>
            <ac:spMk id="23" creationId="{ACE20FF5-07DE-C3E8-892E-FD0DD63DA918}"/>
          </ac:spMkLst>
        </pc:spChg>
        <pc:spChg chg="mod">
          <ac:chgData name="Mohamed-Reda Derraz" userId="d4e215a6228e3416" providerId="LiveId" clId="{D8B7E0A8-298C-4089-9BE9-D56F35775F5E}" dt="2023-01-05T09:15:11.126" v="122"/>
          <ac:spMkLst>
            <pc:docMk/>
            <pc:sldMk cId="0" sldId="259"/>
            <ac:spMk id="24" creationId="{F74BA9A1-12D8-CF59-51EF-6FA5A43857CD}"/>
          </ac:spMkLst>
        </pc:spChg>
        <pc:spChg chg="mod">
          <ac:chgData name="Mohamed-Reda Derraz" userId="d4e215a6228e3416" providerId="LiveId" clId="{D8B7E0A8-298C-4089-9BE9-D56F35775F5E}" dt="2023-01-05T09:15:11.126" v="122"/>
          <ac:spMkLst>
            <pc:docMk/>
            <pc:sldMk cId="0" sldId="259"/>
            <ac:spMk id="25" creationId="{60A4DB46-20B2-DE4D-1237-CE8A3888A120}"/>
          </ac:spMkLst>
        </pc:spChg>
        <pc:spChg chg="mod">
          <ac:chgData name="Mohamed-Reda Derraz" userId="d4e215a6228e3416" providerId="LiveId" clId="{D8B7E0A8-298C-4089-9BE9-D56F35775F5E}" dt="2023-01-05T09:15:11.126" v="122"/>
          <ac:spMkLst>
            <pc:docMk/>
            <pc:sldMk cId="0" sldId="259"/>
            <ac:spMk id="26" creationId="{D430013D-BF7A-2DF1-0A2C-E53F9DB68ACB}"/>
          </ac:spMkLst>
        </pc:spChg>
        <pc:spChg chg="mod">
          <ac:chgData name="Mohamed-Reda Derraz" userId="d4e215a6228e3416" providerId="LiveId" clId="{D8B7E0A8-298C-4089-9BE9-D56F35775F5E}" dt="2023-01-05T09:15:11.126" v="122"/>
          <ac:spMkLst>
            <pc:docMk/>
            <pc:sldMk cId="0" sldId="259"/>
            <ac:spMk id="27" creationId="{5BA8C9AC-CA07-4E63-B585-9F93C8866DA0}"/>
          </ac:spMkLst>
        </pc:spChg>
        <pc:spChg chg="mod">
          <ac:chgData name="Mohamed-Reda Derraz" userId="d4e215a6228e3416" providerId="LiveId" clId="{D8B7E0A8-298C-4089-9BE9-D56F35775F5E}" dt="2023-01-05T09:15:11.126" v="122"/>
          <ac:spMkLst>
            <pc:docMk/>
            <pc:sldMk cId="0" sldId="259"/>
            <ac:spMk id="28" creationId="{BE3966F6-B3DB-CEFC-BF3B-32752549B506}"/>
          </ac:spMkLst>
        </pc:spChg>
        <pc:spChg chg="mod">
          <ac:chgData name="Mohamed-Reda Derraz" userId="d4e215a6228e3416" providerId="LiveId" clId="{D8B7E0A8-298C-4089-9BE9-D56F35775F5E}" dt="2023-01-05T09:15:11.126" v="122"/>
          <ac:spMkLst>
            <pc:docMk/>
            <pc:sldMk cId="0" sldId="259"/>
            <ac:spMk id="29" creationId="{D253455D-7221-329E-FA53-9909FAFB33D2}"/>
          </ac:spMkLst>
        </pc:spChg>
        <pc:spChg chg="mod">
          <ac:chgData name="Mohamed-Reda Derraz" userId="d4e215a6228e3416" providerId="LiveId" clId="{D8B7E0A8-298C-4089-9BE9-D56F35775F5E}" dt="2023-01-05T09:15:11.126" v="122"/>
          <ac:spMkLst>
            <pc:docMk/>
            <pc:sldMk cId="0" sldId="259"/>
            <ac:spMk id="30" creationId="{8D55D801-C68F-29E0-E85E-5059B24FA029}"/>
          </ac:spMkLst>
        </pc:spChg>
        <pc:spChg chg="mod">
          <ac:chgData name="Mohamed-Reda Derraz" userId="d4e215a6228e3416" providerId="LiveId" clId="{D8B7E0A8-298C-4089-9BE9-D56F35775F5E}" dt="2023-01-05T09:15:11.126" v="122"/>
          <ac:spMkLst>
            <pc:docMk/>
            <pc:sldMk cId="0" sldId="259"/>
            <ac:spMk id="31" creationId="{E2F9841E-7F6B-C98F-06C5-4540E813AE6F}"/>
          </ac:spMkLst>
        </pc:spChg>
        <pc:spChg chg="mod">
          <ac:chgData name="Mohamed-Reda Derraz" userId="d4e215a6228e3416" providerId="LiveId" clId="{D8B7E0A8-298C-4089-9BE9-D56F35775F5E}" dt="2023-01-05T09:15:11.126" v="122"/>
          <ac:spMkLst>
            <pc:docMk/>
            <pc:sldMk cId="0" sldId="259"/>
            <ac:spMk id="32" creationId="{1F2E0D09-4391-F14D-3EEF-5ECE2CC7A5F1}"/>
          </ac:spMkLst>
        </pc:spChg>
        <pc:spChg chg="mod">
          <ac:chgData name="Mohamed-Reda Derraz" userId="d4e215a6228e3416" providerId="LiveId" clId="{D8B7E0A8-298C-4089-9BE9-D56F35775F5E}" dt="2023-01-05T09:15:11.126" v="122"/>
          <ac:spMkLst>
            <pc:docMk/>
            <pc:sldMk cId="0" sldId="259"/>
            <ac:spMk id="33" creationId="{A220BE07-F720-4CDC-46E2-39703B941E38}"/>
          </ac:spMkLst>
        </pc:spChg>
        <pc:spChg chg="mod">
          <ac:chgData name="Mohamed-Reda Derraz" userId="d4e215a6228e3416" providerId="LiveId" clId="{D8B7E0A8-298C-4089-9BE9-D56F35775F5E}" dt="2023-01-05T09:15:11.126" v="122"/>
          <ac:spMkLst>
            <pc:docMk/>
            <pc:sldMk cId="0" sldId="259"/>
            <ac:spMk id="34" creationId="{CB3B2E0F-E79E-7757-09FE-79DDF868B27B}"/>
          </ac:spMkLst>
        </pc:spChg>
        <pc:spChg chg="mod">
          <ac:chgData name="Mohamed-Reda Derraz" userId="d4e215a6228e3416" providerId="LiveId" clId="{D8B7E0A8-298C-4089-9BE9-D56F35775F5E}" dt="2023-01-05T09:15:11.126" v="122"/>
          <ac:spMkLst>
            <pc:docMk/>
            <pc:sldMk cId="0" sldId="259"/>
            <ac:spMk id="35" creationId="{31CEC6A8-A1F7-E905-E7E0-F11883BC6506}"/>
          </ac:spMkLst>
        </pc:spChg>
        <pc:spChg chg="mod">
          <ac:chgData name="Mohamed-Reda Derraz" userId="d4e215a6228e3416" providerId="LiveId" clId="{D8B7E0A8-298C-4089-9BE9-D56F35775F5E}" dt="2023-01-05T09:15:11.126" v="122"/>
          <ac:spMkLst>
            <pc:docMk/>
            <pc:sldMk cId="0" sldId="259"/>
            <ac:spMk id="36" creationId="{93D24A26-50DF-F87B-7D8D-AEB241DDDE9D}"/>
          </ac:spMkLst>
        </pc:spChg>
        <pc:spChg chg="mod">
          <ac:chgData name="Mohamed-Reda Derraz" userId="d4e215a6228e3416" providerId="LiveId" clId="{D8B7E0A8-298C-4089-9BE9-D56F35775F5E}" dt="2023-01-05T09:15:11.126" v="122"/>
          <ac:spMkLst>
            <pc:docMk/>
            <pc:sldMk cId="0" sldId="259"/>
            <ac:spMk id="37" creationId="{7F014E1B-F51B-9414-1C86-4EC3DBC104EB}"/>
          </ac:spMkLst>
        </pc:spChg>
        <pc:spChg chg="mod">
          <ac:chgData name="Mohamed-Reda Derraz" userId="d4e215a6228e3416" providerId="LiveId" clId="{D8B7E0A8-298C-4089-9BE9-D56F35775F5E}" dt="2023-01-05T09:15:11.126" v="122"/>
          <ac:spMkLst>
            <pc:docMk/>
            <pc:sldMk cId="0" sldId="259"/>
            <ac:spMk id="38" creationId="{0103DA11-F957-2436-B166-8BDF6CA94719}"/>
          </ac:spMkLst>
        </pc:spChg>
        <pc:spChg chg="mod">
          <ac:chgData name="Mohamed-Reda Derraz" userId="d4e215a6228e3416" providerId="LiveId" clId="{D8B7E0A8-298C-4089-9BE9-D56F35775F5E}" dt="2023-01-05T09:15:11.126" v="122"/>
          <ac:spMkLst>
            <pc:docMk/>
            <pc:sldMk cId="0" sldId="259"/>
            <ac:spMk id="39" creationId="{A611E057-C3EE-35E0-3175-D5E409E5B7C3}"/>
          </ac:spMkLst>
        </pc:spChg>
        <pc:spChg chg="mod">
          <ac:chgData name="Mohamed-Reda Derraz" userId="d4e215a6228e3416" providerId="LiveId" clId="{D8B7E0A8-298C-4089-9BE9-D56F35775F5E}" dt="2023-01-05T09:15:11.126" v="122"/>
          <ac:spMkLst>
            <pc:docMk/>
            <pc:sldMk cId="0" sldId="259"/>
            <ac:spMk id="40" creationId="{4BFE7EA2-9CD1-F0DA-58EF-7873E73729ED}"/>
          </ac:spMkLst>
        </pc:spChg>
        <pc:spChg chg="mod">
          <ac:chgData name="Mohamed-Reda Derraz" userId="d4e215a6228e3416" providerId="LiveId" clId="{D8B7E0A8-298C-4089-9BE9-D56F35775F5E}" dt="2023-01-05T09:15:11.126" v="122"/>
          <ac:spMkLst>
            <pc:docMk/>
            <pc:sldMk cId="0" sldId="259"/>
            <ac:spMk id="41" creationId="{98239678-5363-7529-F860-6E8F297DDE61}"/>
          </ac:spMkLst>
        </pc:spChg>
        <pc:spChg chg="mod">
          <ac:chgData name="Mohamed-Reda Derraz" userId="d4e215a6228e3416" providerId="LiveId" clId="{D8B7E0A8-298C-4089-9BE9-D56F35775F5E}" dt="2023-01-05T09:15:11.126" v="122"/>
          <ac:spMkLst>
            <pc:docMk/>
            <pc:sldMk cId="0" sldId="259"/>
            <ac:spMk id="42" creationId="{C9F044C9-9E54-22B2-62CA-DF5D3FB907E0}"/>
          </ac:spMkLst>
        </pc:spChg>
        <pc:spChg chg="mod">
          <ac:chgData name="Mohamed-Reda Derraz" userId="d4e215a6228e3416" providerId="LiveId" clId="{D8B7E0A8-298C-4089-9BE9-D56F35775F5E}" dt="2023-01-05T09:15:11.126" v="122"/>
          <ac:spMkLst>
            <pc:docMk/>
            <pc:sldMk cId="0" sldId="259"/>
            <ac:spMk id="43" creationId="{A0EF8590-ACA0-D947-7B30-84D81CEDD2F7}"/>
          </ac:spMkLst>
        </pc:spChg>
        <pc:spChg chg="del">
          <ac:chgData name="Mohamed-Reda Derraz" userId="d4e215a6228e3416" providerId="LiveId" clId="{D8B7E0A8-298C-4089-9BE9-D56F35775F5E}" dt="2023-01-05T09:12:24.092" v="103" actId="478"/>
          <ac:spMkLst>
            <pc:docMk/>
            <pc:sldMk cId="0" sldId="259"/>
            <ac:spMk id="558" creationId="{00000000-0000-0000-0000-000000000000}"/>
          </ac:spMkLst>
        </pc:spChg>
        <pc:spChg chg="del">
          <ac:chgData name="Mohamed-Reda Derraz" userId="d4e215a6228e3416" providerId="LiveId" clId="{D8B7E0A8-298C-4089-9BE9-D56F35775F5E}" dt="2023-01-05T09:15:21.901" v="127" actId="478"/>
          <ac:spMkLst>
            <pc:docMk/>
            <pc:sldMk cId="0" sldId="259"/>
            <ac:spMk id="610" creationId="{00000000-0000-0000-0000-000000000000}"/>
          </ac:spMkLst>
        </pc:spChg>
        <pc:spChg chg="del">
          <ac:chgData name="Mohamed-Reda Derraz" userId="d4e215a6228e3416" providerId="LiveId" clId="{D8B7E0A8-298C-4089-9BE9-D56F35775F5E}" dt="2023-01-05T09:15:21.901" v="127" actId="478"/>
          <ac:spMkLst>
            <pc:docMk/>
            <pc:sldMk cId="0" sldId="259"/>
            <ac:spMk id="611" creationId="{00000000-0000-0000-0000-000000000000}"/>
          </ac:spMkLst>
        </pc:spChg>
        <pc:grpChg chg="add mod">
          <ac:chgData name="Mohamed-Reda Derraz" userId="d4e215a6228e3416" providerId="LiveId" clId="{D8B7E0A8-298C-4089-9BE9-D56F35775F5E}" dt="2023-01-05T09:15:25.601" v="128" actId="1076"/>
          <ac:grpSpMkLst>
            <pc:docMk/>
            <pc:sldMk cId="0" sldId="259"/>
            <ac:grpSpMk id="4" creationId="{7CA9155C-3922-CD80-0FED-4309AD08DA5E}"/>
          </ac:grpSpMkLst>
        </pc:grpChg>
        <pc:grpChg chg="add mod">
          <ac:chgData name="Mohamed-Reda Derraz" userId="d4e215a6228e3416" providerId="LiveId" clId="{D8B7E0A8-298C-4089-9BE9-D56F35775F5E}" dt="2023-01-05T09:15:25.601" v="128" actId="1076"/>
          <ac:grpSpMkLst>
            <pc:docMk/>
            <pc:sldMk cId="0" sldId="259"/>
            <ac:grpSpMk id="8" creationId="{B59E2502-74F9-8286-056D-20A8671CECC0}"/>
          </ac:grpSpMkLst>
        </pc:grpChg>
        <pc:grpChg chg="mod">
          <ac:chgData name="Mohamed-Reda Derraz" userId="d4e215a6228e3416" providerId="LiveId" clId="{D8B7E0A8-298C-4089-9BE9-D56F35775F5E}" dt="2023-01-05T09:15:11.126" v="122"/>
          <ac:grpSpMkLst>
            <pc:docMk/>
            <pc:sldMk cId="0" sldId="259"/>
            <ac:grpSpMk id="9" creationId="{91D0515E-FEA7-4FFC-C3C8-2010B6F9C722}"/>
          </ac:grpSpMkLst>
        </pc:grpChg>
        <pc:grpChg chg="mod">
          <ac:chgData name="Mohamed-Reda Derraz" userId="d4e215a6228e3416" providerId="LiveId" clId="{D8B7E0A8-298C-4089-9BE9-D56F35775F5E}" dt="2023-01-05T09:15:11.126" v="122"/>
          <ac:grpSpMkLst>
            <pc:docMk/>
            <pc:sldMk cId="0" sldId="259"/>
            <ac:grpSpMk id="10" creationId="{BF56917A-1ECC-26A9-D6F6-A16D3F3B331B}"/>
          </ac:grpSpMkLst>
        </pc:grpChg>
        <pc:grpChg chg="del">
          <ac:chgData name="Mohamed-Reda Derraz" userId="d4e215a6228e3416" providerId="LiveId" clId="{D8B7E0A8-298C-4089-9BE9-D56F35775F5E}" dt="2023-01-05T09:15:21.901" v="127" actId="478"/>
          <ac:grpSpMkLst>
            <pc:docMk/>
            <pc:sldMk cId="0" sldId="259"/>
            <ac:grpSpMk id="612" creationId="{00000000-0000-0000-0000-000000000000}"/>
          </ac:grpSpMkLst>
        </pc:grpChg>
        <pc:picChg chg="add mod">
          <ac:chgData name="Mohamed-Reda Derraz" userId="d4e215a6228e3416" providerId="LiveId" clId="{D8B7E0A8-298C-4089-9BE9-D56F35775F5E}" dt="2023-01-05T09:14:11.761" v="109" actId="1076"/>
          <ac:picMkLst>
            <pc:docMk/>
            <pc:sldMk cId="0" sldId="259"/>
            <ac:picMk id="1026" creationId="{B067F69E-D48E-5663-40E7-DEB26A5EDA50}"/>
          </ac:picMkLst>
        </pc:picChg>
      </pc:sldChg>
      <pc:sldChg chg="addSp modSp modTransition">
        <pc:chgData name="Mohamed-Reda Derraz" userId="d4e215a6228e3416" providerId="LiveId" clId="{D8B7E0A8-298C-4089-9BE9-D56F35775F5E}" dt="2023-01-05T09:14:35.496" v="116" actId="1076"/>
        <pc:sldMkLst>
          <pc:docMk/>
          <pc:sldMk cId="0" sldId="260"/>
        </pc:sldMkLst>
        <pc:picChg chg="add mod">
          <ac:chgData name="Mohamed-Reda Derraz" userId="d4e215a6228e3416" providerId="LiveId" clId="{D8B7E0A8-298C-4089-9BE9-D56F35775F5E}" dt="2023-01-05T09:14:35.496" v="116" actId="1076"/>
          <ac:picMkLst>
            <pc:docMk/>
            <pc:sldMk cId="0" sldId="260"/>
            <ac:picMk id="2" creationId="{EEE3B238-F003-2501-433B-1A99666B9B88}"/>
          </ac:picMkLst>
        </pc:picChg>
      </pc:sldChg>
      <pc:sldChg chg="addSp delSp modSp mod modTransition modAnim modNotesTx">
        <pc:chgData name="Mohamed-Reda Derraz" userId="d4e215a6228e3416" providerId="LiveId" clId="{D8B7E0A8-298C-4089-9BE9-D56F35775F5E}" dt="2023-01-09T21:10:23.766" v="4479" actId="1076"/>
        <pc:sldMkLst>
          <pc:docMk/>
          <pc:sldMk cId="0" sldId="261"/>
        </pc:sldMkLst>
        <pc:spChg chg="add del mod">
          <ac:chgData name="Mohamed-Reda Derraz" userId="d4e215a6228e3416" providerId="LiveId" clId="{D8B7E0A8-298C-4089-9BE9-D56F35775F5E}" dt="2023-01-05T09:28:27.846" v="344" actId="1036"/>
          <ac:spMkLst>
            <pc:docMk/>
            <pc:sldMk cId="0" sldId="261"/>
            <ac:spMk id="2" creationId="{B6EAD902-8FA8-95B8-5E51-52306006E723}"/>
          </ac:spMkLst>
        </pc:spChg>
        <pc:spChg chg="add del mod">
          <ac:chgData name="Mohamed-Reda Derraz" userId="d4e215a6228e3416" providerId="LiveId" clId="{D8B7E0A8-298C-4089-9BE9-D56F35775F5E}" dt="2023-01-05T09:17:37.974" v="171" actId="478"/>
          <ac:spMkLst>
            <pc:docMk/>
            <pc:sldMk cId="0" sldId="261"/>
            <ac:spMk id="3" creationId="{A126D56E-4A00-DE96-5AD3-C5788AA6C6B2}"/>
          </ac:spMkLst>
        </pc:spChg>
        <pc:spChg chg="add del mod">
          <ac:chgData name="Mohamed-Reda Derraz" userId="d4e215a6228e3416" providerId="LiveId" clId="{D8B7E0A8-298C-4089-9BE9-D56F35775F5E}" dt="2023-01-05T09:17:42.644" v="174" actId="478"/>
          <ac:spMkLst>
            <pc:docMk/>
            <pc:sldMk cId="0" sldId="261"/>
            <ac:spMk id="5" creationId="{20BC51AF-53C8-C49C-618A-120611E36647}"/>
          </ac:spMkLst>
        </pc:spChg>
        <pc:spChg chg="add del mod">
          <ac:chgData name="Mohamed-Reda Derraz" userId="d4e215a6228e3416" providerId="LiveId" clId="{D8B7E0A8-298C-4089-9BE9-D56F35775F5E}" dt="2023-01-05T09:17:42.644" v="174" actId="478"/>
          <ac:spMkLst>
            <pc:docMk/>
            <pc:sldMk cId="0" sldId="261"/>
            <ac:spMk id="7" creationId="{36BB5B07-26A7-5F65-14DC-6EDC56EED5A0}"/>
          </ac:spMkLst>
        </pc:spChg>
        <pc:spChg chg="add del mod">
          <ac:chgData name="Mohamed-Reda Derraz" userId="d4e215a6228e3416" providerId="LiveId" clId="{D8B7E0A8-298C-4089-9BE9-D56F35775F5E}" dt="2023-01-05T09:17:42.644" v="174" actId="478"/>
          <ac:spMkLst>
            <pc:docMk/>
            <pc:sldMk cId="0" sldId="261"/>
            <ac:spMk id="9" creationId="{AAB6961E-1BE8-73C7-8378-B56A544E3AF2}"/>
          </ac:spMkLst>
        </pc:spChg>
        <pc:spChg chg="add del mod">
          <ac:chgData name="Mohamed-Reda Derraz" userId="d4e215a6228e3416" providerId="LiveId" clId="{D8B7E0A8-298C-4089-9BE9-D56F35775F5E}" dt="2023-01-05T09:17:40.762" v="173" actId="478"/>
          <ac:spMkLst>
            <pc:docMk/>
            <pc:sldMk cId="0" sldId="261"/>
            <ac:spMk id="11" creationId="{CB22AA8F-A670-D382-7421-8E2DF8ED62F7}"/>
          </ac:spMkLst>
        </pc:spChg>
        <pc:spChg chg="add del mod">
          <ac:chgData name="Mohamed-Reda Derraz" userId="d4e215a6228e3416" providerId="LiveId" clId="{D8B7E0A8-298C-4089-9BE9-D56F35775F5E}" dt="2023-01-05T09:17:40.762" v="173" actId="478"/>
          <ac:spMkLst>
            <pc:docMk/>
            <pc:sldMk cId="0" sldId="261"/>
            <ac:spMk id="13" creationId="{32119F6F-49D2-4B30-FE53-376926A6FDC4}"/>
          </ac:spMkLst>
        </pc:spChg>
        <pc:spChg chg="add del mod">
          <ac:chgData name="Mohamed-Reda Derraz" userId="d4e215a6228e3416" providerId="LiveId" clId="{D8B7E0A8-298C-4089-9BE9-D56F35775F5E}" dt="2023-01-05T09:17:40.762" v="173" actId="478"/>
          <ac:spMkLst>
            <pc:docMk/>
            <pc:sldMk cId="0" sldId="261"/>
            <ac:spMk id="15" creationId="{E9D7212E-317D-4E58-1BB6-B4BCC36CE0D6}"/>
          </ac:spMkLst>
        </pc:spChg>
        <pc:spChg chg="mod">
          <ac:chgData name="Mohamed-Reda Derraz" userId="d4e215a6228e3416" providerId="LiveId" clId="{D8B7E0A8-298C-4089-9BE9-D56F35775F5E}" dt="2023-01-05T09:22:33.117" v="264"/>
          <ac:spMkLst>
            <pc:docMk/>
            <pc:sldMk cId="0" sldId="261"/>
            <ac:spMk id="21" creationId="{2BC88D92-54ED-7088-F6D8-F9AE13CF82AD}"/>
          </ac:spMkLst>
        </pc:spChg>
        <pc:spChg chg="mod">
          <ac:chgData name="Mohamed-Reda Derraz" userId="d4e215a6228e3416" providerId="LiveId" clId="{D8B7E0A8-298C-4089-9BE9-D56F35775F5E}" dt="2023-01-05T09:22:33.117" v="264"/>
          <ac:spMkLst>
            <pc:docMk/>
            <pc:sldMk cId="0" sldId="261"/>
            <ac:spMk id="22" creationId="{F3ED3473-74F7-1AFE-D40E-5ECDFD9C52B0}"/>
          </ac:spMkLst>
        </pc:spChg>
        <pc:spChg chg="mod">
          <ac:chgData name="Mohamed-Reda Derraz" userId="d4e215a6228e3416" providerId="LiveId" clId="{D8B7E0A8-298C-4089-9BE9-D56F35775F5E}" dt="2023-01-05T09:22:33.117" v="264"/>
          <ac:spMkLst>
            <pc:docMk/>
            <pc:sldMk cId="0" sldId="261"/>
            <ac:spMk id="23" creationId="{74C705CF-E9B5-B8B7-70B2-A89FE57C8F45}"/>
          </ac:spMkLst>
        </pc:spChg>
        <pc:spChg chg="mod">
          <ac:chgData name="Mohamed-Reda Derraz" userId="d4e215a6228e3416" providerId="LiveId" clId="{D8B7E0A8-298C-4089-9BE9-D56F35775F5E}" dt="2023-01-05T09:22:33.117" v="264"/>
          <ac:spMkLst>
            <pc:docMk/>
            <pc:sldMk cId="0" sldId="261"/>
            <ac:spMk id="24" creationId="{3991A0CA-934B-6724-3A48-404F866ACF97}"/>
          </ac:spMkLst>
        </pc:spChg>
        <pc:spChg chg="mod">
          <ac:chgData name="Mohamed-Reda Derraz" userId="d4e215a6228e3416" providerId="LiveId" clId="{D8B7E0A8-298C-4089-9BE9-D56F35775F5E}" dt="2023-01-09T21:10:23.766" v="4479" actId="1076"/>
          <ac:spMkLst>
            <pc:docMk/>
            <pc:sldMk cId="0" sldId="261"/>
            <ac:spMk id="705" creationId="{00000000-0000-0000-0000-000000000000}"/>
          </ac:spMkLst>
        </pc:spChg>
        <pc:spChg chg="add del mod">
          <ac:chgData name="Mohamed-Reda Derraz" userId="d4e215a6228e3416" providerId="LiveId" clId="{D8B7E0A8-298C-4089-9BE9-D56F35775F5E}" dt="2023-01-05T09:28:27.846" v="344" actId="1036"/>
          <ac:spMkLst>
            <pc:docMk/>
            <pc:sldMk cId="0" sldId="261"/>
            <ac:spMk id="706" creationId="{00000000-0000-0000-0000-000000000000}"/>
          </ac:spMkLst>
        </pc:spChg>
        <pc:spChg chg="del mod">
          <ac:chgData name="Mohamed-Reda Derraz" userId="d4e215a6228e3416" providerId="LiveId" clId="{D8B7E0A8-298C-4089-9BE9-D56F35775F5E}" dt="2023-01-05T09:17:37.974" v="171" actId="478"/>
          <ac:spMkLst>
            <pc:docMk/>
            <pc:sldMk cId="0" sldId="261"/>
            <ac:spMk id="707" creationId="{00000000-0000-0000-0000-000000000000}"/>
          </ac:spMkLst>
        </pc:spChg>
        <pc:spChg chg="add del mod">
          <ac:chgData name="Mohamed-Reda Derraz" userId="d4e215a6228e3416" providerId="LiveId" clId="{D8B7E0A8-298C-4089-9BE9-D56F35775F5E}" dt="2023-01-05T09:28:27.846" v="344" actId="1036"/>
          <ac:spMkLst>
            <pc:docMk/>
            <pc:sldMk cId="0" sldId="261"/>
            <ac:spMk id="708" creationId="{00000000-0000-0000-0000-000000000000}"/>
          </ac:spMkLst>
        </pc:spChg>
        <pc:spChg chg="del mod">
          <ac:chgData name="Mohamed-Reda Derraz" userId="d4e215a6228e3416" providerId="LiveId" clId="{D8B7E0A8-298C-4089-9BE9-D56F35775F5E}" dt="2023-01-05T09:17:37.974" v="171" actId="478"/>
          <ac:spMkLst>
            <pc:docMk/>
            <pc:sldMk cId="0" sldId="261"/>
            <ac:spMk id="709" creationId="{00000000-0000-0000-0000-000000000000}"/>
          </ac:spMkLst>
        </pc:spChg>
        <pc:spChg chg="add del mod">
          <ac:chgData name="Mohamed-Reda Derraz" userId="d4e215a6228e3416" providerId="LiveId" clId="{D8B7E0A8-298C-4089-9BE9-D56F35775F5E}" dt="2023-01-05T09:28:27.846" v="344" actId="1036"/>
          <ac:spMkLst>
            <pc:docMk/>
            <pc:sldMk cId="0" sldId="261"/>
            <ac:spMk id="710" creationId="{00000000-0000-0000-0000-000000000000}"/>
          </ac:spMkLst>
        </pc:spChg>
        <pc:spChg chg="del mod">
          <ac:chgData name="Mohamed-Reda Derraz" userId="d4e215a6228e3416" providerId="LiveId" clId="{D8B7E0A8-298C-4089-9BE9-D56F35775F5E}" dt="2023-01-05T09:17:37.974" v="171" actId="478"/>
          <ac:spMkLst>
            <pc:docMk/>
            <pc:sldMk cId="0" sldId="261"/>
            <ac:spMk id="711" creationId="{00000000-0000-0000-0000-000000000000}"/>
          </ac:spMkLst>
        </pc:spChg>
        <pc:spChg chg="del">
          <ac:chgData name="Mohamed-Reda Derraz" userId="d4e215a6228e3416" providerId="LiveId" clId="{D8B7E0A8-298C-4089-9BE9-D56F35775F5E}" dt="2023-01-05T09:15:02.876" v="119" actId="478"/>
          <ac:spMkLst>
            <pc:docMk/>
            <pc:sldMk cId="0" sldId="261"/>
            <ac:spMk id="712" creationId="{00000000-0000-0000-0000-000000000000}"/>
          </ac:spMkLst>
        </pc:spChg>
        <pc:grpChg chg="add del mod">
          <ac:chgData name="Mohamed-Reda Derraz" userId="d4e215a6228e3416" providerId="LiveId" clId="{D8B7E0A8-298C-4089-9BE9-D56F35775F5E}" dt="2023-01-05T09:22:40.284" v="266" actId="478"/>
          <ac:grpSpMkLst>
            <pc:docMk/>
            <pc:sldMk cId="0" sldId="261"/>
            <ac:grpSpMk id="20" creationId="{68C6A193-BCFB-6898-C004-EF2B8DF32D2A}"/>
          </ac:grpSpMkLst>
        </pc:grpChg>
        <pc:grpChg chg="del">
          <ac:chgData name="Mohamed-Reda Derraz" userId="d4e215a6228e3416" providerId="LiveId" clId="{D8B7E0A8-298C-4089-9BE9-D56F35775F5E}" dt="2023-01-05T09:15:04.222" v="121" actId="478"/>
          <ac:grpSpMkLst>
            <pc:docMk/>
            <pc:sldMk cId="0" sldId="261"/>
            <ac:grpSpMk id="713" creationId="{00000000-0000-0000-0000-000000000000}"/>
          </ac:grpSpMkLst>
        </pc:grpChg>
        <pc:grpChg chg="del">
          <ac:chgData name="Mohamed-Reda Derraz" userId="d4e215a6228e3416" providerId="LiveId" clId="{D8B7E0A8-298C-4089-9BE9-D56F35775F5E}" dt="2023-01-05T09:15:03.532" v="120" actId="478"/>
          <ac:grpSpMkLst>
            <pc:docMk/>
            <pc:sldMk cId="0" sldId="261"/>
            <ac:grpSpMk id="717" creationId="{00000000-0000-0000-0000-000000000000}"/>
          </ac:grpSpMkLst>
        </pc:grpChg>
        <pc:grpChg chg="del">
          <ac:chgData name="Mohamed-Reda Derraz" userId="d4e215a6228e3416" providerId="LiveId" clId="{D8B7E0A8-298C-4089-9BE9-D56F35775F5E}" dt="2023-01-05T09:14:52.900" v="117" actId="478"/>
          <ac:grpSpMkLst>
            <pc:docMk/>
            <pc:sldMk cId="0" sldId="261"/>
            <ac:grpSpMk id="720" creationId="{00000000-0000-0000-0000-000000000000}"/>
          </ac:grpSpMkLst>
        </pc:grpChg>
        <pc:picChg chg="add del mod">
          <ac:chgData name="Mohamed-Reda Derraz" userId="d4e215a6228e3416" providerId="LiveId" clId="{D8B7E0A8-298C-4089-9BE9-D56F35775F5E}" dt="2023-01-05T09:22:20.608" v="262" actId="478"/>
          <ac:picMkLst>
            <pc:docMk/>
            <pc:sldMk cId="0" sldId="261"/>
            <ac:picMk id="17" creationId="{019FABB5-68FB-E637-98A8-56AC451EC89F}"/>
          </ac:picMkLst>
        </pc:picChg>
        <pc:picChg chg="add mod">
          <ac:chgData name="Mohamed-Reda Derraz" userId="d4e215a6228e3416" providerId="LiveId" clId="{D8B7E0A8-298C-4089-9BE9-D56F35775F5E}" dt="2023-01-05T09:28:27.846" v="344" actId="1036"/>
          <ac:picMkLst>
            <pc:docMk/>
            <pc:sldMk cId="0" sldId="261"/>
            <ac:picMk id="19" creationId="{9B963AFD-862E-424A-2259-776209D0FD82}"/>
          </ac:picMkLst>
        </pc:picChg>
        <pc:picChg chg="add mod">
          <ac:chgData name="Mohamed-Reda Derraz" userId="d4e215a6228e3416" providerId="LiveId" clId="{D8B7E0A8-298C-4089-9BE9-D56F35775F5E}" dt="2023-01-05T09:28:27.846" v="344" actId="1036"/>
          <ac:picMkLst>
            <pc:docMk/>
            <pc:sldMk cId="0" sldId="261"/>
            <ac:picMk id="26" creationId="{83A22C86-7E0A-D793-D07F-13B8EC3AC2E2}"/>
          </ac:picMkLst>
        </pc:picChg>
        <pc:picChg chg="add del mod">
          <ac:chgData name="Mohamed-Reda Derraz" userId="d4e215a6228e3416" providerId="LiveId" clId="{D8B7E0A8-298C-4089-9BE9-D56F35775F5E}" dt="2023-01-05T09:23:25.700" v="277" actId="478"/>
          <ac:picMkLst>
            <pc:docMk/>
            <pc:sldMk cId="0" sldId="261"/>
            <ac:picMk id="28" creationId="{4398B084-80E5-1309-D265-2C0F2C288799}"/>
          </ac:picMkLst>
        </pc:picChg>
        <pc:picChg chg="add mod">
          <ac:chgData name="Mohamed-Reda Derraz" userId="d4e215a6228e3416" providerId="LiveId" clId="{D8B7E0A8-298C-4089-9BE9-D56F35775F5E}" dt="2023-01-05T09:28:27.846" v="344" actId="1036"/>
          <ac:picMkLst>
            <pc:docMk/>
            <pc:sldMk cId="0" sldId="261"/>
            <ac:picMk id="30" creationId="{1D458CC2-D877-C900-D583-4E54A9CEC500}"/>
          </ac:picMkLst>
        </pc:picChg>
        <pc:picChg chg="add mod">
          <ac:chgData name="Mohamed-Reda Derraz" userId="d4e215a6228e3416" providerId="LiveId" clId="{D8B7E0A8-298C-4089-9BE9-D56F35775F5E}" dt="2023-01-05T09:28:27.846" v="344" actId="1036"/>
          <ac:picMkLst>
            <pc:docMk/>
            <pc:sldMk cId="0" sldId="261"/>
            <ac:picMk id="32" creationId="{6D5F2BB7-4B0A-C5E6-1FE9-63A3B055206F}"/>
          </ac:picMkLst>
        </pc:picChg>
      </pc:sldChg>
      <pc:sldChg chg="addSp delSp modSp mod modTransition modAnim modNotesTx">
        <pc:chgData name="Mohamed-Reda Derraz" userId="d4e215a6228e3416" providerId="LiveId" clId="{D8B7E0A8-298C-4089-9BE9-D56F35775F5E}" dt="2023-01-07T09:25:48.694" v="2929"/>
        <pc:sldMkLst>
          <pc:docMk/>
          <pc:sldMk cId="0" sldId="262"/>
        </pc:sldMkLst>
        <pc:spChg chg="add del mod">
          <ac:chgData name="Mohamed-Reda Derraz" userId="d4e215a6228e3416" providerId="LiveId" clId="{D8B7E0A8-298C-4089-9BE9-D56F35775F5E}" dt="2023-01-07T08:52:09.663" v="2857" actId="478"/>
          <ac:spMkLst>
            <pc:docMk/>
            <pc:sldMk cId="0" sldId="262"/>
            <ac:spMk id="3" creationId="{43B10003-4638-B657-CFD7-56384BEE9E02}"/>
          </ac:spMkLst>
        </pc:spChg>
        <pc:spChg chg="del">
          <ac:chgData name="Mohamed-Reda Derraz" userId="d4e215a6228e3416" providerId="LiveId" clId="{D8B7E0A8-298C-4089-9BE9-D56F35775F5E}" dt="2023-01-07T08:52:07.417" v="2856" actId="478"/>
          <ac:spMkLst>
            <pc:docMk/>
            <pc:sldMk cId="0" sldId="262"/>
            <ac:spMk id="777" creationId="{00000000-0000-0000-0000-000000000000}"/>
          </ac:spMkLst>
        </pc:spChg>
        <pc:picChg chg="add mod">
          <ac:chgData name="Mohamed-Reda Derraz" userId="d4e215a6228e3416" providerId="LiveId" clId="{D8B7E0A8-298C-4089-9BE9-D56F35775F5E}" dt="2023-01-07T08:53:29.546" v="2868" actId="1076"/>
          <ac:picMkLst>
            <pc:docMk/>
            <pc:sldMk cId="0" sldId="262"/>
            <ac:picMk id="5" creationId="{CA8E50C4-017D-B3B6-72FC-37365E8B5BD1}"/>
          </ac:picMkLst>
        </pc:picChg>
        <pc:picChg chg="add mod">
          <ac:chgData name="Mohamed-Reda Derraz" userId="d4e215a6228e3416" providerId="LiveId" clId="{D8B7E0A8-298C-4089-9BE9-D56F35775F5E}" dt="2023-01-07T09:25:44.853" v="2926" actId="1076"/>
          <ac:picMkLst>
            <pc:docMk/>
            <pc:sldMk cId="0" sldId="262"/>
            <ac:picMk id="7" creationId="{02E739BF-F3A7-DF5A-80E4-0E9DE4B0973D}"/>
          </ac:picMkLst>
        </pc:picChg>
        <pc:picChg chg="add del mod">
          <ac:chgData name="Mohamed-Reda Derraz" userId="d4e215a6228e3416" providerId="LiveId" clId="{D8B7E0A8-298C-4089-9BE9-D56F35775F5E}" dt="2023-01-07T09:25:16.406" v="2909"/>
          <ac:picMkLst>
            <pc:docMk/>
            <pc:sldMk cId="0" sldId="262"/>
            <ac:picMk id="8" creationId="{9F01B6B4-5A49-2B3D-DD53-6AC6C03DD7EA}"/>
          </ac:picMkLst>
        </pc:picChg>
        <pc:picChg chg="add mod">
          <ac:chgData name="Mohamed-Reda Derraz" userId="d4e215a6228e3416" providerId="LiveId" clId="{D8B7E0A8-298C-4089-9BE9-D56F35775F5E}" dt="2023-01-07T09:25:43.570" v="2925" actId="1076"/>
          <ac:picMkLst>
            <pc:docMk/>
            <pc:sldMk cId="0" sldId="262"/>
            <ac:picMk id="10" creationId="{C38531F4-34DB-32EC-0B89-810394F19763}"/>
          </ac:picMkLst>
        </pc:picChg>
      </pc:sldChg>
      <pc:sldChg chg="addSp modSp mod modTransition">
        <pc:chgData name="Mohamed-Reda Derraz" userId="d4e215a6228e3416" providerId="LiveId" clId="{D8B7E0A8-298C-4089-9BE9-D56F35775F5E}" dt="2023-01-07T10:32:08.080" v="3802"/>
        <pc:sldMkLst>
          <pc:docMk/>
          <pc:sldMk cId="0" sldId="263"/>
        </pc:sldMkLst>
        <pc:picChg chg="add mod">
          <ac:chgData name="Mohamed-Reda Derraz" userId="d4e215a6228e3416" providerId="LiveId" clId="{D8B7E0A8-298C-4089-9BE9-D56F35775F5E}" dt="2023-01-07T10:32:05.263" v="3800" actId="1076"/>
          <ac:picMkLst>
            <pc:docMk/>
            <pc:sldMk cId="0" sldId="263"/>
            <ac:picMk id="2" creationId="{874C2EED-7780-1AE6-DD35-22F641E66362}"/>
          </ac:picMkLst>
        </pc:picChg>
      </pc:sldChg>
      <pc:sldChg chg="addSp delSp modSp mod modAnim modNotesTx">
        <pc:chgData name="Mohamed-Reda Derraz" userId="d4e215a6228e3416" providerId="LiveId" clId="{D8B7E0A8-298C-4089-9BE9-D56F35775F5E}" dt="2023-01-07T10:53:46.669" v="4394"/>
        <pc:sldMkLst>
          <pc:docMk/>
          <pc:sldMk cId="0" sldId="264"/>
        </pc:sldMkLst>
        <pc:spChg chg="add del mod">
          <ac:chgData name="Mohamed-Reda Derraz" userId="d4e215a6228e3416" providerId="LiveId" clId="{D8B7E0A8-298C-4089-9BE9-D56F35775F5E}" dt="2023-01-07T10:48:24.948" v="4117" actId="478"/>
          <ac:spMkLst>
            <pc:docMk/>
            <pc:sldMk cId="0" sldId="264"/>
            <ac:spMk id="3" creationId="{DA9EC437-E4CF-D793-2FCF-BC37170EEF9E}"/>
          </ac:spMkLst>
        </pc:spChg>
        <pc:spChg chg="del">
          <ac:chgData name="Mohamed-Reda Derraz" userId="d4e215a6228e3416" providerId="LiveId" clId="{D8B7E0A8-298C-4089-9BE9-D56F35775F5E}" dt="2023-01-07T10:48:23.384" v="4116" actId="478"/>
          <ac:spMkLst>
            <pc:docMk/>
            <pc:sldMk cId="0" sldId="264"/>
            <ac:spMk id="890" creationId="{00000000-0000-0000-0000-000000000000}"/>
          </ac:spMkLst>
        </pc:spChg>
        <pc:spChg chg="mod">
          <ac:chgData name="Mohamed-Reda Derraz" userId="d4e215a6228e3416" providerId="LiveId" clId="{D8B7E0A8-298C-4089-9BE9-D56F35775F5E}" dt="2023-01-07T10:50:32.639" v="4151" actId="14100"/>
          <ac:spMkLst>
            <pc:docMk/>
            <pc:sldMk cId="0" sldId="264"/>
            <ac:spMk id="916" creationId="{00000000-0000-0000-0000-000000000000}"/>
          </ac:spMkLst>
        </pc:spChg>
        <pc:picChg chg="add mod">
          <ac:chgData name="Mohamed-Reda Derraz" userId="d4e215a6228e3416" providerId="LiveId" clId="{D8B7E0A8-298C-4089-9BE9-D56F35775F5E}" dt="2023-01-07T10:51:09.921" v="4156" actId="208"/>
          <ac:picMkLst>
            <pc:docMk/>
            <pc:sldMk cId="0" sldId="264"/>
            <ac:picMk id="5" creationId="{817ED751-6F27-7380-C037-F5B5A942072F}"/>
          </ac:picMkLst>
        </pc:picChg>
        <pc:picChg chg="add mod">
          <ac:chgData name="Mohamed-Reda Derraz" userId="d4e215a6228e3416" providerId="LiveId" clId="{D8B7E0A8-298C-4089-9BE9-D56F35775F5E}" dt="2023-01-07T10:51:09.921" v="4156" actId="208"/>
          <ac:picMkLst>
            <pc:docMk/>
            <pc:sldMk cId="0" sldId="264"/>
            <ac:picMk id="7" creationId="{442949AB-94B8-F2A2-FC74-304809F2DE29}"/>
          </ac:picMkLst>
        </pc:picChg>
        <pc:picChg chg="add mod">
          <ac:chgData name="Mohamed-Reda Derraz" userId="d4e215a6228e3416" providerId="LiveId" clId="{D8B7E0A8-298C-4089-9BE9-D56F35775F5E}" dt="2023-01-07T10:51:12.248" v="4157" actId="207"/>
          <ac:picMkLst>
            <pc:docMk/>
            <pc:sldMk cId="0" sldId="264"/>
            <ac:picMk id="9" creationId="{90D1BD8A-6A4D-257C-A316-BCFD7D2707F4}"/>
          </ac:picMkLst>
        </pc:picChg>
        <pc:picChg chg="add mod">
          <ac:chgData name="Mohamed-Reda Derraz" userId="d4e215a6228e3416" providerId="LiveId" clId="{D8B7E0A8-298C-4089-9BE9-D56F35775F5E}" dt="2023-01-07T10:50:55.929" v="4155" actId="1076"/>
          <ac:picMkLst>
            <pc:docMk/>
            <pc:sldMk cId="0" sldId="264"/>
            <ac:picMk id="10" creationId="{31438B82-DA15-E843-DE5C-32291809917C}"/>
          </ac:picMkLst>
        </pc:picChg>
      </pc:sldChg>
      <pc:sldChg chg="addSp delSp modSp mod modAnim modNotesTx">
        <pc:chgData name="Mohamed-Reda Derraz" userId="d4e215a6228e3416" providerId="LiveId" clId="{D8B7E0A8-298C-4089-9BE9-D56F35775F5E}" dt="2023-01-07T10:55:57.569" v="4421"/>
        <pc:sldMkLst>
          <pc:docMk/>
          <pc:sldMk cId="0" sldId="265"/>
        </pc:sldMkLst>
        <pc:spChg chg="add del mod">
          <ac:chgData name="Mohamed-Reda Derraz" userId="d4e215a6228e3416" providerId="LiveId" clId="{D8B7E0A8-298C-4089-9BE9-D56F35775F5E}" dt="2023-01-07T10:54:03.244" v="4396" actId="478"/>
          <ac:spMkLst>
            <pc:docMk/>
            <pc:sldMk cId="0" sldId="265"/>
            <ac:spMk id="3" creationId="{4CF2E671-44AB-D9B1-FB34-AB02341ED6FB}"/>
          </ac:spMkLst>
        </pc:spChg>
        <pc:spChg chg="del">
          <ac:chgData name="Mohamed-Reda Derraz" userId="d4e215a6228e3416" providerId="LiveId" clId="{D8B7E0A8-298C-4089-9BE9-D56F35775F5E}" dt="2023-01-07T10:54:01.219" v="4395" actId="478"/>
          <ac:spMkLst>
            <pc:docMk/>
            <pc:sldMk cId="0" sldId="265"/>
            <ac:spMk id="963" creationId="{00000000-0000-0000-0000-000000000000}"/>
          </ac:spMkLst>
        </pc:spChg>
        <pc:picChg chg="add mod">
          <ac:chgData name="Mohamed-Reda Derraz" userId="d4e215a6228e3416" providerId="LiveId" clId="{D8B7E0A8-298C-4089-9BE9-D56F35775F5E}" dt="2023-01-07T10:55:41.658" v="4412" actId="14100"/>
          <ac:picMkLst>
            <pc:docMk/>
            <pc:sldMk cId="0" sldId="265"/>
            <ac:picMk id="4" creationId="{5637363E-36AB-2167-EBC7-8D7A87BFA721}"/>
          </ac:picMkLst>
        </pc:picChg>
        <pc:picChg chg="add mod">
          <ac:chgData name="Mohamed-Reda Derraz" userId="d4e215a6228e3416" providerId="LiveId" clId="{D8B7E0A8-298C-4089-9BE9-D56F35775F5E}" dt="2023-01-07T10:55:48.886" v="4415" actId="208"/>
          <ac:picMkLst>
            <pc:docMk/>
            <pc:sldMk cId="0" sldId="265"/>
            <ac:picMk id="6" creationId="{36C9B93F-AD1E-082C-B12B-28D171848A9F}"/>
          </ac:picMkLst>
        </pc:picChg>
      </pc:sldChg>
      <pc:sldChg chg="del">
        <pc:chgData name="Mohamed-Reda Derraz" userId="d4e215a6228e3416" providerId="LiveId" clId="{D8B7E0A8-298C-4089-9BE9-D56F35775F5E}" dt="2023-01-06T17:00:11.341" v="1169" actId="47"/>
        <pc:sldMkLst>
          <pc:docMk/>
          <pc:sldMk cId="0" sldId="266"/>
        </pc:sldMkLst>
      </pc:sldChg>
      <pc:sldChg chg="del">
        <pc:chgData name="Mohamed-Reda Derraz" userId="d4e215a6228e3416" providerId="LiveId" clId="{D8B7E0A8-298C-4089-9BE9-D56F35775F5E}" dt="2023-01-06T17:00:12.397" v="1170" actId="47"/>
        <pc:sldMkLst>
          <pc:docMk/>
          <pc:sldMk cId="0" sldId="267"/>
        </pc:sldMkLst>
      </pc:sldChg>
      <pc:sldChg chg="addSp delSp modSp mod modAnim modNotesTx">
        <pc:chgData name="Mohamed-Reda Derraz" userId="d4e215a6228e3416" providerId="LiveId" clId="{D8B7E0A8-298C-4089-9BE9-D56F35775F5E}" dt="2023-01-07T10:33:24.661" v="3824" actId="113"/>
        <pc:sldMkLst>
          <pc:docMk/>
          <pc:sldMk cId="0" sldId="269"/>
        </pc:sldMkLst>
        <pc:picChg chg="add del mod">
          <ac:chgData name="Mohamed-Reda Derraz" userId="d4e215a6228e3416" providerId="LiveId" clId="{D8B7E0A8-298C-4089-9BE9-D56F35775F5E}" dt="2023-01-07T10:32:56.762" v="3806" actId="478"/>
          <ac:picMkLst>
            <pc:docMk/>
            <pc:sldMk cId="0" sldId="269"/>
            <ac:picMk id="3" creationId="{FD3E5942-286B-7575-6B07-D0B7DC017978}"/>
          </ac:picMkLst>
        </pc:picChg>
        <pc:picChg chg="add mod">
          <ac:chgData name="Mohamed-Reda Derraz" userId="d4e215a6228e3416" providerId="LiveId" clId="{D8B7E0A8-298C-4089-9BE9-D56F35775F5E}" dt="2023-01-07T10:33:12.672" v="3811" actId="1076"/>
          <ac:picMkLst>
            <pc:docMk/>
            <pc:sldMk cId="0" sldId="269"/>
            <ac:picMk id="5" creationId="{E07CF44D-74D2-6E7E-E536-F9C0F2BF3C4C}"/>
          </ac:picMkLst>
        </pc:picChg>
      </pc:sldChg>
      <pc:sldChg chg="del">
        <pc:chgData name="Mohamed-Reda Derraz" userId="d4e215a6228e3416" providerId="LiveId" clId="{D8B7E0A8-298C-4089-9BE9-D56F35775F5E}" dt="2023-01-06T17:00:13.345" v="1172" actId="47"/>
        <pc:sldMkLst>
          <pc:docMk/>
          <pc:sldMk cId="0" sldId="270"/>
        </pc:sldMkLst>
      </pc:sldChg>
      <pc:sldChg chg="del">
        <pc:chgData name="Mohamed-Reda Derraz" userId="d4e215a6228e3416" providerId="LiveId" clId="{D8B7E0A8-298C-4089-9BE9-D56F35775F5E}" dt="2023-01-06T17:00:13.716" v="1173" actId="47"/>
        <pc:sldMkLst>
          <pc:docMk/>
          <pc:sldMk cId="0" sldId="271"/>
        </pc:sldMkLst>
      </pc:sldChg>
      <pc:sldChg chg="del">
        <pc:chgData name="Mohamed-Reda Derraz" userId="d4e215a6228e3416" providerId="LiveId" clId="{D8B7E0A8-298C-4089-9BE9-D56F35775F5E}" dt="2023-01-06T17:00:14.026" v="1174" actId="47"/>
        <pc:sldMkLst>
          <pc:docMk/>
          <pc:sldMk cId="0" sldId="272"/>
        </pc:sldMkLst>
      </pc:sldChg>
      <pc:sldChg chg="del">
        <pc:chgData name="Mohamed-Reda Derraz" userId="d4e215a6228e3416" providerId="LiveId" clId="{D8B7E0A8-298C-4089-9BE9-D56F35775F5E}" dt="2023-01-06T17:00:14.312" v="1175" actId="47"/>
        <pc:sldMkLst>
          <pc:docMk/>
          <pc:sldMk cId="0" sldId="273"/>
        </pc:sldMkLst>
      </pc:sldChg>
      <pc:sldChg chg="del">
        <pc:chgData name="Mohamed-Reda Derraz" userId="d4e215a6228e3416" providerId="LiveId" clId="{D8B7E0A8-298C-4089-9BE9-D56F35775F5E}" dt="2023-01-06T17:00:14.514" v="1176" actId="47"/>
        <pc:sldMkLst>
          <pc:docMk/>
          <pc:sldMk cId="0" sldId="274"/>
        </pc:sldMkLst>
      </pc:sldChg>
      <pc:sldChg chg="del">
        <pc:chgData name="Mohamed-Reda Derraz" userId="d4e215a6228e3416" providerId="LiveId" clId="{D8B7E0A8-298C-4089-9BE9-D56F35775F5E}" dt="2023-01-06T17:00:14.717" v="1177" actId="47"/>
        <pc:sldMkLst>
          <pc:docMk/>
          <pc:sldMk cId="0" sldId="275"/>
        </pc:sldMkLst>
      </pc:sldChg>
      <pc:sldChg chg="del">
        <pc:chgData name="Mohamed-Reda Derraz" userId="d4e215a6228e3416" providerId="LiveId" clId="{D8B7E0A8-298C-4089-9BE9-D56F35775F5E}" dt="2023-01-06T17:00:14.937" v="1178" actId="47"/>
        <pc:sldMkLst>
          <pc:docMk/>
          <pc:sldMk cId="0" sldId="276"/>
        </pc:sldMkLst>
      </pc:sldChg>
      <pc:sldChg chg="del">
        <pc:chgData name="Mohamed-Reda Derraz" userId="d4e215a6228e3416" providerId="LiveId" clId="{D8B7E0A8-298C-4089-9BE9-D56F35775F5E}" dt="2023-01-06T17:00:15.162" v="1179" actId="47"/>
        <pc:sldMkLst>
          <pc:docMk/>
          <pc:sldMk cId="0" sldId="277"/>
        </pc:sldMkLst>
      </pc:sldChg>
      <pc:sldChg chg="del">
        <pc:chgData name="Mohamed-Reda Derraz" userId="d4e215a6228e3416" providerId="LiveId" clId="{D8B7E0A8-298C-4089-9BE9-D56F35775F5E}" dt="2023-01-06T17:00:15.398" v="1180" actId="47"/>
        <pc:sldMkLst>
          <pc:docMk/>
          <pc:sldMk cId="0" sldId="278"/>
        </pc:sldMkLst>
      </pc:sldChg>
      <pc:sldChg chg="del">
        <pc:chgData name="Mohamed-Reda Derraz" userId="d4e215a6228e3416" providerId="LiveId" clId="{D8B7E0A8-298C-4089-9BE9-D56F35775F5E}" dt="2023-01-06T17:00:15.882" v="1181" actId="47"/>
        <pc:sldMkLst>
          <pc:docMk/>
          <pc:sldMk cId="0" sldId="279"/>
        </pc:sldMkLst>
      </pc:sldChg>
      <pc:sldChg chg="del">
        <pc:chgData name="Mohamed-Reda Derraz" userId="d4e215a6228e3416" providerId="LiveId" clId="{D8B7E0A8-298C-4089-9BE9-D56F35775F5E}" dt="2023-01-06T17:00:16.382" v="1182" actId="47"/>
        <pc:sldMkLst>
          <pc:docMk/>
          <pc:sldMk cId="0" sldId="280"/>
        </pc:sldMkLst>
      </pc:sldChg>
      <pc:sldChg chg="del">
        <pc:chgData name="Mohamed-Reda Derraz" userId="d4e215a6228e3416" providerId="LiveId" clId="{D8B7E0A8-298C-4089-9BE9-D56F35775F5E}" dt="2023-01-06T17:00:16.839" v="1183" actId="47"/>
        <pc:sldMkLst>
          <pc:docMk/>
          <pc:sldMk cId="0" sldId="281"/>
        </pc:sldMkLst>
      </pc:sldChg>
      <pc:sldChg chg="del">
        <pc:chgData name="Mohamed-Reda Derraz" userId="d4e215a6228e3416" providerId="LiveId" clId="{D8B7E0A8-298C-4089-9BE9-D56F35775F5E}" dt="2023-01-06T17:00:17.942" v="1184" actId="47"/>
        <pc:sldMkLst>
          <pc:docMk/>
          <pc:sldMk cId="0" sldId="282"/>
        </pc:sldMkLst>
      </pc:sldChg>
      <pc:sldChg chg="del">
        <pc:chgData name="Mohamed-Reda Derraz" userId="d4e215a6228e3416" providerId="LiveId" clId="{D8B7E0A8-298C-4089-9BE9-D56F35775F5E}" dt="2023-01-06T16:59:26.918" v="1164" actId="47"/>
        <pc:sldMkLst>
          <pc:docMk/>
          <pc:sldMk cId="0" sldId="283"/>
        </pc:sldMkLst>
      </pc:sldChg>
      <pc:sldChg chg="del">
        <pc:chgData name="Mohamed-Reda Derraz" userId="d4e215a6228e3416" providerId="LiveId" clId="{D8B7E0A8-298C-4089-9BE9-D56F35775F5E}" dt="2023-01-06T16:59:27.751" v="1165" actId="47"/>
        <pc:sldMkLst>
          <pc:docMk/>
          <pc:sldMk cId="0" sldId="284"/>
        </pc:sldMkLst>
      </pc:sldChg>
      <pc:sldChg chg="del">
        <pc:chgData name="Mohamed-Reda Derraz" userId="d4e215a6228e3416" providerId="LiveId" clId="{D8B7E0A8-298C-4089-9BE9-D56F35775F5E}" dt="2023-01-06T16:59:28.605" v="1166" actId="47"/>
        <pc:sldMkLst>
          <pc:docMk/>
          <pc:sldMk cId="0" sldId="285"/>
        </pc:sldMkLst>
      </pc:sldChg>
      <pc:sldChg chg="del">
        <pc:chgData name="Mohamed-Reda Derraz" userId="d4e215a6228e3416" providerId="LiveId" clId="{D8B7E0A8-298C-4089-9BE9-D56F35775F5E}" dt="2023-01-06T16:59:31.303" v="1167" actId="47"/>
        <pc:sldMkLst>
          <pc:docMk/>
          <pc:sldMk cId="0" sldId="288"/>
        </pc:sldMkLst>
      </pc:sldChg>
      <pc:sldChg chg="del">
        <pc:chgData name="Mohamed-Reda Derraz" userId="d4e215a6228e3416" providerId="LiveId" clId="{D8B7E0A8-298C-4089-9BE9-D56F35775F5E}" dt="2023-01-06T16:59:32.224" v="1168" actId="47"/>
        <pc:sldMkLst>
          <pc:docMk/>
          <pc:sldMk cId="0" sldId="289"/>
        </pc:sldMkLst>
      </pc:sldChg>
      <pc:sldChg chg="addSp delSp modSp mod modTransition modAnim modNotesTx">
        <pc:chgData name="Mohamed-Reda Derraz" userId="d4e215a6228e3416" providerId="LiveId" clId="{D8B7E0A8-298C-4089-9BE9-D56F35775F5E}" dt="2023-01-05T09:45:07.062" v="679" actId="20577"/>
        <pc:sldMkLst>
          <pc:docMk/>
          <pc:sldMk cId="2910462853" sldId="290"/>
        </pc:sldMkLst>
        <pc:spChg chg="add mod">
          <ac:chgData name="Mohamed-Reda Derraz" userId="d4e215a6228e3416" providerId="LiveId" clId="{D8B7E0A8-298C-4089-9BE9-D56F35775F5E}" dt="2023-01-05T09:40:31.560" v="601" actId="1035"/>
          <ac:spMkLst>
            <pc:docMk/>
            <pc:sldMk cId="2910462853" sldId="290"/>
            <ac:spMk id="13" creationId="{BFBAAFB7-D790-AB23-7372-EB763AC77C68}"/>
          </ac:spMkLst>
        </pc:spChg>
        <pc:spChg chg="del">
          <ac:chgData name="Mohamed-Reda Derraz" userId="d4e215a6228e3416" providerId="LiveId" clId="{D8B7E0A8-298C-4089-9BE9-D56F35775F5E}" dt="2023-01-05T09:37:51.669" v="471" actId="478"/>
          <ac:spMkLst>
            <pc:docMk/>
            <pc:sldMk cId="2910462853" sldId="290"/>
            <ac:spMk id="16" creationId="{9FAD5481-EB73-584A-CA80-3F96132D59C0}"/>
          </ac:spMkLst>
        </pc:spChg>
        <pc:spChg chg="add mod">
          <ac:chgData name="Mohamed-Reda Derraz" userId="d4e215a6228e3416" providerId="LiveId" clId="{D8B7E0A8-298C-4089-9BE9-D56F35775F5E}" dt="2023-01-05T09:40:31.560" v="601" actId="1035"/>
          <ac:spMkLst>
            <pc:docMk/>
            <pc:sldMk cId="2910462853" sldId="290"/>
            <ac:spMk id="19" creationId="{DC6BF54E-59BF-BC57-192C-DD4E9D58C2AD}"/>
          </ac:spMkLst>
        </pc:spChg>
        <pc:spChg chg="add mod">
          <ac:chgData name="Mohamed-Reda Derraz" userId="d4e215a6228e3416" providerId="LiveId" clId="{D8B7E0A8-298C-4089-9BE9-D56F35775F5E}" dt="2023-01-05T09:40:31.560" v="601" actId="1035"/>
          <ac:spMkLst>
            <pc:docMk/>
            <pc:sldMk cId="2910462853" sldId="290"/>
            <ac:spMk id="24" creationId="{0A6136F6-663F-3C35-2709-9239E2D354BE}"/>
          </ac:spMkLst>
        </pc:spChg>
        <pc:spChg chg="add mod">
          <ac:chgData name="Mohamed-Reda Derraz" userId="d4e215a6228e3416" providerId="LiveId" clId="{D8B7E0A8-298C-4089-9BE9-D56F35775F5E}" dt="2023-01-05T09:40:31.560" v="601" actId="1035"/>
          <ac:spMkLst>
            <pc:docMk/>
            <pc:sldMk cId="2910462853" sldId="290"/>
            <ac:spMk id="26" creationId="{02C3EC19-1D6A-DEC5-287B-23D0FF6461F3}"/>
          </ac:spMkLst>
        </pc:spChg>
        <pc:spChg chg="add mod">
          <ac:chgData name="Mohamed-Reda Derraz" userId="d4e215a6228e3416" providerId="LiveId" clId="{D8B7E0A8-298C-4089-9BE9-D56F35775F5E}" dt="2023-01-05T09:40:31.560" v="601" actId="1035"/>
          <ac:spMkLst>
            <pc:docMk/>
            <pc:sldMk cId="2910462853" sldId="290"/>
            <ac:spMk id="27" creationId="{92E1355B-6D81-0AD5-712E-6DE1A44D8383}"/>
          </ac:spMkLst>
        </pc:spChg>
        <pc:spChg chg="add mod">
          <ac:chgData name="Mohamed-Reda Derraz" userId="d4e215a6228e3416" providerId="LiveId" clId="{D8B7E0A8-298C-4089-9BE9-D56F35775F5E}" dt="2023-01-05T09:40:54.782" v="603" actId="1076"/>
          <ac:spMkLst>
            <pc:docMk/>
            <pc:sldMk cId="2910462853" sldId="290"/>
            <ac:spMk id="28" creationId="{98D8C19F-0C0F-943B-B76D-9B8595A63064}"/>
          </ac:spMkLst>
        </pc:spChg>
        <pc:spChg chg="add mod">
          <ac:chgData name="Mohamed-Reda Derraz" userId="d4e215a6228e3416" providerId="LiveId" clId="{D8B7E0A8-298C-4089-9BE9-D56F35775F5E}" dt="2023-01-05T09:41:04.664" v="605" actId="1076"/>
          <ac:spMkLst>
            <pc:docMk/>
            <pc:sldMk cId="2910462853" sldId="290"/>
            <ac:spMk id="29" creationId="{9429C84A-559C-24FD-D444-68C29BF859AA}"/>
          </ac:spMkLst>
        </pc:spChg>
        <pc:spChg chg="add mod">
          <ac:chgData name="Mohamed-Reda Derraz" userId="d4e215a6228e3416" providerId="LiveId" clId="{D8B7E0A8-298C-4089-9BE9-D56F35775F5E}" dt="2023-01-05T09:41:50.762" v="614" actId="1076"/>
          <ac:spMkLst>
            <pc:docMk/>
            <pc:sldMk cId="2910462853" sldId="290"/>
            <ac:spMk id="30" creationId="{2A11AFE4-474F-8538-C20E-B881E129C1C2}"/>
          </ac:spMkLst>
        </pc:spChg>
        <pc:spChg chg="add mod">
          <ac:chgData name="Mohamed-Reda Derraz" userId="d4e215a6228e3416" providerId="LiveId" clId="{D8B7E0A8-298C-4089-9BE9-D56F35775F5E}" dt="2023-01-05T09:44:02.270" v="666" actId="1076"/>
          <ac:spMkLst>
            <pc:docMk/>
            <pc:sldMk cId="2910462853" sldId="290"/>
            <ac:spMk id="31" creationId="{8BB835F8-9B2F-9434-D653-A5E9D6A23657}"/>
          </ac:spMkLst>
        </pc:spChg>
        <pc:spChg chg="del">
          <ac:chgData name="Mohamed-Reda Derraz" userId="d4e215a6228e3416" providerId="LiveId" clId="{D8B7E0A8-298C-4089-9BE9-D56F35775F5E}" dt="2023-01-05T09:37:51.669" v="471" actId="478"/>
          <ac:spMkLst>
            <pc:docMk/>
            <pc:sldMk cId="2910462853" sldId="290"/>
            <ac:spMk id="1137" creationId="{00000000-0000-0000-0000-000000000000}"/>
          </ac:spMkLst>
        </pc:spChg>
        <pc:spChg chg="del">
          <ac:chgData name="Mohamed-Reda Derraz" userId="d4e215a6228e3416" providerId="LiveId" clId="{D8B7E0A8-298C-4089-9BE9-D56F35775F5E}" dt="2023-01-05T09:37:51.669" v="471" actId="478"/>
          <ac:spMkLst>
            <pc:docMk/>
            <pc:sldMk cId="2910462853" sldId="290"/>
            <ac:spMk id="1138" creationId="{00000000-0000-0000-0000-000000000000}"/>
          </ac:spMkLst>
        </pc:spChg>
        <pc:spChg chg="del">
          <ac:chgData name="Mohamed-Reda Derraz" userId="d4e215a6228e3416" providerId="LiveId" clId="{D8B7E0A8-298C-4089-9BE9-D56F35775F5E}" dt="2023-01-05T09:37:51.669" v="471" actId="478"/>
          <ac:spMkLst>
            <pc:docMk/>
            <pc:sldMk cId="2910462853" sldId="290"/>
            <ac:spMk id="1139" creationId="{00000000-0000-0000-0000-000000000000}"/>
          </ac:spMkLst>
        </pc:spChg>
        <pc:spChg chg="del">
          <ac:chgData name="Mohamed-Reda Derraz" userId="d4e215a6228e3416" providerId="LiveId" clId="{D8B7E0A8-298C-4089-9BE9-D56F35775F5E}" dt="2023-01-05T09:37:51.669" v="471" actId="478"/>
          <ac:spMkLst>
            <pc:docMk/>
            <pc:sldMk cId="2910462853" sldId="290"/>
            <ac:spMk id="1140" creationId="{00000000-0000-0000-0000-000000000000}"/>
          </ac:spMkLst>
        </pc:spChg>
        <pc:spChg chg="del">
          <ac:chgData name="Mohamed-Reda Derraz" userId="d4e215a6228e3416" providerId="LiveId" clId="{D8B7E0A8-298C-4089-9BE9-D56F35775F5E}" dt="2023-01-05T09:30:19.148" v="349" actId="478"/>
          <ac:spMkLst>
            <pc:docMk/>
            <pc:sldMk cId="2910462853" sldId="290"/>
            <ac:spMk id="1141" creationId="{00000000-0000-0000-0000-000000000000}"/>
          </ac:spMkLst>
        </pc:spChg>
        <pc:spChg chg="del">
          <ac:chgData name="Mohamed-Reda Derraz" userId="d4e215a6228e3416" providerId="LiveId" clId="{D8B7E0A8-298C-4089-9BE9-D56F35775F5E}" dt="2023-01-05T09:30:19.789" v="350" actId="478"/>
          <ac:spMkLst>
            <pc:docMk/>
            <pc:sldMk cId="2910462853" sldId="290"/>
            <ac:spMk id="1142" creationId="{00000000-0000-0000-0000-000000000000}"/>
          </ac:spMkLst>
        </pc:spChg>
        <pc:spChg chg="del">
          <ac:chgData name="Mohamed-Reda Derraz" userId="d4e215a6228e3416" providerId="LiveId" clId="{D8B7E0A8-298C-4089-9BE9-D56F35775F5E}" dt="2023-01-05T09:30:19.148" v="349" actId="478"/>
          <ac:spMkLst>
            <pc:docMk/>
            <pc:sldMk cId="2910462853" sldId="290"/>
            <ac:spMk id="1149" creationId="{00000000-0000-0000-0000-000000000000}"/>
          </ac:spMkLst>
        </pc:spChg>
        <pc:spChg chg="del">
          <ac:chgData name="Mohamed-Reda Derraz" userId="d4e215a6228e3416" providerId="LiveId" clId="{D8B7E0A8-298C-4089-9BE9-D56F35775F5E}" dt="2023-01-05T09:30:22.205" v="352" actId="478"/>
          <ac:spMkLst>
            <pc:docMk/>
            <pc:sldMk cId="2910462853" sldId="290"/>
            <ac:spMk id="1150" creationId="{00000000-0000-0000-0000-000000000000}"/>
          </ac:spMkLst>
        </pc:spChg>
        <pc:spChg chg="del">
          <ac:chgData name="Mohamed-Reda Derraz" userId="d4e215a6228e3416" providerId="LiveId" clId="{D8B7E0A8-298C-4089-9BE9-D56F35775F5E}" dt="2023-01-05T09:30:22.205" v="352" actId="478"/>
          <ac:spMkLst>
            <pc:docMk/>
            <pc:sldMk cId="2910462853" sldId="290"/>
            <ac:spMk id="1151" creationId="{00000000-0000-0000-0000-000000000000}"/>
          </ac:spMkLst>
        </pc:spChg>
        <pc:spChg chg="del">
          <ac:chgData name="Mohamed-Reda Derraz" userId="d4e215a6228e3416" providerId="LiveId" clId="{D8B7E0A8-298C-4089-9BE9-D56F35775F5E}" dt="2023-01-05T09:30:22.205" v="352" actId="478"/>
          <ac:spMkLst>
            <pc:docMk/>
            <pc:sldMk cId="2910462853" sldId="290"/>
            <ac:spMk id="1152" creationId="{00000000-0000-0000-0000-000000000000}"/>
          </ac:spMkLst>
        </pc:spChg>
        <pc:spChg chg="del">
          <ac:chgData name="Mohamed-Reda Derraz" userId="d4e215a6228e3416" providerId="LiveId" clId="{D8B7E0A8-298C-4089-9BE9-D56F35775F5E}" dt="2023-01-05T09:34:16.007" v="398" actId="478"/>
          <ac:spMkLst>
            <pc:docMk/>
            <pc:sldMk cId="2910462853" sldId="290"/>
            <ac:spMk id="1153" creationId="{00000000-0000-0000-0000-000000000000}"/>
          </ac:spMkLst>
        </pc:spChg>
        <pc:spChg chg="del">
          <ac:chgData name="Mohamed-Reda Derraz" userId="d4e215a6228e3416" providerId="LiveId" clId="{D8B7E0A8-298C-4089-9BE9-D56F35775F5E}" dt="2023-01-05T09:34:16.007" v="398" actId="478"/>
          <ac:spMkLst>
            <pc:docMk/>
            <pc:sldMk cId="2910462853" sldId="290"/>
            <ac:spMk id="1154" creationId="{00000000-0000-0000-0000-000000000000}"/>
          </ac:spMkLst>
        </pc:spChg>
        <pc:spChg chg="del">
          <ac:chgData name="Mohamed-Reda Derraz" userId="d4e215a6228e3416" providerId="LiveId" clId="{D8B7E0A8-298C-4089-9BE9-D56F35775F5E}" dt="2023-01-05T09:34:16.007" v="398" actId="478"/>
          <ac:spMkLst>
            <pc:docMk/>
            <pc:sldMk cId="2910462853" sldId="290"/>
            <ac:spMk id="1155" creationId="{00000000-0000-0000-0000-000000000000}"/>
          </ac:spMkLst>
        </pc:spChg>
        <pc:spChg chg="del">
          <ac:chgData name="Mohamed-Reda Derraz" userId="d4e215a6228e3416" providerId="LiveId" clId="{D8B7E0A8-298C-4089-9BE9-D56F35775F5E}" dt="2023-01-05T09:34:16.007" v="398" actId="478"/>
          <ac:spMkLst>
            <pc:docMk/>
            <pc:sldMk cId="2910462853" sldId="290"/>
            <ac:spMk id="1156" creationId="{00000000-0000-0000-0000-000000000000}"/>
          </ac:spMkLst>
        </pc:spChg>
        <pc:spChg chg="del">
          <ac:chgData name="Mohamed-Reda Derraz" userId="d4e215a6228e3416" providerId="LiveId" clId="{D8B7E0A8-298C-4089-9BE9-D56F35775F5E}" dt="2023-01-05T09:34:16.007" v="398" actId="478"/>
          <ac:spMkLst>
            <pc:docMk/>
            <pc:sldMk cId="2910462853" sldId="290"/>
            <ac:spMk id="1157" creationId="{00000000-0000-0000-0000-000000000000}"/>
          </ac:spMkLst>
        </pc:spChg>
        <pc:spChg chg="del">
          <ac:chgData name="Mohamed-Reda Derraz" userId="d4e215a6228e3416" providerId="LiveId" clId="{D8B7E0A8-298C-4089-9BE9-D56F35775F5E}" dt="2023-01-05T09:34:16.007" v="398" actId="478"/>
          <ac:spMkLst>
            <pc:docMk/>
            <pc:sldMk cId="2910462853" sldId="290"/>
            <ac:spMk id="1158" creationId="{00000000-0000-0000-0000-000000000000}"/>
          </ac:spMkLst>
        </pc:spChg>
        <pc:grpChg chg="del">
          <ac:chgData name="Mohamed-Reda Derraz" userId="d4e215a6228e3416" providerId="LiveId" clId="{D8B7E0A8-298C-4089-9BE9-D56F35775F5E}" dt="2023-01-05T09:37:51.669" v="471" actId="478"/>
          <ac:grpSpMkLst>
            <pc:docMk/>
            <pc:sldMk cId="2910462853" sldId="290"/>
            <ac:grpSpMk id="15" creationId="{C93B4197-7C2A-7B5A-13BD-0A882762DD32}"/>
          </ac:grpSpMkLst>
        </pc:grpChg>
        <pc:grpChg chg="del mod">
          <ac:chgData name="Mohamed-Reda Derraz" userId="d4e215a6228e3416" providerId="LiveId" clId="{D8B7E0A8-298C-4089-9BE9-D56F35775F5E}" dt="2023-01-05T09:30:22.205" v="352" actId="478"/>
          <ac:grpSpMkLst>
            <pc:docMk/>
            <pc:sldMk cId="2910462853" sldId="290"/>
            <ac:grpSpMk id="1143" creationId="{00000000-0000-0000-0000-000000000000}"/>
          </ac:grpSpMkLst>
        </pc:grpChg>
        <pc:grpChg chg="del mod">
          <ac:chgData name="Mohamed-Reda Derraz" userId="d4e215a6228e3416" providerId="LiveId" clId="{D8B7E0A8-298C-4089-9BE9-D56F35775F5E}" dt="2023-01-05T09:30:19.148" v="349" actId="478"/>
          <ac:grpSpMkLst>
            <pc:docMk/>
            <pc:sldMk cId="2910462853" sldId="290"/>
            <ac:grpSpMk id="1146" creationId="{00000000-0000-0000-0000-000000000000}"/>
          </ac:grpSpMkLst>
        </pc:grpChg>
        <pc:picChg chg="add mod">
          <ac:chgData name="Mohamed-Reda Derraz" userId="d4e215a6228e3416" providerId="LiveId" clId="{D8B7E0A8-298C-4089-9BE9-D56F35775F5E}" dt="2023-01-05T09:40:31.560" v="601" actId="1035"/>
          <ac:picMkLst>
            <pc:docMk/>
            <pc:sldMk cId="2910462853" sldId="290"/>
            <ac:picMk id="7" creationId="{6D3DD275-EDF3-1423-2EDD-94F53A691833}"/>
          </ac:picMkLst>
        </pc:picChg>
        <pc:picChg chg="add mod">
          <ac:chgData name="Mohamed-Reda Derraz" userId="d4e215a6228e3416" providerId="LiveId" clId="{D8B7E0A8-298C-4089-9BE9-D56F35775F5E}" dt="2023-01-05T09:40:31.560" v="601" actId="1035"/>
          <ac:picMkLst>
            <pc:docMk/>
            <pc:sldMk cId="2910462853" sldId="290"/>
            <ac:picMk id="18" creationId="{1507B90A-925F-D008-9A46-EE4692149DA3}"/>
          </ac:picMkLst>
        </pc:picChg>
        <pc:picChg chg="add del mod">
          <ac:chgData name="Mohamed-Reda Derraz" userId="d4e215a6228e3416" providerId="LiveId" clId="{D8B7E0A8-298C-4089-9BE9-D56F35775F5E}" dt="2023-01-05T09:35:58.870" v="411" actId="478"/>
          <ac:picMkLst>
            <pc:docMk/>
            <pc:sldMk cId="2910462853" sldId="290"/>
            <ac:picMk id="21" creationId="{D43B5E7A-35F3-A390-52C6-55599CC349BA}"/>
          </ac:picMkLst>
        </pc:picChg>
        <pc:picChg chg="add mod">
          <ac:chgData name="Mohamed-Reda Derraz" userId="d4e215a6228e3416" providerId="LiveId" clId="{D8B7E0A8-298C-4089-9BE9-D56F35775F5E}" dt="2023-01-05T09:40:31.560" v="601" actId="1035"/>
          <ac:picMkLst>
            <pc:docMk/>
            <pc:sldMk cId="2910462853" sldId="290"/>
            <ac:picMk id="23" creationId="{D05F8C87-F64F-496D-BCA2-6E6FA49FD0FD}"/>
          </ac:picMkLst>
        </pc:picChg>
        <pc:picChg chg="add mod">
          <ac:chgData name="Mohamed-Reda Derraz" userId="d4e215a6228e3416" providerId="LiveId" clId="{D8B7E0A8-298C-4089-9BE9-D56F35775F5E}" dt="2023-01-05T09:40:26.136" v="586" actId="1038"/>
          <ac:picMkLst>
            <pc:docMk/>
            <pc:sldMk cId="2910462853" sldId="290"/>
            <ac:picMk id="25" creationId="{301FCEDE-17D2-A543-985D-68DC0C579FA1}"/>
          </ac:picMkLst>
        </pc:picChg>
        <pc:cxnChg chg="add del mod">
          <ac:chgData name="Mohamed-Reda Derraz" userId="d4e215a6228e3416" providerId="LiveId" clId="{D8B7E0A8-298C-4089-9BE9-D56F35775F5E}" dt="2023-01-05T09:44:03.300" v="674" actId="478"/>
          <ac:cxnSpMkLst>
            <pc:docMk/>
            <pc:sldMk cId="2910462853" sldId="290"/>
            <ac:cxnSpMk id="33" creationId="{DFE0851F-103A-941F-7122-B037DE8B736E}"/>
          </ac:cxnSpMkLst>
        </pc:cxnChg>
        <pc:cxnChg chg="add del mod">
          <ac:chgData name="Mohamed-Reda Derraz" userId="d4e215a6228e3416" providerId="LiveId" clId="{D8B7E0A8-298C-4089-9BE9-D56F35775F5E}" dt="2023-01-05T09:44:03.294" v="673" actId="478"/>
          <ac:cxnSpMkLst>
            <pc:docMk/>
            <pc:sldMk cId="2910462853" sldId="290"/>
            <ac:cxnSpMk id="34" creationId="{7E9CE66D-55E6-007C-95E7-C9CE4FD20D8E}"/>
          </ac:cxnSpMkLst>
        </pc:cxnChg>
      </pc:sldChg>
      <pc:sldChg chg="delSp modSp mod modTransition modAnim modNotesTx">
        <pc:chgData name="Mohamed-Reda Derraz" userId="d4e215a6228e3416" providerId="LiveId" clId="{D8B7E0A8-298C-4089-9BE9-D56F35775F5E}" dt="2023-01-05T11:44:58.376" v="1159"/>
        <pc:sldMkLst>
          <pc:docMk/>
          <pc:sldMk cId="1583606426" sldId="291"/>
        </pc:sldMkLst>
        <pc:spChg chg="mod">
          <ac:chgData name="Mohamed-Reda Derraz" userId="d4e215a6228e3416" providerId="LiveId" clId="{D8B7E0A8-298C-4089-9BE9-D56F35775F5E}" dt="2023-01-05T10:20:01.428" v="1119" actId="1076"/>
          <ac:spMkLst>
            <pc:docMk/>
            <pc:sldMk cId="1583606426" sldId="291"/>
            <ac:spMk id="6" creationId="{F23C3C6E-1DC6-A8C8-B160-A7A108150FD7}"/>
          </ac:spMkLst>
        </pc:spChg>
        <pc:spChg chg="mod">
          <ac:chgData name="Mohamed-Reda Derraz" userId="d4e215a6228e3416" providerId="LiveId" clId="{D8B7E0A8-298C-4089-9BE9-D56F35775F5E}" dt="2023-01-05T10:19:34.993" v="1111" actId="1076"/>
          <ac:spMkLst>
            <pc:docMk/>
            <pc:sldMk cId="1583606426" sldId="291"/>
            <ac:spMk id="13" creationId="{BA3513AF-9DA3-4726-84E3-A9E91AEEBA7D}"/>
          </ac:spMkLst>
        </pc:spChg>
        <pc:spChg chg="del mod">
          <ac:chgData name="Mohamed-Reda Derraz" userId="d4e215a6228e3416" providerId="LiveId" clId="{D8B7E0A8-298C-4089-9BE9-D56F35775F5E}" dt="2023-01-05T10:16:39.768" v="1042" actId="478"/>
          <ac:spMkLst>
            <pc:docMk/>
            <pc:sldMk cId="1583606426" sldId="291"/>
            <ac:spMk id="14" creationId="{CCAD403C-C6D4-4209-37A8-137E82D78D1B}"/>
          </ac:spMkLst>
        </pc:spChg>
        <pc:spChg chg="mod">
          <ac:chgData name="Mohamed-Reda Derraz" userId="d4e215a6228e3416" providerId="LiveId" clId="{D8B7E0A8-298C-4089-9BE9-D56F35775F5E}" dt="2023-01-05T10:19:34.993" v="1111" actId="1076"/>
          <ac:spMkLst>
            <pc:docMk/>
            <pc:sldMk cId="1583606426" sldId="291"/>
            <ac:spMk id="15" creationId="{F3B01F7E-21D8-DB14-F81D-2B51AAE1D897}"/>
          </ac:spMkLst>
        </pc:spChg>
        <pc:spChg chg="mod">
          <ac:chgData name="Mohamed-Reda Derraz" userId="d4e215a6228e3416" providerId="LiveId" clId="{D8B7E0A8-298C-4089-9BE9-D56F35775F5E}" dt="2023-01-05T10:19:29.136" v="1110" actId="1076"/>
          <ac:spMkLst>
            <pc:docMk/>
            <pc:sldMk cId="1583606426" sldId="291"/>
            <ac:spMk id="1419" creationId="{00000000-0000-0000-0000-000000000000}"/>
          </ac:spMkLst>
        </pc:spChg>
        <pc:spChg chg="del mod">
          <ac:chgData name="Mohamed-Reda Derraz" userId="d4e215a6228e3416" providerId="LiveId" clId="{D8B7E0A8-298C-4089-9BE9-D56F35775F5E}" dt="2023-01-05T10:16:38.482" v="1041" actId="478"/>
          <ac:spMkLst>
            <pc:docMk/>
            <pc:sldMk cId="1583606426" sldId="291"/>
            <ac:spMk id="1420" creationId="{00000000-0000-0000-0000-000000000000}"/>
          </ac:spMkLst>
        </pc:spChg>
        <pc:spChg chg="mod">
          <ac:chgData name="Mohamed-Reda Derraz" userId="d4e215a6228e3416" providerId="LiveId" clId="{D8B7E0A8-298C-4089-9BE9-D56F35775F5E}" dt="2023-01-05T10:19:29.136" v="1110" actId="1076"/>
          <ac:spMkLst>
            <pc:docMk/>
            <pc:sldMk cId="1583606426" sldId="291"/>
            <ac:spMk id="1424" creationId="{00000000-0000-0000-0000-000000000000}"/>
          </ac:spMkLst>
        </pc:spChg>
        <pc:graphicFrameChg chg="mod">
          <ac:chgData name="Mohamed-Reda Derraz" userId="d4e215a6228e3416" providerId="LiveId" clId="{D8B7E0A8-298C-4089-9BE9-D56F35775F5E}" dt="2023-01-05T10:19:53.780" v="1117"/>
          <ac:graphicFrameMkLst>
            <pc:docMk/>
            <pc:sldMk cId="1583606426" sldId="291"/>
            <ac:graphicFrameMk id="12" creationId="{69701DC2-DA0F-1B5E-2B5C-6769A7110150}"/>
          </ac:graphicFrameMkLst>
        </pc:graphicFrameChg>
        <pc:picChg chg="mod">
          <ac:chgData name="Mohamed-Reda Derraz" userId="d4e215a6228e3416" providerId="LiveId" clId="{D8B7E0A8-298C-4089-9BE9-D56F35775F5E}" dt="2023-01-05T09:06:21.609" v="4" actId="1076"/>
          <ac:picMkLst>
            <pc:docMk/>
            <pc:sldMk cId="1583606426" sldId="291"/>
            <ac:picMk id="1426" creationId="{00000000-0000-0000-0000-000000000000}"/>
          </ac:picMkLst>
        </pc:picChg>
        <pc:cxnChg chg="del mod">
          <ac:chgData name="Mohamed-Reda Derraz" userId="d4e215a6228e3416" providerId="LiveId" clId="{D8B7E0A8-298C-4089-9BE9-D56F35775F5E}" dt="2023-01-05T10:18:39.287" v="1098" actId="478"/>
          <ac:cxnSpMkLst>
            <pc:docMk/>
            <pc:sldMk cId="1583606426" sldId="291"/>
            <ac:cxnSpMk id="3" creationId="{31F10A07-8009-4F65-A89B-4FCF435FD540}"/>
          </ac:cxnSpMkLst>
        </pc:cxnChg>
      </pc:sldChg>
      <pc:sldChg chg="addSp delSp modSp mod modTransition addAnim delAnim modAnim modNotesTx">
        <pc:chgData name="Mohamed-Reda Derraz" userId="d4e215a6228e3416" providerId="LiveId" clId="{D8B7E0A8-298C-4089-9BE9-D56F35775F5E}" dt="2023-01-05T11:44:56.772" v="1158"/>
        <pc:sldMkLst>
          <pc:docMk/>
          <pc:sldMk cId="4048659951" sldId="292"/>
        </pc:sldMkLst>
        <pc:spChg chg="mod topLvl">
          <ac:chgData name="Mohamed-Reda Derraz" userId="d4e215a6228e3416" providerId="LiveId" clId="{D8B7E0A8-298C-4089-9BE9-D56F35775F5E}" dt="2023-01-05T10:13:12.268" v="1009" actId="1036"/>
          <ac:spMkLst>
            <pc:docMk/>
            <pc:sldMk cId="4048659951" sldId="292"/>
            <ac:spMk id="3" creationId="{C0DE12D6-9792-7518-3519-EF480A2A5EDB}"/>
          </ac:spMkLst>
        </pc:spChg>
        <pc:spChg chg="mod topLvl">
          <ac:chgData name="Mohamed-Reda Derraz" userId="d4e215a6228e3416" providerId="LiveId" clId="{D8B7E0A8-298C-4089-9BE9-D56F35775F5E}" dt="2023-01-05T10:13:12.268" v="1009" actId="1036"/>
          <ac:spMkLst>
            <pc:docMk/>
            <pc:sldMk cId="4048659951" sldId="292"/>
            <ac:spMk id="4" creationId="{F9A0810A-DB1D-93D6-A24F-33EA5E2F4DCC}"/>
          </ac:spMkLst>
        </pc:spChg>
        <pc:spChg chg="mod topLvl">
          <ac:chgData name="Mohamed-Reda Derraz" userId="d4e215a6228e3416" providerId="LiveId" clId="{D8B7E0A8-298C-4089-9BE9-D56F35775F5E}" dt="2023-01-05T10:13:12.268" v="1009" actId="1036"/>
          <ac:spMkLst>
            <pc:docMk/>
            <pc:sldMk cId="4048659951" sldId="292"/>
            <ac:spMk id="5" creationId="{D6CD43BC-0FE2-FD74-3B3B-3CB4B1D2D315}"/>
          </ac:spMkLst>
        </pc:spChg>
        <pc:spChg chg="mod topLvl">
          <ac:chgData name="Mohamed-Reda Derraz" userId="d4e215a6228e3416" providerId="LiveId" clId="{D8B7E0A8-298C-4089-9BE9-D56F35775F5E}" dt="2023-01-05T10:13:12.268" v="1009" actId="1036"/>
          <ac:spMkLst>
            <pc:docMk/>
            <pc:sldMk cId="4048659951" sldId="292"/>
            <ac:spMk id="6" creationId="{546EC589-65CA-1D0D-9A5C-C3F0823C0A11}"/>
          </ac:spMkLst>
        </pc:spChg>
        <pc:spChg chg="mod topLvl">
          <ac:chgData name="Mohamed-Reda Derraz" userId="d4e215a6228e3416" providerId="LiveId" clId="{D8B7E0A8-298C-4089-9BE9-D56F35775F5E}" dt="2023-01-05T10:13:12.268" v="1009" actId="1036"/>
          <ac:spMkLst>
            <pc:docMk/>
            <pc:sldMk cId="4048659951" sldId="292"/>
            <ac:spMk id="11" creationId="{EC3D0A5A-8755-FB63-AB85-9EBB68AB73FD}"/>
          </ac:spMkLst>
        </pc:spChg>
        <pc:spChg chg="mod">
          <ac:chgData name="Mohamed-Reda Derraz" userId="d4e215a6228e3416" providerId="LiveId" clId="{D8B7E0A8-298C-4089-9BE9-D56F35775F5E}" dt="2023-01-05T10:13:12.268" v="1009" actId="1036"/>
          <ac:spMkLst>
            <pc:docMk/>
            <pc:sldMk cId="4048659951" sldId="292"/>
            <ac:spMk id="16" creationId="{9FAD5481-EB73-584A-CA80-3F96132D59C0}"/>
          </ac:spMkLst>
        </pc:spChg>
        <pc:spChg chg="mod">
          <ac:chgData name="Mohamed-Reda Derraz" userId="d4e215a6228e3416" providerId="LiveId" clId="{D8B7E0A8-298C-4089-9BE9-D56F35775F5E}" dt="2023-01-05T10:13:12.268" v="1009" actId="1036"/>
          <ac:spMkLst>
            <pc:docMk/>
            <pc:sldMk cId="4048659951" sldId="292"/>
            <ac:spMk id="1137" creationId="{00000000-0000-0000-0000-000000000000}"/>
          </ac:spMkLst>
        </pc:spChg>
        <pc:spChg chg="mod">
          <ac:chgData name="Mohamed-Reda Derraz" userId="d4e215a6228e3416" providerId="LiveId" clId="{D8B7E0A8-298C-4089-9BE9-D56F35775F5E}" dt="2023-01-05T10:13:12.268" v="1009" actId="1036"/>
          <ac:spMkLst>
            <pc:docMk/>
            <pc:sldMk cId="4048659951" sldId="292"/>
            <ac:spMk id="1138" creationId="{00000000-0000-0000-0000-000000000000}"/>
          </ac:spMkLst>
        </pc:spChg>
        <pc:spChg chg="del">
          <ac:chgData name="Mohamed-Reda Derraz" userId="d4e215a6228e3416" providerId="LiveId" clId="{D8B7E0A8-298C-4089-9BE9-D56F35775F5E}" dt="2023-01-05T10:09:28.377" v="953" actId="478"/>
          <ac:spMkLst>
            <pc:docMk/>
            <pc:sldMk cId="4048659951" sldId="292"/>
            <ac:spMk id="1139" creationId="{00000000-0000-0000-0000-000000000000}"/>
          </ac:spMkLst>
        </pc:spChg>
        <pc:spChg chg="del">
          <ac:chgData name="Mohamed-Reda Derraz" userId="d4e215a6228e3416" providerId="LiveId" clId="{D8B7E0A8-298C-4089-9BE9-D56F35775F5E}" dt="2023-01-05T10:09:29.143" v="954" actId="478"/>
          <ac:spMkLst>
            <pc:docMk/>
            <pc:sldMk cId="4048659951" sldId="292"/>
            <ac:spMk id="1140" creationId="{00000000-0000-0000-0000-000000000000}"/>
          </ac:spMkLst>
        </pc:spChg>
        <pc:spChg chg="mod">
          <ac:chgData name="Mohamed-Reda Derraz" userId="d4e215a6228e3416" providerId="LiveId" clId="{D8B7E0A8-298C-4089-9BE9-D56F35775F5E}" dt="2023-01-05T10:00:07.860" v="897" actId="1076"/>
          <ac:spMkLst>
            <pc:docMk/>
            <pc:sldMk cId="4048659951" sldId="292"/>
            <ac:spMk id="1141" creationId="{00000000-0000-0000-0000-000000000000}"/>
          </ac:spMkLst>
        </pc:spChg>
        <pc:spChg chg="mod">
          <ac:chgData name="Mohamed-Reda Derraz" userId="d4e215a6228e3416" providerId="LiveId" clId="{D8B7E0A8-298C-4089-9BE9-D56F35775F5E}" dt="2023-01-05T10:00:07.860" v="897" actId="1076"/>
          <ac:spMkLst>
            <pc:docMk/>
            <pc:sldMk cId="4048659951" sldId="292"/>
            <ac:spMk id="1142" creationId="{00000000-0000-0000-0000-000000000000}"/>
          </ac:spMkLst>
        </pc:spChg>
        <pc:spChg chg="mod">
          <ac:chgData name="Mohamed-Reda Derraz" userId="d4e215a6228e3416" providerId="LiveId" clId="{D8B7E0A8-298C-4089-9BE9-D56F35775F5E}" dt="2023-01-05T09:46:47.910" v="685" actId="14100"/>
          <ac:spMkLst>
            <pc:docMk/>
            <pc:sldMk cId="4048659951" sldId="292"/>
            <ac:spMk id="1145" creationId="{00000000-0000-0000-0000-000000000000}"/>
          </ac:spMkLst>
        </pc:spChg>
        <pc:spChg chg="mod">
          <ac:chgData name="Mohamed-Reda Derraz" userId="d4e215a6228e3416" providerId="LiveId" clId="{D8B7E0A8-298C-4089-9BE9-D56F35775F5E}" dt="2023-01-05T10:00:07.860" v="897" actId="1076"/>
          <ac:spMkLst>
            <pc:docMk/>
            <pc:sldMk cId="4048659951" sldId="292"/>
            <ac:spMk id="1149" creationId="{00000000-0000-0000-0000-000000000000}"/>
          </ac:spMkLst>
        </pc:spChg>
        <pc:spChg chg="mod">
          <ac:chgData name="Mohamed-Reda Derraz" userId="d4e215a6228e3416" providerId="LiveId" clId="{D8B7E0A8-298C-4089-9BE9-D56F35775F5E}" dt="2023-01-05T10:00:02.246" v="896" actId="1076"/>
          <ac:spMkLst>
            <pc:docMk/>
            <pc:sldMk cId="4048659951" sldId="292"/>
            <ac:spMk id="1150" creationId="{00000000-0000-0000-0000-000000000000}"/>
          </ac:spMkLst>
        </pc:spChg>
        <pc:spChg chg="mod">
          <ac:chgData name="Mohamed-Reda Derraz" userId="d4e215a6228e3416" providerId="LiveId" clId="{D8B7E0A8-298C-4089-9BE9-D56F35775F5E}" dt="2023-01-05T10:00:02.246" v="896" actId="1076"/>
          <ac:spMkLst>
            <pc:docMk/>
            <pc:sldMk cId="4048659951" sldId="292"/>
            <ac:spMk id="1151" creationId="{00000000-0000-0000-0000-000000000000}"/>
          </ac:spMkLst>
        </pc:spChg>
        <pc:spChg chg="mod">
          <ac:chgData name="Mohamed-Reda Derraz" userId="d4e215a6228e3416" providerId="LiveId" clId="{D8B7E0A8-298C-4089-9BE9-D56F35775F5E}" dt="2023-01-05T10:00:02.246" v="896" actId="1076"/>
          <ac:spMkLst>
            <pc:docMk/>
            <pc:sldMk cId="4048659951" sldId="292"/>
            <ac:spMk id="1152" creationId="{00000000-0000-0000-0000-000000000000}"/>
          </ac:spMkLst>
        </pc:spChg>
        <pc:spChg chg="del">
          <ac:chgData name="Mohamed-Reda Derraz" userId="d4e215a6228e3416" providerId="LiveId" clId="{D8B7E0A8-298C-4089-9BE9-D56F35775F5E}" dt="2023-01-05T09:59:51.558" v="895" actId="478"/>
          <ac:spMkLst>
            <pc:docMk/>
            <pc:sldMk cId="4048659951" sldId="292"/>
            <ac:spMk id="1153" creationId="{00000000-0000-0000-0000-000000000000}"/>
          </ac:spMkLst>
        </pc:spChg>
        <pc:spChg chg="del">
          <ac:chgData name="Mohamed-Reda Derraz" userId="d4e215a6228e3416" providerId="LiveId" clId="{D8B7E0A8-298C-4089-9BE9-D56F35775F5E}" dt="2023-01-05T09:59:51.558" v="895" actId="478"/>
          <ac:spMkLst>
            <pc:docMk/>
            <pc:sldMk cId="4048659951" sldId="292"/>
            <ac:spMk id="1154" creationId="{00000000-0000-0000-0000-000000000000}"/>
          </ac:spMkLst>
        </pc:spChg>
        <pc:spChg chg="del">
          <ac:chgData name="Mohamed-Reda Derraz" userId="d4e215a6228e3416" providerId="LiveId" clId="{D8B7E0A8-298C-4089-9BE9-D56F35775F5E}" dt="2023-01-05T09:59:51.558" v="895" actId="478"/>
          <ac:spMkLst>
            <pc:docMk/>
            <pc:sldMk cId="4048659951" sldId="292"/>
            <ac:spMk id="1155" creationId="{00000000-0000-0000-0000-000000000000}"/>
          </ac:spMkLst>
        </pc:spChg>
        <pc:spChg chg="del">
          <ac:chgData name="Mohamed-Reda Derraz" userId="d4e215a6228e3416" providerId="LiveId" clId="{D8B7E0A8-298C-4089-9BE9-D56F35775F5E}" dt="2023-01-05T09:59:51.558" v="895" actId="478"/>
          <ac:spMkLst>
            <pc:docMk/>
            <pc:sldMk cId="4048659951" sldId="292"/>
            <ac:spMk id="1156" creationId="{00000000-0000-0000-0000-000000000000}"/>
          </ac:spMkLst>
        </pc:spChg>
        <pc:spChg chg="del">
          <ac:chgData name="Mohamed-Reda Derraz" userId="d4e215a6228e3416" providerId="LiveId" clId="{D8B7E0A8-298C-4089-9BE9-D56F35775F5E}" dt="2023-01-05T09:59:51.558" v="895" actId="478"/>
          <ac:spMkLst>
            <pc:docMk/>
            <pc:sldMk cId="4048659951" sldId="292"/>
            <ac:spMk id="1157" creationId="{00000000-0000-0000-0000-000000000000}"/>
          </ac:spMkLst>
        </pc:spChg>
        <pc:spChg chg="del">
          <ac:chgData name="Mohamed-Reda Derraz" userId="d4e215a6228e3416" providerId="LiveId" clId="{D8B7E0A8-298C-4089-9BE9-D56F35775F5E}" dt="2023-01-05T09:59:51.558" v="895" actId="478"/>
          <ac:spMkLst>
            <pc:docMk/>
            <pc:sldMk cId="4048659951" sldId="292"/>
            <ac:spMk id="1158" creationId="{00000000-0000-0000-0000-000000000000}"/>
          </ac:spMkLst>
        </pc:spChg>
        <pc:spChg chg="mod topLvl">
          <ac:chgData name="Mohamed-Reda Derraz" userId="d4e215a6228e3416" providerId="LiveId" clId="{D8B7E0A8-298C-4089-9BE9-D56F35775F5E}" dt="2023-01-05T10:13:12.268" v="1009" actId="1036"/>
          <ac:spMkLst>
            <pc:docMk/>
            <pc:sldMk cId="4048659951" sldId="292"/>
            <ac:spMk id="1217" creationId="{00000000-0000-0000-0000-000000000000}"/>
          </ac:spMkLst>
        </pc:spChg>
        <pc:grpChg chg="del mod topLvl">
          <ac:chgData name="Mohamed-Reda Derraz" userId="d4e215a6228e3416" providerId="LiveId" clId="{D8B7E0A8-298C-4089-9BE9-D56F35775F5E}" dt="2023-01-05T10:02:05.420" v="915" actId="165"/>
          <ac:grpSpMkLst>
            <pc:docMk/>
            <pc:sldMk cId="4048659951" sldId="292"/>
            <ac:grpSpMk id="9" creationId="{C43F2770-1DC1-9F78-CE82-00B1C05F3DE8}"/>
          </ac:grpSpMkLst>
        </pc:grpChg>
        <pc:grpChg chg="del mod topLvl">
          <ac:chgData name="Mohamed-Reda Derraz" userId="d4e215a6228e3416" providerId="LiveId" clId="{D8B7E0A8-298C-4089-9BE9-D56F35775F5E}" dt="2023-01-05T10:02:02.793" v="914" actId="165"/>
          <ac:grpSpMkLst>
            <pc:docMk/>
            <pc:sldMk cId="4048659951" sldId="292"/>
            <ac:grpSpMk id="10" creationId="{C957B579-D014-F120-24C2-C431CE8B821D}"/>
          </ac:grpSpMkLst>
        </pc:grpChg>
        <pc:grpChg chg="del mod topLvl">
          <ac:chgData name="Mohamed-Reda Derraz" userId="d4e215a6228e3416" providerId="LiveId" clId="{D8B7E0A8-298C-4089-9BE9-D56F35775F5E}" dt="2023-01-05T10:02:00.483" v="913" actId="165"/>
          <ac:grpSpMkLst>
            <pc:docMk/>
            <pc:sldMk cId="4048659951" sldId="292"/>
            <ac:grpSpMk id="12" creationId="{A1E983AF-4570-F67B-0690-BB9C24D4DAFD}"/>
          </ac:grpSpMkLst>
        </pc:grpChg>
        <pc:grpChg chg="del mod">
          <ac:chgData name="Mohamed-Reda Derraz" userId="d4e215a6228e3416" providerId="LiveId" clId="{D8B7E0A8-298C-4089-9BE9-D56F35775F5E}" dt="2023-01-05T10:01:57.744" v="912" actId="165"/>
          <ac:grpSpMkLst>
            <pc:docMk/>
            <pc:sldMk cId="4048659951" sldId="292"/>
            <ac:grpSpMk id="15" creationId="{C93B4197-7C2A-7B5A-13BD-0A882762DD32}"/>
          </ac:grpSpMkLst>
        </pc:grpChg>
        <pc:grpChg chg="del mod">
          <ac:chgData name="Mohamed-Reda Derraz" userId="d4e215a6228e3416" providerId="LiveId" clId="{D8B7E0A8-298C-4089-9BE9-D56F35775F5E}" dt="2023-01-05T09:57:10.102" v="857" actId="478"/>
          <ac:grpSpMkLst>
            <pc:docMk/>
            <pc:sldMk cId="4048659951" sldId="292"/>
            <ac:grpSpMk id="1143" creationId="{00000000-0000-0000-0000-000000000000}"/>
          </ac:grpSpMkLst>
        </pc:grpChg>
        <pc:grpChg chg="del">
          <ac:chgData name="Mohamed-Reda Derraz" userId="d4e215a6228e3416" providerId="LiveId" clId="{D8B7E0A8-298C-4089-9BE9-D56F35775F5E}" dt="2023-01-05T09:55:11.177" v="829" actId="478"/>
          <ac:grpSpMkLst>
            <pc:docMk/>
            <pc:sldMk cId="4048659951" sldId="292"/>
            <ac:grpSpMk id="1146" creationId="{00000000-0000-0000-0000-000000000000}"/>
          </ac:grpSpMkLst>
        </pc:grpChg>
        <pc:graphicFrameChg chg="add del mod">
          <ac:chgData name="Mohamed-Reda Derraz" userId="d4e215a6228e3416" providerId="LiveId" clId="{D8B7E0A8-298C-4089-9BE9-D56F35775F5E}" dt="2023-01-05T10:00:07.860" v="897" actId="1076"/>
          <ac:graphicFrameMkLst>
            <pc:docMk/>
            <pc:sldMk cId="4048659951" sldId="292"/>
            <ac:graphicFrameMk id="13" creationId="{C631D61D-1F26-D5C0-2B14-F6A2B0C8EDA8}"/>
          </ac:graphicFrameMkLst>
        </pc:graphicFrameChg>
        <pc:graphicFrameChg chg="add mod">
          <ac:chgData name="Mohamed-Reda Derraz" userId="d4e215a6228e3416" providerId="LiveId" clId="{D8B7E0A8-298C-4089-9BE9-D56F35775F5E}" dt="2023-01-05T10:00:02.246" v="896" actId="1076"/>
          <ac:graphicFrameMkLst>
            <pc:docMk/>
            <pc:sldMk cId="4048659951" sldId="292"/>
            <ac:graphicFrameMk id="17" creationId="{EF4C4196-A123-705E-961A-7527E31D3F04}"/>
          </ac:graphicFrameMkLst>
        </pc:graphicFrameChg>
        <pc:graphicFrameChg chg="add del">
          <ac:chgData name="Mohamed-Reda Derraz" userId="d4e215a6228e3416" providerId="LiveId" clId="{D8B7E0A8-298C-4089-9BE9-D56F35775F5E}" dt="2023-01-05T10:01:47.988" v="909" actId="478"/>
          <ac:graphicFrameMkLst>
            <pc:docMk/>
            <pc:sldMk cId="4048659951" sldId="292"/>
            <ac:graphicFrameMk id="21" creationId="{B3C2B956-4256-96C5-70D4-676F03D95ED3}"/>
          </ac:graphicFrameMkLst>
        </pc:graphicFrameChg>
        <pc:picChg chg="mod topLvl">
          <ac:chgData name="Mohamed-Reda Derraz" userId="d4e215a6228e3416" providerId="LiveId" clId="{D8B7E0A8-298C-4089-9BE9-D56F35775F5E}" dt="2023-01-05T10:13:12.268" v="1009" actId="1036"/>
          <ac:picMkLst>
            <pc:docMk/>
            <pc:sldMk cId="4048659951" sldId="292"/>
            <ac:picMk id="1030" creationId="{969D3B3C-5312-7FCD-1BDF-B6E8CD533138}"/>
          </ac:picMkLst>
        </pc:picChg>
        <pc:cxnChg chg="mod topLvl">
          <ac:chgData name="Mohamed-Reda Derraz" userId="d4e215a6228e3416" providerId="LiveId" clId="{D8B7E0A8-298C-4089-9BE9-D56F35775F5E}" dt="2023-01-05T10:13:12.268" v="1009" actId="1036"/>
          <ac:cxnSpMkLst>
            <pc:docMk/>
            <pc:sldMk cId="4048659951" sldId="292"/>
            <ac:cxnSpMk id="8" creationId="{5BD99B2C-028A-F28B-51DA-BE54F2B6952F}"/>
          </ac:cxnSpMkLst>
        </pc:cxnChg>
        <pc:cxnChg chg="mod topLvl">
          <ac:chgData name="Mohamed-Reda Derraz" userId="d4e215a6228e3416" providerId="LiveId" clId="{D8B7E0A8-298C-4089-9BE9-D56F35775F5E}" dt="2023-01-05T10:13:12.268" v="1009" actId="1036"/>
          <ac:cxnSpMkLst>
            <pc:docMk/>
            <pc:sldMk cId="4048659951" sldId="292"/>
            <ac:cxnSpMk id="14" creationId="{7319561B-9E87-1D46-6D25-4FEDF70459E6}"/>
          </ac:cxnSpMkLst>
        </pc:cxnChg>
      </pc:sldChg>
      <pc:sldChg chg="modTransition">
        <pc:chgData name="Mohamed-Reda Derraz" userId="d4e215a6228e3416" providerId="LiveId" clId="{D8B7E0A8-298C-4089-9BE9-D56F35775F5E}" dt="2023-01-05T11:59:16.758" v="1163"/>
        <pc:sldMkLst>
          <pc:docMk/>
          <pc:sldMk cId="0" sldId="293"/>
        </pc:sldMkLst>
      </pc:sldChg>
      <pc:sldChg chg="del modTransition">
        <pc:chgData name="Mohamed-Reda Derraz" userId="d4e215a6228e3416" providerId="LiveId" clId="{D8B7E0A8-298C-4089-9BE9-D56F35775F5E}" dt="2023-01-07T08:15:15.085" v="1647" actId="47"/>
        <pc:sldMkLst>
          <pc:docMk/>
          <pc:sldMk cId="2145293388" sldId="294"/>
        </pc:sldMkLst>
      </pc:sldChg>
      <pc:sldChg chg="addSp delSp modSp mod ord modTransition modAnim modNotesTx">
        <pc:chgData name="Mohamed-Reda Derraz" userId="d4e215a6228e3416" providerId="LiveId" clId="{D8B7E0A8-298C-4089-9BE9-D56F35775F5E}" dt="2023-01-07T09:23:34.979" v="2873"/>
        <pc:sldMkLst>
          <pc:docMk/>
          <pc:sldMk cId="3832210827" sldId="296"/>
        </pc:sldMkLst>
        <pc:grpChg chg="del">
          <ac:chgData name="Mohamed-Reda Derraz" userId="d4e215a6228e3416" providerId="LiveId" clId="{D8B7E0A8-298C-4089-9BE9-D56F35775F5E}" dt="2023-01-07T08:14:23.043" v="1612" actId="478"/>
          <ac:grpSpMkLst>
            <pc:docMk/>
            <pc:sldMk cId="3832210827" sldId="296"/>
            <ac:grpSpMk id="1272" creationId="{00000000-0000-0000-0000-000000000000}"/>
          </ac:grpSpMkLst>
        </pc:grpChg>
        <pc:grpChg chg="del">
          <ac:chgData name="Mohamed-Reda Derraz" userId="d4e215a6228e3416" providerId="LiveId" clId="{D8B7E0A8-298C-4089-9BE9-D56F35775F5E}" dt="2023-01-07T08:14:27.129" v="1614" actId="478"/>
          <ac:grpSpMkLst>
            <pc:docMk/>
            <pc:sldMk cId="3832210827" sldId="296"/>
            <ac:grpSpMk id="1275" creationId="{00000000-0000-0000-0000-000000000000}"/>
          </ac:grpSpMkLst>
        </pc:grpChg>
        <pc:grpChg chg="del">
          <ac:chgData name="Mohamed-Reda Derraz" userId="d4e215a6228e3416" providerId="LiveId" clId="{D8B7E0A8-298C-4089-9BE9-D56F35775F5E}" dt="2023-01-07T08:14:22.237" v="1611" actId="478"/>
          <ac:grpSpMkLst>
            <pc:docMk/>
            <pc:sldMk cId="3832210827" sldId="296"/>
            <ac:grpSpMk id="1279" creationId="{00000000-0000-0000-0000-000000000000}"/>
          </ac:grpSpMkLst>
        </pc:grpChg>
        <pc:grpChg chg="del">
          <ac:chgData name="Mohamed-Reda Derraz" userId="d4e215a6228e3416" providerId="LiveId" clId="{D8B7E0A8-298C-4089-9BE9-D56F35775F5E}" dt="2023-01-07T08:14:26.795" v="1613" actId="478"/>
          <ac:grpSpMkLst>
            <pc:docMk/>
            <pc:sldMk cId="3832210827" sldId="296"/>
            <ac:grpSpMk id="1332" creationId="{00000000-0000-0000-0000-000000000000}"/>
          </ac:grpSpMkLst>
        </pc:grpChg>
        <pc:picChg chg="add mod">
          <ac:chgData name="Mohamed-Reda Derraz" userId="d4e215a6228e3416" providerId="LiveId" clId="{D8B7E0A8-298C-4089-9BE9-D56F35775F5E}" dt="2023-01-07T08:11:55.048" v="1554" actId="1076"/>
          <ac:picMkLst>
            <pc:docMk/>
            <pc:sldMk cId="3832210827" sldId="296"/>
            <ac:picMk id="3" creationId="{A23DB35C-041B-DBBA-FE8A-3D448D9EEB69}"/>
          </ac:picMkLst>
        </pc:picChg>
        <pc:picChg chg="add mod">
          <ac:chgData name="Mohamed-Reda Derraz" userId="d4e215a6228e3416" providerId="LiveId" clId="{D8B7E0A8-298C-4089-9BE9-D56F35775F5E}" dt="2023-01-07T08:11:57.527" v="1555" actId="1076"/>
          <ac:picMkLst>
            <pc:docMk/>
            <pc:sldMk cId="3832210827" sldId="296"/>
            <ac:picMk id="4" creationId="{85EDE75C-E180-F73E-AAC9-F6C8CA1264B0}"/>
          </ac:picMkLst>
        </pc:picChg>
        <pc:picChg chg="add mod">
          <ac:chgData name="Mohamed-Reda Derraz" userId="d4e215a6228e3416" providerId="LiveId" clId="{D8B7E0A8-298C-4089-9BE9-D56F35775F5E}" dt="2023-01-07T08:11:59.316" v="1556" actId="1076"/>
          <ac:picMkLst>
            <pc:docMk/>
            <pc:sldMk cId="3832210827" sldId="296"/>
            <ac:picMk id="5" creationId="{B16CA981-E5E5-20CD-2467-1A595BF12BDE}"/>
          </ac:picMkLst>
        </pc:picChg>
        <pc:picChg chg="add mod">
          <ac:chgData name="Mohamed-Reda Derraz" userId="d4e215a6228e3416" providerId="LiveId" clId="{D8B7E0A8-298C-4089-9BE9-D56F35775F5E}" dt="2023-01-07T08:30:30.198" v="2315" actId="1076"/>
          <ac:picMkLst>
            <pc:docMk/>
            <pc:sldMk cId="3832210827" sldId="296"/>
            <ac:picMk id="7" creationId="{6828D43A-6165-2C11-6C75-9E458EE8B4DC}"/>
          </ac:picMkLst>
        </pc:picChg>
        <pc:picChg chg="add mod">
          <ac:chgData name="Mohamed-Reda Derraz" userId="d4e215a6228e3416" providerId="LiveId" clId="{D8B7E0A8-298C-4089-9BE9-D56F35775F5E}" dt="2023-01-07T08:30:30.198" v="2315" actId="1076"/>
          <ac:picMkLst>
            <pc:docMk/>
            <pc:sldMk cId="3832210827" sldId="296"/>
            <ac:picMk id="9" creationId="{9F421112-9268-4529-87D9-2A0DE304FCE0}"/>
          </ac:picMkLst>
        </pc:picChg>
        <pc:picChg chg="add del mod">
          <ac:chgData name="Mohamed-Reda Derraz" userId="d4e215a6228e3416" providerId="LiveId" clId="{D8B7E0A8-298C-4089-9BE9-D56F35775F5E}" dt="2023-01-07T08:13:35.044" v="1598"/>
          <ac:picMkLst>
            <pc:docMk/>
            <pc:sldMk cId="3832210827" sldId="296"/>
            <ac:picMk id="10" creationId="{160D8443-FB96-FD97-EE20-B4583F392708}"/>
          </ac:picMkLst>
        </pc:picChg>
      </pc:sldChg>
      <pc:sldChg chg="addSp delSp modSp mod modTransition modAnim modNotesTx">
        <pc:chgData name="Mohamed-Reda Derraz" userId="d4e215a6228e3416" providerId="LiveId" clId="{D8B7E0A8-298C-4089-9BE9-D56F35775F5E}" dt="2023-01-07T11:04:19.952" v="4422" actId="20577"/>
        <pc:sldMkLst>
          <pc:docMk/>
          <pc:sldMk cId="511024793" sldId="297"/>
        </pc:sldMkLst>
        <pc:spChg chg="add del mod">
          <ac:chgData name="Mohamed-Reda Derraz" userId="d4e215a6228e3416" providerId="LiveId" clId="{D8B7E0A8-298C-4089-9BE9-D56F35775F5E}" dt="2023-01-07T07:54:36.869" v="1188" actId="478"/>
          <ac:spMkLst>
            <pc:docMk/>
            <pc:sldMk cId="511024793" sldId="297"/>
            <ac:spMk id="3" creationId="{E3C25760-A437-6AEC-1C73-51A5488CE6B7}"/>
          </ac:spMkLst>
        </pc:spChg>
        <pc:spChg chg="add del mod">
          <ac:chgData name="Mohamed-Reda Derraz" userId="d4e215a6228e3416" providerId="LiveId" clId="{D8B7E0A8-298C-4089-9BE9-D56F35775F5E}" dt="2023-01-07T07:54:36.700" v="1187" actId="478"/>
          <ac:spMkLst>
            <pc:docMk/>
            <pc:sldMk cId="511024793" sldId="297"/>
            <ac:spMk id="5" creationId="{DDDE8C6B-B6B9-8C9E-2EF7-1D03A3106694}"/>
          </ac:spMkLst>
        </pc:spChg>
        <pc:spChg chg="add del mod">
          <ac:chgData name="Mohamed-Reda Derraz" userId="d4e215a6228e3416" providerId="LiveId" clId="{D8B7E0A8-298C-4089-9BE9-D56F35775F5E}" dt="2023-01-07T07:57:58.603" v="1254" actId="478"/>
          <ac:spMkLst>
            <pc:docMk/>
            <pc:sldMk cId="511024793" sldId="297"/>
            <ac:spMk id="7" creationId="{C1D455C8-0553-953E-5793-EE3E1771E47D}"/>
          </ac:spMkLst>
        </pc:spChg>
        <pc:spChg chg="add del mod">
          <ac:chgData name="Mohamed-Reda Derraz" userId="d4e215a6228e3416" providerId="LiveId" clId="{D8B7E0A8-298C-4089-9BE9-D56F35775F5E}" dt="2023-01-07T07:57:58.932" v="1255" actId="478"/>
          <ac:spMkLst>
            <pc:docMk/>
            <pc:sldMk cId="511024793" sldId="297"/>
            <ac:spMk id="9" creationId="{F0BB5B0B-931D-330E-F122-D01E0F741662}"/>
          </ac:spMkLst>
        </pc:spChg>
        <pc:spChg chg="add del mod">
          <ac:chgData name="Mohamed-Reda Derraz" userId="d4e215a6228e3416" providerId="LiveId" clId="{D8B7E0A8-298C-4089-9BE9-D56F35775F5E}" dt="2023-01-07T07:58:00.578" v="1257" actId="478"/>
          <ac:spMkLst>
            <pc:docMk/>
            <pc:sldMk cId="511024793" sldId="297"/>
            <ac:spMk id="11" creationId="{EA3A7123-5646-0EDE-0AA8-2085516D0A33}"/>
          </ac:spMkLst>
        </pc:spChg>
        <pc:spChg chg="add del mod">
          <ac:chgData name="Mohamed-Reda Derraz" userId="d4e215a6228e3416" providerId="LiveId" clId="{D8B7E0A8-298C-4089-9BE9-D56F35775F5E}" dt="2023-01-07T07:58:02.898" v="1259" actId="478"/>
          <ac:spMkLst>
            <pc:docMk/>
            <pc:sldMk cId="511024793" sldId="297"/>
            <ac:spMk id="13" creationId="{4B70CD7F-2036-B9D7-E15F-DD9F2AC7B2BC}"/>
          </ac:spMkLst>
        </pc:spChg>
        <pc:spChg chg="add del mod">
          <ac:chgData name="Mohamed-Reda Derraz" userId="d4e215a6228e3416" providerId="LiveId" clId="{D8B7E0A8-298C-4089-9BE9-D56F35775F5E}" dt="2023-01-07T07:58:05.219" v="1261" actId="478"/>
          <ac:spMkLst>
            <pc:docMk/>
            <pc:sldMk cId="511024793" sldId="297"/>
            <ac:spMk id="15" creationId="{A2F04E8C-982F-6F1E-514F-B7D0961E1925}"/>
          </ac:spMkLst>
        </pc:spChg>
        <pc:spChg chg="add del mod">
          <ac:chgData name="Mohamed-Reda Derraz" userId="d4e215a6228e3416" providerId="LiveId" clId="{D8B7E0A8-298C-4089-9BE9-D56F35775F5E}" dt="2023-01-07T07:58:06.490" v="1263" actId="478"/>
          <ac:spMkLst>
            <pc:docMk/>
            <pc:sldMk cId="511024793" sldId="297"/>
            <ac:spMk id="17" creationId="{D91B73C5-4EDB-88C3-D86F-E236D0CF2682}"/>
          </ac:spMkLst>
        </pc:spChg>
        <pc:spChg chg="add del mod">
          <ac:chgData name="Mohamed-Reda Derraz" userId="d4e215a6228e3416" providerId="LiveId" clId="{D8B7E0A8-298C-4089-9BE9-D56F35775F5E}" dt="2023-01-07T08:01:46.687" v="1388" actId="478"/>
          <ac:spMkLst>
            <pc:docMk/>
            <pc:sldMk cId="511024793" sldId="297"/>
            <ac:spMk id="19" creationId="{C23B9D6D-1365-532B-0340-B4CA6E4E991A}"/>
          </ac:spMkLst>
        </pc:spChg>
        <pc:spChg chg="mod">
          <ac:chgData name="Mohamed-Reda Derraz" userId="d4e215a6228e3416" providerId="LiveId" clId="{D8B7E0A8-298C-4089-9BE9-D56F35775F5E}" dt="2023-01-07T11:04:19.952" v="4422" actId="20577"/>
          <ac:spMkLst>
            <pc:docMk/>
            <pc:sldMk cId="511024793" sldId="297"/>
            <ac:spMk id="2036" creationId="{00000000-0000-0000-0000-000000000000}"/>
          </ac:spMkLst>
        </pc:spChg>
        <pc:spChg chg="add del">
          <ac:chgData name="Mohamed-Reda Derraz" userId="d4e215a6228e3416" providerId="LiveId" clId="{D8B7E0A8-298C-4089-9BE9-D56F35775F5E}" dt="2023-01-07T07:57:57.229" v="1252" actId="478"/>
          <ac:spMkLst>
            <pc:docMk/>
            <pc:sldMk cId="511024793" sldId="297"/>
            <ac:spMk id="2037" creationId="{00000000-0000-0000-0000-000000000000}"/>
          </ac:spMkLst>
        </pc:spChg>
        <pc:spChg chg="mod">
          <ac:chgData name="Mohamed-Reda Derraz" userId="d4e215a6228e3416" providerId="LiveId" clId="{D8B7E0A8-298C-4089-9BE9-D56F35775F5E}" dt="2023-01-07T08:02:29.139" v="1443" actId="1036"/>
          <ac:spMkLst>
            <pc:docMk/>
            <pc:sldMk cId="511024793" sldId="297"/>
            <ac:spMk id="2038" creationId="{00000000-0000-0000-0000-000000000000}"/>
          </ac:spMkLst>
        </pc:spChg>
        <pc:spChg chg="add del">
          <ac:chgData name="Mohamed-Reda Derraz" userId="d4e215a6228e3416" providerId="LiveId" clId="{D8B7E0A8-298C-4089-9BE9-D56F35775F5E}" dt="2023-01-07T07:57:57.780" v="1253" actId="478"/>
          <ac:spMkLst>
            <pc:docMk/>
            <pc:sldMk cId="511024793" sldId="297"/>
            <ac:spMk id="2039" creationId="{00000000-0000-0000-0000-000000000000}"/>
          </ac:spMkLst>
        </pc:spChg>
        <pc:spChg chg="mod">
          <ac:chgData name="Mohamed-Reda Derraz" userId="d4e215a6228e3416" providerId="LiveId" clId="{D8B7E0A8-298C-4089-9BE9-D56F35775F5E}" dt="2023-01-07T08:09:09.339" v="1505" actId="1036"/>
          <ac:spMkLst>
            <pc:docMk/>
            <pc:sldMk cId="511024793" sldId="297"/>
            <ac:spMk id="2040" creationId="{00000000-0000-0000-0000-000000000000}"/>
          </ac:spMkLst>
        </pc:spChg>
        <pc:spChg chg="del">
          <ac:chgData name="Mohamed-Reda Derraz" userId="d4e215a6228e3416" providerId="LiveId" clId="{D8B7E0A8-298C-4089-9BE9-D56F35775F5E}" dt="2023-01-07T07:58:05.924" v="1262" actId="478"/>
          <ac:spMkLst>
            <pc:docMk/>
            <pc:sldMk cId="511024793" sldId="297"/>
            <ac:spMk id="2041" creationId="{00000000-0000-0000-0000-000000000000}"/>
          </ac:spMkLst>
        </pc:spChg>
        <pc:spChg chg="mod">
          <ac:chgData name="Mohamed-Reda Derraz" userId="d4e215a6228e3416" providerId="LiveId" clId="{D8B7E0A8-298C-4089-9BE9-D56F35775F5E}" dt="2023-01-07T08:09:09.339" v="1505" actId="1036"/>
          <ac:spMkLst>
            <pc:docMk/>
            <pc:sldMk cId="511024793" sldId="297"/>
            <ac:spMk id="2042" creationId="{00000000-0000-0000-0000-000000000000}"/>
          </ac:spMkLst>
        </pc:spChg>
        <pc:spChg chg="del">
          <ac:chgData name="Mohamed-Reda Derraz" userId="d4e215a6228e3416" providerId="LiveId" clId="{D8B7E0A8-298C-4089-9BE9-D56F35775F5E}" dt="2023-01-07T07:58:03.622" v="1260" actId="478"/>
          <ac:spMkLst>
            <pc:docMk/>
            <pc:sldMk cId="511024793" sldId="297"/>
            <ac:spMk id="2043" creationId="{00000000-0000-0000-0000-000000000000}"/>
          </ac:spMkLst>
        </pc:spChg>
        <pc:spChg chg="mod">
          <ac:chgData name="Mohamed-Reda Derraz" userId="d4e215a6228e3416" providerId="LiveId" clId="{D8B7E0A8-298C-4089-9BE9-D56F35775F5E}" dt="2023-01-07T08:02:29.139" v="1443" actId="1036"/>
          <ac:spMkLst>
            <pc:docMk/>
            <pc:sldMk cId="511024793" sldId="297"/>
            <ac:spMk id="2044" creationId="{00000000-0000-0000-0000-000000000000}"/>
          </ac:spMkLst>
        </pc:spChg>
        <pc:spChg chg="del">
          <ac:chgData name="Mohamed-Reda Derraz" userId="d4e215a6228e3416" providerId="LiveId" clId="{D8B7E0A8-298C-4089-9BE9-D56F35775F5E}" dt="2023-01-07T07:58:00.079" v="1256" actId="478"/>
          <ac:spMkLst>
            <pc:docMk/>
            <pc:sldMk cId="511024793" sldId="297"/>
            <ac:spMk id="2045" creationId="{00000000-0000-0000-0000-000000000000}"/>
          </ac:spMkLst>
        </pc:spChg>
        <pc:spChg chg="add del mod">
          <ac:chgData name="Mohamed-Reda Derraz" userId="d4e215a6228e3416" providerId="LiveId" clId="{D8B7E0A8-298C-4089-9BE9-D56F35775F5E}" dt="2023-01-07T08:09:09.339" v="1505" actId="1036"/>
          <ac:spMkLst>
            <pc:docMk/>
            <pc:sldMk cId="511024793" sldId="297"/>
            <ac:spMk id="2046" creationId="{00000000-0000-0000-0000-000000000000}"/>
          </ac:spMkLst>
        </pc:spChg>
        <pc:spChg chg="del">
          <ac:chgData name="Mohamed-Reda Derraz" userId="d4e215a6228e3416" providerId="LiveId" clId="{D8B7E0A8-298C-4089-9BE9-D56F35775F5E}" dt="2023-01-07T07:58:01.437" v="1258" actId="478"/>
          <ac:spMkLst>
            <pc:docMk/>
            <pc:sldMk cId="511024793" sldId="297"/>
            <ac:spMk id="2047" creationId="{00000000-0000-0000-0000-000000000000}"/>
          </ac:spMkLst>
        </pc:spChg>
        <pc:grpChg chg="del mod">
          <ac:chgData name="Mohamed-Reda Derraz" userId="d4e215a6228e3416" providerId="LiveId" clId="{D8B7E0A8-298C-4089-9BE9-D56F35775F5E}" dt="2023-01-07T08:07:15.051" v="1478" actId="478"/>
          <ac:grpSpMkLst>
            <pc:docMk/>
            <pc:sldMk cId="511024793" sldId="297"/>
            <ac:grpSpMk id="2048" creationId="{00000000-0000-0000-0000-000000000000}"/>
          </ac:grpSpMkLst>
        </pc:grpChg>
        <pc:grpChg chg="del mod">
          <ac:chgData name="Mohamed-Reda Derraz" userId="d4e215a6228e3416" providerId="LiveId" clId="{D8B7E0A8-298C-4089-9BE9-D56F35775F5E}" dt="2023-01-07T08:07:49.419" v="1483" actId="478"/>
          <ac:grpSpMkLst>
            <pc:docMk/>
            <pc:sldMk cId="511024793" sldId="297"/>
            <ac:grpSpMk id="2051" creationId="{00000000-0000-0000-0000-000000000000}"/>
          </ac:grpSpMkLst>
        </pc:grpChg>
        <pc:grpChg chg="del mod">
          <ac:chgData name="Mohamed-Reda Derraz" userId="d4e215a6228e3416" providerId="LiveId" clId="{D8B7E0A8-298C-4089-9BE9-D56F35775F5E}" dt="2023-01-07T08:05:51.955" v="1463" actId="478"/>
          <ac:grpSpMkLst>
            <pc:docMk/>
            <pc:sldMk cId="511024793" sldId="297"/>
            <ac:grpSpMk id="2055" creationId="{00000000-0000-0000-0000-000000000000}"/>
          </ac:grpSpMkLst>
        </pc:grpChg>
        <pc:grpChg chg="del mod">
          <ac:chgData name="Mohamed-Reda Derraz" userId="d4e215a6228e3416" providerId="LiveId" clId="{D8B7E0A8-298C-4089-9BE9-D56F35775F5E}" dt="2023-01-07T08:06:30.147" v="1470" actId="478"/>
          <ac:grpSpMkLst>
            <pc:docMk/>
            <pc:sldMk cId="511024793" sldId="297"/>
            <ac:grpSpMk id="2060" creationId="{00000000-0000-0000-0000-000000000000}"/>
          </ac:grpSpMkLst>
        </pc:grpChg>
        <pc:grpChg chg="add del mod">
          <ac:chgData name="Mohamed-Reda Derraz" userId="d4e215a6228e3416" providerId="LiveId" clId="{D8B7E0A8-298C-4089-9BE9-D56F35775F5E}" dt="2023-01-07T08:08:19.563" v="1488" actId="478"/>
          <ac:grpSpMkLst>
            <pc:docMk/>
            <pc:sldMk cId="511024793" sldId="297"/>
            <ac:grpSpMk id="2067" creationId="{00000000-0000-0000-0000-000000000000}"/>
          </ac:grpSpMkLst>
        </pc:grpChg>
        <pc:grpChg chg="del mod">
          <ac:chgData name="Mohamed-Reda Derraz" userId="d4e215a6228e3416" providerId="LiveId" clId="{D8B7E0A8-298C-4089-9BE9-D56F35775F5E}" dt="2023-01-07T08:06:44.914" v="1473" actId="478"/>
          <ac:grpSpMkLst>
            <pc:docMk/>
            <pc:sldMk cId="511024793" sldId="297"/>
            <ac:grpSpMk id="2075" creationId="{00000000-0000-0000-0000-000000000000}"/>
          </ac:grpSpMkLst>
        </pc:grpChg>
        <pc:picChg chg="add del mod">
          <ac:chgData name="Mohamed-Reda Derraz" userId="d4e215a6228e3416" providerId="LiveId" clId="{D8B7E0A8-298C-4089-9BE9-D56F35775F5E}" dt="2023-01-07T08:04:31.676" v="1445" actId="478"/>
          <ac:picMkLst>
            <pc:docMk/>
            <pc:sldMk cId="511024793" sldId="297"/>
            <ac:picMk id="21" creationId="{F596AAED-076F-E683-0439-2825DEBD6E0C}"/>
          </ac:picMkLst>
        </pc:picChg>
        <pc:picChg chg="add del mod">
          <ac:chgData name="Mohamed-Reda Derraz" userId="d4e215a6228e3416" providerId="LiveId" clId="{D8B7E0A8-298C-4089-9BE9-D56F35775F5E}" dt="2023-01-07T08:04:47.972" v="1450" actId="478"/>
          <ac:picMkLst>
            <pc:docMk/>
            <pc:sldMk cId="511024793" sldId="297"/>
            <ac:picMk id="23" creationId="{A9EF5058-DA7B-A405-C97A-C1D385305582}"/>
          </ac:picMkLst>
        </pc:picChg>
        <pc:picChg chg="add del mod">
          <ac:chgData name="Mohamed-Reda Derraz" userId="d4e215a6228e3416" providerId="LiveId" clId="{D8B7E0A8-298C-4089-9BE9-D56F35775F5E}" dt="2023-01-07T08:05:45.203" v="1460" actId="478"/>
          <ac:picMkLst>
            <pc:docMk/>
            <pc:sldMk cId="511024793" sldId="297"/>
            <ac:picMk id="25" creationId="{4917EC47-B5D9-35E2-33EA-3828FEBBC444}"/>
          </ac:picMkLst>
        </pc:picChg>
        <pc:picChg chg="add mod">
          <ac:chgData name="Mohamed-Reda Derraz" userId="d4e215a6228e3416" providerId="LiveId" clId="{D8B7E0A8-298C-4089-9BE9-D56F35775F5E}" dt="2023-01-07T08:05:57.880" v="1466" actId="1076"/>
          <ac:picMkLst>
            <pc:docMk/>
            <pc:sldMk cId="511024793" sldId="297"/>
            <ac:picMk id="27" creationId="{B785954C-09EC-083D-9FBD-B30E92C07143}"/>
          </ac:picMkLst>
        </pc:picChg>
        <pc:picChg chg="add mod">
          <ac:chgData name="Mohamed-Reda Derraz" userId="d4e215a6228e3416" providerId="LiveId" clId="{D8B7E0A8-298C-4089-9BE9-D56F35775F5E}" dt="2023-01-07T08:06:39.245" v="1472" actId="207"/>
          <ac:picMkLst>
            <pc:docMk/>
            <pc:sldMk cId="511024793" sldId="297"/>
            <ac:picMk id="29" creationId="{ACC1F466-2130-096B-6DD2-675E99D245F3}"/>
          </ac:picMkLst>
        </pc:picChg>
        <pc:picChg chg="add mod">
          <ac:chgData name="Mohamed-Reda Derraz" userId="d4e215a6228e3416" providerId="LiveId" clId="{D8B7E0A8-298C-4089-9BE9-D56F35775F5E}" dt="2023-01-07T08:42:25.994" v="2593" actId="1076"/>
          <ac:picMkLst>
            <pc:docMk/>
            <pc:sldMk cId="511024793" sldId="297"/>
            <ac:picMk id="31" creationId="{9ED90DA3-DEC9-9429-99AD-1CF5413E41BD}"/>
          </ac:picMkLst>
        </pc:picChg>
        <pc:picChg chg="add mod">
          <ac:chgData name="Mohamed-Reda Derraz" userId="d4e215a6228e3416" providerId="LiveId" clId="{D8B7E0A8-298C-4089-9BE9-D56F35775F5E}" dt="2023-01-07T08:42:16.452" v="2591" actId="1076"/>
          <ac:picMkLst>
            <pc:docMk/>
            <pc:sldMk cId="511024793" sldId="297"/>
            <ac:picMk id="33" creationId="{F1049213-D74F-AAF8-22BC-B8C8EA28D3E1}"/>
          </ac:picMkLst>
        </pc:picChg>
        <pc:picChg chg="add mod">
          <ac:chgData name="Mohamed-Reda Derraz" userId="d4e215a6228e3416" providerId="LiveId" clId="{D8B7E0A8-298C-4089-9BE9-D56F35775F5E}" dt="2023-01-07T08:09:09.339" v="1505" actId="1036"/>
          <ac:picMkLst>
            <pc:docMk/>
            <pc:sldMk cId="511024793" sldId="297"/>
            <ac:picMk id="35" creationId="{0A27D326-7AC1-6772-1F31-B15F1E191F72}"/>
          </ac:picMkLst>
        </pc:picChg>
        <pc:picChg chg="add mod">
          <ac:chgData name="Mohamed-Reda Derraz" userId="d4e215a6228e3416" providerId="LiveId" clId="{D8B7E0A8-298C-4089-9BE9-D56F35775F5E}" dt="2023-01-07T08:42:19.565" v="2592" actId="1076"/>
          <ac:picMkLst>
            <pc:docMk/>
            <pc:sldMk cId="511024793" sldId="297"/>
            <ac:picMk id="37" creationId="{20D641E9-F825-2B23-071B-CF891B0A0CD9}"/>
          </ac:picMkLst>
        </pc:picChg>
      </pc:sldChg>
      <pc:sldChg chg="modSp mod ord modTransition modAnim modNotesTx">
        <pc:chgData name="Mohamed-Reda Derraz" userId="d4e215a6228e3416" providerId="LiveId" clId="{D8B7E0A8-298C-4089-9BE9-D56F35775F5E}" dt="2023-01-07T08:32:28.548" v="2337"/>
        <pc:sldMkLst>
          <pc:docMk/>
          <pc:sldMk cId="4048661596" sldId="298"/>
        </pc:sldMkLst>
        <pc:picChg chg="mod">
          <ac:chgData name="Mohamed-Reda Derraz" userId="d4e215a6228e3416" providerId="LiveId" clId="{D8B7E0A8-298C-4089-9BE9-D56F35775F5E}" dt="2023-01-07T08:32:24.545" v="2332" actId="1076"/>
          <ac:picMkLst>
            <pc:docMk/>
            <pc:sldMk cId="4048661596" sldId="298"/>
            <ac:picMk id="3" creationId="{9401ACDD-9A26-0FEE-B68C-81114549EA42}"/>
          </ac:picMkLst>
        </pc:picChg>
      </pc:sldChg>
      <pc:sldChg chg="addSp delSp modSp mod modAnim modNotesTx">
        <pc:chgData name="Mohamed-Reda Derraz" userId="d4e215a6228e3416" providerId="LiveId" clId="{D8B7E0A8-298C-4089-9BE9-D56F35775F5E}" dt="2023-01-07T08:39:01.201" v="2590"/>
        <pc:sldMkLst>
          <pc:docMk/>
          <pc:sldMk cId="141988909" sldId="299"/>
        </pc:sldMkLst>
        <pc:spChg chg="add del mod">
          <ac:chgData name="Mohamed-Reda Derraz" userId="d4e215a6228e3416" providerId="LiveId" clId="{D8B7E0A8-298C-4089-9BE9-D56F35775F5E}" dt="2023-01-07T08:33:54.469" v="2368" actId="478"/>
          <ac:spMkLst>
            <pc:docMk/>
            <pc:sldMk cId="141988909" sldId="299"/>
            <ac:spMk id="3" creationId="{6421A232-2E2A-5830-FBA0-FF1F9856A1BE}"/>
          </ac:spMkLst>
        </pc:spChg>
        <pc:spChg chg="add del mod">
          <ac:chgData name="Mohamed-Reda Derraz" userId="d4e215a6228e3416" providerId="LiveId" clId="{D8B7E0A8-298C-4089-9BE9-D56F35775F5E}" dt="2023-01-07T08:33:56.455" v="2370" actId="478"/>
          <ac:spMkLst>
            <pc:docMk/>
            <pc:sldMk cId="141988909" sldId="299"/>
            <ac:spMk id="5" creationId="{4B562FBD-AA84-675B-33CB-538E62FBCE49}"/>
          </ac:spMkLst>
        </pc:spChg>
        <pc:spChg chg="add del mod">
          <ac:chgData name="Mohamed-Reda Derraz" userId="d4e215a6228e3416" providerId="LiveId" clId="{D8B7E0A8-298C-4089-9BE9-D56F35775F5E}" dt="2023-01-07T08:33:58.663" v="2372" actId="478"/>
          <ac:spMkLst>
            <pc:docMk/>
            <pc:sldMk cId="141988909" sldId="299"/>
            <ac:spMk id="7" creationId="{D741F9DA-3D61-0B5B-CACE-B267F0F5FDF2}"/>
          </ac:spMkLst>
        </pc:spChg>
        <pc:spChg chg="add mod">
          <ac:chgData name="Mohamed-Reda Derraz" userId="d4e215a6228e3416" providerId="LiveId" clId="{D8B7E0A8-298C-4089-9BE9-D56F35775F5E}" dt="2023-01-07T08:37:29.152" v="2567" actId="1076"/>
          <ac:spMkLst>
            <pc:docMk/>
            <pc:sldMk cId="141988909" sldId="299"/>
            <ac:spMk id="8" creationId="{F3A75398-4B72-5D24-EC01-C755B3B3859C}"/>
          </ac:spMkLst>
        </pc:spChg>
        <pc:spChg chg="mod">
          <ac:chgData name="Mohamed-Reda Derraz" userId="d4e215a6228e3416" providerId="LiveId" clId="{D8B7E0A8-298C-4089-9BE9-D56F35775F5E}" dt="2023-01-07T08:37:46.760" v="2571" actId="1076"/>
          <ac:spMkLst>
            <pc:docMk/>
            <pc:sldMk cId="141988909" sldId="299"/>
            <ac:spMk id="1635" creationId="{00000000-0000-0000-0000-000000000000}"/>
          </ac:spMkLst>
        </pc:spChg>
        <pc:spChg chg="del">
          <ac:chgData name="Mohamed-Reda Derraz" userId="d4e215a6228e3416" providerId="LiveId" clId="{D8B7E0A8-298C-4089-9BE9-D56F35775F5E}" dt="2023-01-07T08:33:57.577" v="2371" actId="478"/>
          <ac:spMkLst>
            <pc:docMk/>
            <pc:sldMk cId="141988909" sldId="299"/>
            <ac:spMk id="1636" creationId="{00000000-0000-0000-0000-000000000000}"/>
          </ac:spMkLst>
        </pc:spChg>
        <pc:spChg chg="mod">
          <ac:chgData name="Mohamed-Reda Derraz" userId="d4e215a6228e3416" providerId="LiveId" clId="{D8B7E0A8-298C-4089-9BE9-D56F35775F5E}" dt="2023-01-07T08:37:50.572" v="2572" actId="1076"/>
          <ac:spMkLst>
            <pc:docMk/>
            <pc:sldMk cId="141988909" sldId="299"/>
            <ac:spMk id="1637" creationId="{00000000-0000-0000-0000-000000000000}"/>
          </ac:spMkLst>
        </pc:spChg>
        <pc:spChg chg="del">
          <ac:chgData name="Mohamed-Reda Derraz" userId="d4e215a6228e3416" providerId="LiveId" clId="{D8B7E0A8-298C-4089-9BE9-D56F35775F5E}" dt="2023-01-07T08:33:55.383" v="2369" actId="478"/>
          <ac:spMkLst>
            <pc:docMk/>
            <pc:sldMk cId="141988909" sldId="299"/>
            <ac:spMk id="1638" creationId="{00000000-0000-0000-0000-000000000000}"/>
          </ac:spMkLst>
        </pc:spChg>
        <pc:spChg chg="mod">
          <ac:chgData name="Mohamed-Reda Derraz" userId="d4e215a6228e3416" providerId="LiveId" clId="{D8B7E0A8-298C-4089-9BE9-D56F35775F5E}" dt="2023-01-07T08:37:53.029" v="2573" actId="1076"/>
          <ac:spMkLst>
            <pc:docMk/>
            <pc:sldMk cId="141988909" sldId="299"/>
            <ac:spMk id="1639" creationId="{00000000-0000-0000-0000-000000000000}"/>
          </ac:spMkLst>
        </pc:spChg>
        <pc:spChg chg="del">
          <ac:chgData name="Mohamed-Reda Derraz" userId="d4e215a6228e3416" providerId="LiveId" clId="{D8B7E0A8-298C-4089-9BE9-D56F35775F5E}" dt="2023-01-07T08:33:53.544" v="2367" actId="478"/>
          <ac:spMkLst>
            <pc:docMk/>
            <pc:sldMk cId="141988909" sldId="299"/>
            <ac:spMk id="1640" creationId="{00000000-0000-0000-0000-000000000000}"/>
          </ac:spMkLst>
        </pc:spChg>
        <pc:grpChg chg="del">
          <ac:chgData name="Mohamed-Reda Derraz" userId="d4e215a6228e3416" providerId="LiveId" clId="{D8B7E0A8-298C-4089-9BE9-D56F35775F5E}" dt="2023-01-07T08:32:56.764" v="2338" actId="478"/>
          <ac:grpSpMkLst>
            <pc:docMk/>
            <pc:sldMk cId="141988909" sldId="299"/>
            <ac:grpSpMk id="1642" creationId="{00000000-0000-0000-0000-000000000000}"/>
          </ac:grpSpMkLst>
        </pc:grpChg>
        <pc:grpChg chg="del">
          <ac:chgData name="Mohamed-Reda Derraz" userId="d4e215a6228e3416" providerId="LiveId" clId="{D8B7E0A8-298C-4089-9BE9-D56F35775F5E}" dt="2023-01-07T08:32:57.141" v="2339" actId="478"/>
          <ac:grpSpMkLst>
            <pc:docMk/>
            <pc:sldMk cId="141988909" sldId="299"/>
            <ac:grpSpMk id="1676" creationId="{00000000-0000-0000-0000-000000000000}"/>
          </ac:grpSpMkLst>
        </pc:grpChg>
        <pc:picChg chg="add mod">
          <ac:chgData name="Mohamed-Reda Derraz" userId="d4e215a6228e3416" providerId="LiveId" clId="{D8B7E0A8-298C-4089-9BE9-D56F35775F5E}" dt="2023-01-07T08:35:48.648" v="2548" actId="207"/>
          <ac:picMkLst>
            <pc:docMk/>
            <pc:sldMk cId="141988909" sldId="299"/>
            <ac:picMk id="10" creationId="{6D2C6584-2C59-CD00-7C4D-29EA489A6671}"/>
          </ac:picMkLst>
        </pc:picChg>
        <pc:picChg chg="add mod">
          <ac:chgData name="Mohamed-Reda Derraz" userId="d4e215a6228e3416" providerId="LiveId" clId="{D8B7E0A8-298C-4089-9BE9-D56F35775F5E}" dt="2023-01-07T08:36:26.555" v="2557" actId="208"/>
          <ac:picMkLst>
            <pc:docMk/>
            <pc:sldMk cId="141988909" sldId="299"/>
            <ac:picMk id="12" creationId="{561FF6F2-20CD-E18E-1C3B-695A5DD4C938}"/>
          </ac:picMkLst>
        </pc:picChg>
        <pc:picChg chg="add mod">
          <ac:chgData name="Mohamed-Reda Derraz" userId="d4e215a6228e3416" providerId="LiveId" clId="{D8B7E0A8-298C-4089-9BE9-D56F35775F5E}" dt="2023-01-07T08:38:07.127" v="2574" actId="1076"/>
          <ac:picMkLst>
            <pc:docMk/>
            <pc:sldMk cId="141988909" sldId="299"/>
            <ac:picMk id="14" creationId="{369A56F0-2627-118B-11B7-0E9E9BAFB295}"/>
          </ac:picMkLst>
        </pc:picChg>
        <pc:picChg chg="add mod">
          <ac:chgData name="Mohamed-Reda Derraz" userId="d4e215a6228e3416" providerId="LiveId" clId="{D8B7E0A8-298C-4089-9BE9-D56F35775F5E}" dt="2023-01-07T08:38:11.792" v="2575" actId="1076"/>
          <ac:picMkLst>
            <pc:docMk/>
            <pc:sldMk cId="141988909" sldId="299"/>
            <ac:picMk id="16" creationId="{5A8C66A5-CA67-F2BD-8BDF-50F873BC4622}"/>
          </ac:picMkLst>
        </pc:picChg>
      </pc:sldChg>
      <pc:sldChg chg="addSp delSp modSp mod modTransition delAnim modAnim modNotesTx">
        <pc:chgData name="Mohamed-Reda Derraz" userId="d4e215a6228e3416" providerId="LiveId" clId="{D8B7E0A8-298C-4089-9BE9-D56F35775F5E}" dt="2023-01-07T09:41:55.968" v="3042" actId="5793"/>
        <pc:sldMkLst>
          <pc:docMk/>
          <pc:sldMk cId="2265324505" sldId="301"/>
        </pc:sldMkLst>
        <pc:spChg chg="add del mod">
          <ac:chgData name="Mohamed-Reda Derraz" userId="d4e215a6228e3416" providerId="LiveId" clId="{D8B7E0A8-298C-4089-9BE9-D56F35775F5E}" dt="2023-01-07T08:42:43.325" v="2597" actId="478"/>
          <ac:spMkLst>
            <pc:docMk/>
            <pc:sldMk cId="2265324505" sldId="301"/>
            <ac:spMk id="3" creationId="{94E7EE32-80DA-8C59-A251-A4C555619DBE}"/>
          </ac:spMkLst>
        </pc:spChg>
        <pc:spChg chg="add del mod">
          <ac:chgData name="Mohamed-Reda Derraz" userId="d4e215a6228e3416" providerId="LiveId" clId="{D8B7E0A8-298C-4089-9BE9-D56F35775F5E}" dt="2023-01-07T08:42:43.325" v="2597" actId="478"/>
          <ac:spMkLst>
            <pc:docMk/>
            <pc:sldMk cId="2265324505" sldId="301"/>
            <ac:spMk id="5" creationId="{57A3C5B9-A1BD-E8F5-D36E-4ABE231EC60D}"/>
          </ac:spMkLst>
        </pc:spChg>
        <pc:spChg chg="add del mod">
          <ac:chgData name="Mohamed-Reda Derraz" userId="d4e215a6228e3416" providerId="LiveId" clId="{D8B7E0A8-298C-4089-9BE9-D56F35775F5E}" dt="2023-01-07T08:42:43.325" v="2597" actId="478"/>
          <ac:spMkLst>
            <pc:docMk/>
            <pc:sldMk cId="2265324505" sldId="301"/>
            <ac:spMk id="7" creationId="{FD566AE7-7493-795A-AE1C-97BDA846AAA9}"/>
          </ac:spMkLst>
        </pc:spChg>
        <pc:spChg chg="add del mod">
          <ac:chgData name="Mohamed-Reda Derraz" userId="d4e215a6228e3416" providerId="LiveId" clId="{D8B7E0A8-298C-4089-9BE9-D56F35775F5E}" dt="2023-01-07T08:42:43.325" v="2597" actId="478"/>
          <ac:spMkLst>
            <pc:docMk/>
            <pc:sldMk cId="2265324505" sldId="301"/>
            <ac:spMk id="9" creationId="{24F6A259-5AB6-D44B-D6CC-5AE698B00B27}"/>
          </ac:spMkLst>
        </pc:spChg>
        <pc:spChg chg="add del mod">
          <ac:chgData name="Mohamed-Reda Derraz" userId="d4e215a6228e3416" providerId="LiveId" clId="{D8B7E0A8-298C-4089-9BE9-D56F35775F5E}" dt="2023-01-07T08:42:43.325" v="2597" actId="478"/>
          <ac:spMkLst>
            <pc:docMk/>
            <pc:sldMk cId="2265324505" sldId="301"/>
            <ac:spMk id="11" creationId="{0C628D2C-5624-A220-2B14-5D0304B7702F}"/>
          </ac:spMkLst>
        </pc:spChg>
        <pc:spChg chg="add del mod">
          <ac:chgData name="Mohamed-Reda Derraz" userId="d4e215a6228e3416" providerId="LiveId" clId="{D8B7E0A8-298C-4089-9BE9-D56F35775F5E}" dt="2023-01-07T08:42:43.325" v="2597" actId="478"/>
          <ac:spMkLst>
            <pc:docMk/>
            <pc:sldMk cId="2265324505" sldId="301"/>
            <ac:spMk id="13" creationId="{BEA111D1-A14E-86BE-B70D-D507369F010C}"/>
          </ac:spMkLst>
        </pc:spChg>
        <pc:spChg chg="add del mod">
          <ac:chgData name="Mohamed-Reda Derraz" userId="d4e215a6228e3416" providerId="LiveId" clId="{D8B7E0A8-298C-4089-9BE9-D56F35775F5E}" dt="2023-01-07T08:42:39.914" v="2596"/>
          <ac:spMkLst>
            <pc:docMk/>
            <pc:sldMk cId="2265324505" sldId="301"/>
            <ac:spMk id="14" creationId="{AE24CA78-5BCC-C09E-A71D-285B1F898470}"/>
          </ac:spMkLst>
        </pc:spChg>
        <pc:spChg chg="add del mod">
          <ac:chgData name="Mohamed-Reda Derraz" userId="d4e215a6228e3416" providerId="LiveId" clId="{D8B7E0A8-298C-4089-9BE9-D56F35775F5E}" dt="2023-01-07T08:42:39.914" v="2596"/>
          <ac:spMkLst>
            <pc:docMk/>
            <pc:sldMk cId="2265324505" sldId="301"/>
            <ac:spMk id="15" creationId="{D3C01C14-24E3-1EA0-9D4A-A6B53C9E60C3}"/>
          </ac:spMkLst>
        </pc:spChg>
        <pc:spChg chg="add del mod">
          <ac:chgData name="Mohamed-Reda Derraz" userId="d4e215a6228e3416" providerId="LiveId" clId="{D8B7E0A8-298C-4089-9BE9-D56F35775F5E}" dt="2023-01-07T08:42:39.914" v="2596"/>
          <ac:spMkLst>
            <pc:docMk/>
            <pc:sldMk cId="2265324505" sldId="301"/>
            <ac:spMk id="16" creationId="{C2EB2E24-53F0-6F18-AE71-A4963E01F200}"/>
          </ac:spMkLst>
        </pc:spChg>
        <pc:spChg chg="add del mod">
          <ac:chgData name="Mohamed-Reda Derraz" userId="d4e215a6228e3416" providerId="LiveId" clId="{D8B7E0A8-298C-4089-9BE9-D56F35775F5E}" dt="2023-01-07T08:42:39.914" v="2596"/>
          <ac:spMkLst>
            <pc:docMk/>
            <pc:sldMk cId="2265324505" sldId="301"/>
            <ac:spMk id="17" creationId="{17E7D3BD-B285-B57C-0B3F-2B544B0BA181}"/>
          </ac:spMkLst>
        </pc:spChg>
        <pc:spChg chg="add del mod">
          <ac:chgData name="Mohamed-Reda Derraz" userId="d4e215a6228e3416" providerId="LiveId" clId="{D8B7E0A8-298C-4089-9BE9-D56F35775F5E}" dt="2023-01-07T08:42:39.914" v="2596"/>
          <ac:spMkLst>
            <pc:docMk/>
            <pc:sldMk cId="2265324505" sldId="301"/>
            <ac:spMk id="18" creationId="{88E03EF6-7A3A-1CE5-BD2C-E5AABCFBAEFB}"/>
          </ac:spMkLst>
        </pc:spChg>
        <pc:spChg chg="add del mod">
          <ac:chgData name="Mohamed-Reda Derraz" userId="d4e215a6228e3416" providerId="LiveId" clId="{D8B7E0A8-298C-4089-9BE9-D56F35775F5E}" dt="2023-01-07T08:42:39.914" v="2596"/>
          <ac:spMkLst>
            <pc:docMk/>
            <pc:sldMk cId="2265324505" sldId="301"/>
            <ac:spMk id="19" creationId="{5F63FDF7-12FD-7D3C-3E32-14BBF67301D1}"/>
          </ac:spMkLst>
        </pc:spChg>
        <pc:spChg chg="add mod">
          <ac:chgData name="Mohamed-Reda Derraz" userId="d4e215a6228e3416" providerId="LiveId" clId="{D8B7E0A8-298C-4089-9BE9-D56F35775F5E}" dt="2023-01-07T08:46:56.943" v="2705" actId="20577"/>
          <ac:spMkLst>
            <pc:docMk/>
            <pc:sldMk cId="2265324505" sldId="301"/>
            <ac:spMk id="26" creationId="{91413E6A-F3D8-C6C0-12F9-1B1AA00313AB}"/>
          </ac:spMkLst>
        </pc:spChg>
        <pc:spChg chg="add mod">
          <ac:chgData name="Mohamed-Reda Derraz" userId="d4e215a6228e3416" providerId="LiveId" clId="{D8B7E0A8-298C-4089-9BE9-D56F35775F5E}" dt="2023-01-07T08:46:49.945" v="2704" actId="20577"/>
          <ac:spMkLst>
            <pc:docMk/>
            <pc:sldMk cId="2265324505" sldId="301"/>
            <ac:spMk id="27" creationId="{9F537108-AE1B-9D25-06B4-8E58C619066A}"/>
          </ac:spMkLst>
        </pc:spChg>
        <pc:spChg chg="add mod">
          <ac:chgData name="Mohamed-Reda Derraz" userId="d4e215a6228e3416" providerId="LiveId" clId="{D8B7E0A8-298C-4089-9BE9-D56F35775F5E}" dt="2023-01-07T08:47:21.351" v="2771" actId="20577"/>
          <ac:spMkLst>
            <pc:docMk/>
            <pc:sldMk cId="2265324505" sldId="301"/>
            <ac:spMk id="28" creationId="{0F611E14-5E1D-027D-1A6D-BFAD4935B87C}"/>
          </ac:spMkLst>
        </pc:spChg>
        <pc:spChg chg="add mod">
          <ac:chgData name="Mohamed-Reda Derraz" userId="d4e215a6228e3416" providerId="LiveId" clId="{D8B7E0A8-298C-4089-9BE9-D56F35775F5E}" dt="2023-01-07T08:47:29.752" v="2805" actId="20577"/>
          <ac:spMkLst>
            <pc:docMk/>
            <pc:sldMk cId="2265324505" sldId="301"/>
            <ac:spMk id="29" creationId="{F7524D60-28C6-47D2-6517-7E5346AF84C9}"/>
          </ac:spMkLst>
        </pc:spChg>
        <pc:spChg chg="add del mod">
          <ac:chgData name="Mohamed-Reda Derraz" userId="d4e215a6228e3416" providerId="LiveId" clId="{D8B7E0A8-298C-4089-9BE9-D56F35775F5E}" dt="2023-01-07T08:43:08.469" v="2606" actId="478"/>
          <ac:spMkLst>
            <pc:docMk/>
            <pc:sldMk cId="2265324505" sldId="301"/>
            <ac:spMk id="30" creationId="{1D893673-3A2E-F9C3-3F38-693D7BF5C97D}"/>
          </ac:spMkLst>
        </pc:spChg>
        <pc:spChg chg="add del mod">
          <ac:chgData name="Mohamed-Reda Derraz" userId="d4e215a6228e3416" providerId="LiveId" clId="{D8B7E0A8-298C-4089-9BE9-D56F35775F5E}" dt="2023-01-07T08:43:07.289" v="2605" actId="478"/>
          <ac:spMkLst>
            <pc:docMk/>
            <pc:sldMk cId="2265324505" sldId="301"/>
            <ac:spMk id="31" creationId="{8B5C016A-C73A-2517-B80B-5138A631DBD7}"/>
          </ac:spMkLst>
        </pc:spChg>
        <pc:spChg chg="add del mod">
          <ac:chgData name="Mohamed-Reda Derraz" userId="d4e215a6228e3416" providerId="LiveId" clId="{D8B7E0A8-298C-4089-9BE9-D56F35775F5E}" dt="2023-01-07T08:42:58.626" v="2602"/>
          <ac:spMkLst>
            <pc:docMk/>
            <pc:sldMk cId="2265324505" sldId="301"/>
            <ac:spMk id="38" creationId="{E3D7C318-8A8A-8D37-937D-AC91953CBF87}"/>
          </ac:spMkLst>
        </pc:spChg>
        <pc:spChg chg="add del mod">
          <ac:chgData name="Mohamed-Reda Derraz" userId="d4e215a6228e3416" providerId="LiveId" clId="{D8B7E0A8-298C-4089-9BE9-D56F35775F5E}" dt="2023-01-07T08:42:58.626" v="2602"/>
          <ac:spMkLst>
            <pc:docMk/>
            <pc:sldMk cId="2265324505" sldId="301"/>
            <ac:spMk id="39" creationId="{A2A0B773-8371-C25E-E0CC-C81B2A205D0C}"/>
          </ac:spMkLst>
        </pc:spChg>
        <pc:spChg chg="add mod">
          <ac:chgData name="Mohamed-Reda Derraz" userId="d4e215a6228e3416" providerId="LiveId" clId="{D8B7E0A8-298C-4089-9BE9-D56F35775F5E}" dt="2023-01-07T08:47:01.633" v="2719" actId="20577"/>
          <ac:spMkLst>
            <pc:docMk/>
            <pc:sldMk cId="2265324505" sldId="301"/>
            <ac:spMk id="42" creationId="{CB21D20E-0119-DFEB-EB0B-4260997603A8}"/>
          </ac:spMkLst>
        </pc:spChg>
        <pc:spChg chg="add mod">
          <ac:chgData name="Mohamed-Reda Derraz" userId="d4e215a6228e3416" providerId="LiveId" clId="{D8B7E0A8-298C-4089-9BE9-D56F35775F5E}" dt="2023-01-07T08:47:34.038" v="2812" actId="20577"/>
          <ac:spMkLst>
            <pc:docMk/>
            <pc:sldMk cId="2265324505" sldId="301"/>
            <ac:spMk id="43" creationId="{8170E5DA-A4E5-B933-5399-510A8930377A}"/>
          </ac:spMkLst>
        </pc:spChg>
        <pc:spChg chg="add mod">
          <ac:chgData name="Mohamed-Reda Derraz" userId="d4e215a6228e3416" providerId="LiveId" clId="{D8B7E0A8-298C-4089-9BE9-D56F35775F5E}" dt="2023-01-07T08:47:14.577" v="2763" actId="20577"/>
          <ac:spMkLst>
            <pc:docMk/>
            <pc:sldMk cId="2265324505" sldId="301"/>
            <ac:spMk id="45" creationId="{EFC65053-7F0C-098F-59A9-6AF3857C316E}"/>
          </ac:spMkLst>
        </pc:spChg>
        <pc:spChg chg="mod">
          <ac:chgData name="Mohamed-Reda Derraz" userId="d4e215a6228e3416" providerId="LiveId" clId="{D8B7E0A8-298C-4089-9BE9-D56F35775F5E}" dt="2023-01-07T08:49:25.026" v="2832" actId="207"/>
          <ac:spMkLst>
            <pc:docMk/>
            <pc:sldMk cId="2265324505" sldId="301"/>
            <ac:spMk id="55" creationId="{77C2329C-87B6-6CC1-3A68-62EF7891E2F3}"/>
          </ac:spMkLst>
        </pc:spChg>
        <pc:spChg chg="mod">
          <ac:chgData name="Mohamed-Reda Derraz" userId="d4e215a6228e3416" providerId="LiveId" clId="{D8B7E0A8-298C-4089-9BE9-D56F35775F5E}" dt="2023-01-07T08:49:25.026" v="2832" actId="207"/>
          <ac:spMkLst>
            <pc:docMk/>
            <pc:sldMk cId="2265324505" sldId="301"/>
            <ac:spMk id="56" creationId="{5638BA13-8F5D-E74A-8804-0F4DFDD0C406}"/>
          </ac:spMkLst>
        </pc:spChg>
        <pc:spChg chg="del">
          <ac:chgData name="Mohamed-Reda Derraz" userId="d4e215a6228e3416" providerId="LiveId" clId="{D8B7E0A8-298C-4089-9BE9-D56F35775F5E}" dt="2023-01-07T08:42:38.883" v="2594" actId="478"/>
          <ac:spMkLst>
            <pc:docMk/>
            <pc:sldMk cId="2265324505" sldId="301"/>
            <ac:spMk id="1073" creationId="{00000000-0000-0000-0000-000000000000}"/>
          </ac:spMkLst>
        </pc:spChg>
        <pc:spChg chg="del">
          <ac:chgData name="Mohamed-Reda Derraz" userId="d4e215a6228e3416" providerId="LiveId" clId="{D8B7E0A8-298C-4089-9BE9-D56F35775F5E}" dt="2023-01-07T08:42:38.883" v="2594" actId="478"/>
          <ac:spMkLst>
            <pc:docMk/>
            <pc:sldMk cId="2265324505" sldId="301"/>
            <ac:spMk id="1074" creationId="{00000000-0000-0000-0000-000000000000}"/>
          </ac:spMkLst>
        </pc:spChg>
        <pc:spChg chg="del">
          <ac:chgData name="Mohamed-Reda Derraz" userId="d4e215a6228e3416" providerId="LiveId" clId="{D8B7E0A8-298C-4089-9BE9-D56F35775F5E}" dt="2023-01-07T08:42:38.883" v="2594" actId="478"/>
          <ac:spMkLst>
            <pc:docMk/>
            <pc:sldMk cId="2265324505" sldId="301"/>
            <ac:spMk id="1075" creationId="{00000000-0000-0000-0000-000000000000}"/>
          </ac:spMkLst>
        </pc:spChg>
        <pc:spChg chg="del">
          <ac:chgData name="Mohamed-Reda Derraz" userId="d4e215a6228e3416" providerId="LiveId" clId="{D8B7E0A8-298C-4089-9BE9-D56F35775F5E}" dt="2023-01-07T08:42:38.883" v="2594" actId="478"/>
          <ac:spMkLst>
            <pc:docMk/>
            <pc:sldMk cId="2265324505" sldId="301"/>
            <ac:spMk id="1076" creationId="{00000000-0000-0000-0000-000000000000}"/>
          </ac:spMkLst>
        </pc:spChg>
        <pc:spChg chg="del">
          <ac:chgData name="Mohamed-Reda Derraz" userId="d4e215a6228e3416" providerId="LiveId" clId="{D8B7E0A8-298C-4089-9BE9-D56F35775F5E}" dt="2023-01-07T08:42:38.883" v="2594" actId="478"/>
          <ac:spMkLst>
            <pc:docMk/>
            <pc:sldMk cId="2265324505" sldId="301"/>
            <ac:spMk id="1077" creationId="{00000000-0000-0000-0000-000000000000}"/>
          </ac:spMkLst>
        </pc:spChg>
        <pc:spChg chg="del">
          <ac:chgData name="Mohamed-Reda Derraz" userId="d4e215a6228e3416" providerId="LiveId" clId="{D8B7E0A8-298C-4089-9BE9-D56F35775F5E}" dt="2023-01-07T08:42:38.883" v="2594" actId="478"/>
          <ac:spMkLst>
            <pc:docMk/>
            <pc:sldMk cId="2265324505" sldId="301"/>
            <ac:spMk id="1078" creationId="{00000000-0000-0000-0000-000000000000}"/>
          </ac:spMkLst>
        </pc:spChg>
        <pc:grpChg chg="del mod">
          <ac:chgData name="Mohamed-Reda Derraz" userId="d4e215a6228e3416" providerId="LiveId" clId="{D8B7E0A8-298C-4089-9BE9-D56F35775F5E}" dt="2023-01-07T08:49:09.765" v="2828" actId="27803"/>
          <ac:grpSpMkLst>
            <pc:docMk/>
            <pc:sldMk cId="2265324505" sldId="301"/>
            <ac:grpSpMk id="54" creationId="{1BE1DE56-193B-D877-085D-2CB5ABC11EAD}"/>
          </ac:grpSpMkLst>
        </pc:grpChg>
        <pc:grpChg chg="add del mod">
          <ac:chgData name="Mohamed-Reda Derraz" userId="d4e215a6228e3416" providerId="LiveId" clId="{D8B7E0A8-298C-4089-9BE9-D56F35775F5E}" dt="2023-01-07T08:49:26.331" v="2833" actId="21"/>
          <ac:grpSpMkLst>
            <pc:docMk/>
            <pc:sldMk cId="2265324505" sldId="301"/>
            <ac:grpSpMk id="57" creationId="{A48C7784-ACA7-5127-E976-B914E04AB443}"/>
          </ac:grpSpMkLst>
        </pc:grpChg>
        <pc:grpChg chg="del">
          <ac:chgData name="Mohamed-Reda Derraz" userId="d4e215a6228e3416" providerId="LiveId" clId="{D8B7E0A8-298C-4089-9BE9-D56F35775F5E}" dt="2023-01-07T08:42:38.883" v="2594" actId="478"/>
          <ac:grpSpMkLst>
            <pc:docMk/>
            <pc:sldMk cId="2265324505" sldId="301"/>
            <ac:grpSpMk id="1079" creationId="{00000000-0000-0000-0000-000000000000}"/>
          </ac:grpSpMkLst>
        </pc:grpChg>
        <pc:grpChg chg="del">
          <ac:chgData name="Mohamed-Reda Derraz" userId="d4e215a6228e3416" providerId="LiveId" clId="{D8B7E0A8-298C-4089-9BE9-D56F35775F5E}" dt="2023-01-07T08:42:38.883" v="2594" actId="478"/>
          <ac:grpSpMkLst>
            <pc:docMk/>
            <pc:sldMk cId="2265324505" sldId="301"/>
            <ac:grpSpMk id="1083" creationId="{00000000-0000-0000-0000-000000000000}"/>
          </ac:grpSpMkLst>
        </pc:grpChg>
        <pc:grpChg chg="del">
          <ac:chgData name="Mohamed-Reda Derraz" userId="d4e215a6228e3416" providerId="LiveId" clId="{D8B7E0A8-298C-4089-9BE9-D56F35775F5E}" dt="2023-01-07T08:42:38.883" v="2594" actId="478"/>
          <ac:grpSpMkLst>
            <pc:docMk/>
            <pc:sldMk cId="2265324505" sldId="301"/>
            <ac:grpSpMk id="1086" creationId="{00000000-0000-0000-0000-000000000000}"/>
          </ac:grpSpMkLst>
        </pc:grpChg>
        <pc:grpChg chg="del">
          <ac:chgData name="Mohamed-Reda Derraz" userId="d4e215a6228e3416" providerId="LiveId" clId="{D8B7E0A8-298C-4089-9BE9-D56F35775F5E}" dt="2023-01-07T08:42:46.078" v="2599" actId="478"/>
          <ac:grpSpMkLst>
            <pc:docMk/>
            <pc:sldMk cId="2265324505" sldId="301"/>
            <ac:grpSpMk id="1102" creationId="{00000000-0000-0000-0000-000000000000}"/>
          </ac:grpSpMkLst>
        </pc:grpChg>
        <pc:grpChg chg="del">
          <ac:chgData name="Mohamed-Reda Derraz" userId="d4e215a6228e3416" providerId="LiveId" clId="{D8B7E0A8-298C-4089-9BE9-D56F35775F5E}" dt="2023-01-07T08:42:46.477" v="2600" actId="478"/>
          <ac:grpSpMkLst>
            <pc:docMk/>
            <pc:sldMk cId="2265324505" sldId="301"/>
            <ac:grpSpMk id="1105" creationId="{00000000-0000-0000-0000-000000000000}"/>
          </ac:grpSpMkLst>
        </pc:grpChg>
        <pc:picChg chg="add del mod">
          <ac:chgData name="Mohamed-Reda Derraz" userId="d4e215a6228e3416" providerId="LiveId" clId="{D8B7E0A8-298C-4089-9BE9-D56F35775F5E}" dt="2023-01-07T08:42:39.914" v="2596"/>
          <ac:picMkLst>
            <pc:docMk/>
            <pc:sldMk cId="2265324505" sldId="301"/>
            <ac:picMk id="20" creationId="{CB3FCD1F-92D5-AC1C-475C-CE1C89C21CF0}"/>
          </ac:picMkLst>
        </pc:picChg>
        <pc:picChg chg="add del mod">
          <ac:chgData name="Mohamed-Reda Derraz" userId="d4e215a6228e3416" providerId="LiveId" clId="{D8B7E0A8-298C-4089-9BE9-D56F35775F5E}" dt="2023-01-07T08:42:39.914" v="2596"/>
          <ac:picMkLst>
            <pc:docMk/>
            <pc:sldMk cId="2265324505" sldId="301"/>
            <ac:picMk id="21" creationId="{4EEFCD05-73CA-FDEE-BD82-5DEFD66372CE}"/>
          </ac:picMkLst>
        </pc:picChg>
        <pc:picChg chg="add del mod">
          <ac:chgData name="Mohamed-Reda Derraz" userId="d4e215a6228e3416" providerId="LiveId" clId="{D8B7E0A8-298C-4089-9BE9-D56F35775F5E}" dt="2023-01-07T08:42:39.914" v="2596"/>
          <ac:picMkLst>
            <pc:docMk/>
            <pc:sldMk cId="2265324505" sldId="301"/>
            <ac:picMk id="22" creationId="{05D69E2E-46B1-118C-D409-1B420E309F33}"/>
          </ac:picMkLst>
        </pc:picChg>
        <pc:picChg chg="add del mod">
          <ac:chgData name="Mohamed-Reda Derraz" userId="d4e215a6228e3416" providerId="LiveId" clId="{D8B7E0A8-298C-4089-9BE9-D56F35775F5E}" dt="2023-01-07T08:42:39.914" v="2596"/>
          <ac:picMkLst>
            <pc:docMk/>
            <pc:sldMk cId="2265324505" sldId="301"/>
            <ac:picMk id="23" creationId="{DE806238-84CA-9E83-7253-FF0E3D4A45A8}"/>
          </ac:picMkLst>
        </pc:picChg>
        <pc:picChg chg="add del mod">
          <ac:chgData name="Mohamed-Reda Derraz" userId="d4e215a6228e3416" providerId="LiveId" clId="{D8B7E0A8-298C-4089-9BE9-D56F35775F5E}" dt="2023-01-07T08:42:39.914" v="2596"/>
          <ac:picMkLst>
            <pc:docMk/>
            <pc:sldMk cId="2265324505" sldId="301"/>
            <ac:picMk id="24" creationId="{8CF61C24-A8FD-B350-356D-7B8E10700C98}"/>
          </ac:picMkLst>
        </pc:picChg>
        <pc:picChg chg="add del mod">
          <ac:chgData name="Mohamed-Reda Derraz" userId="d4e215a6228e3416" providerId="LiveId" clId="{D8B7E0A8-298C-4089-9BE9-D56F35775F5E}" dt="2023-01-07T08:42:39.914" v="2596"/>
          <ac:picMkLst>
            <pc:docMk/>
            <pc:sldMk cId="2265324505" sldId="301"/>
            <ac:picMk id="25" creationId="{1274F53A-E2D1-6C5B-78A2-AB63BA84CA71}"/>
          </ac:picMkLst>
        </pc:picChg>
        <pc:picChg chg="add mod">
          <ac:chgData name="Mohamed-Reda Derraz" userId="d4e215a6228e3416" providerId="LiveId" clId="{D8B7E0A8-298C-4089-9BE9-D56F35775F5E}" dt="2023-01-07T08:45:44.959" v="2652" actId="14826"/>
          <ac:picMkLst>
            <pc:docMk/>
            <pc:sldMk cId="2265324505" sldId="301"/>
            <ac:picMk id="32" creationId="{C1660468-4D30-30B8-EBAF-3D507F2DC254}"/>
          </ac:picMkLst>
        </pc:picChg>
        <pc:picChg chg="add mod">
          <ac:chgData name="Mohamed-Reda Derraz" userId="d4e215a6228e3416" providerId="LiveId" clId="{D8B7E0A8-298C-4089-9BE9-D56F35775F5E}" dt="2023-01-07T08:47:58.973" v="2818" actId="14826"/>
          <ac:picMkLst>
            <pc:docMk/>
            <pc:sldMk cId="2265324505" sldId="301"/>
            <ac:picMk id="33" creationId="{2741479C-D14C-953F-A8B2-86F2BD313C2C}"/>
          </ac:picMkLst>
        </pc:picChg>
        <pc:picChg chg="add mod">
          <ac:chgData name="Mohamed-Reda Derraz" userId="d4e215a6228e3416" providerId="LiveId" clId="{D8B7E0A8-298C-4089-9BE9-D56F35775F5E}" dt="2023-01-07T08:48:29.214" v="2823" actId="14826"/>
          <ac:picMkLst>
            <pc:docMk/>
            <pc:sldMk cId="2265324505" sldId="301"/>
            <ac:picMk id="34" creationId="{5C548311-C1E7-BCB0-975E-197DF09681DB}"/>
          </ac:picMkLst>
        </pc:picChg>
        <pc:picChg chg="add mod">
          <ac:chgData name="Mohamed-Reda Derraz" userId="d4e215a6228e3416" providerId="LiveId" clId="{D8B7E0A8-298C-4089-9BE9-D56F35775F5E}" dt="2023-01-07T08:49:52.686" v="2839" actId="14826"/>
          <ac:picMkLst>
            <pc:docMk/>
            <pc:sldMk cId="2265324505" sldId="301"/>
            <ac:picMk id="35" creationId="{82413DBA-7A59-E935-9F98-B2D2830F5280}"/>
          </ac:picMkLst>
        </pc:picChg>
        <pc:picChg chg="add mod">
          <ac:chgData name="Mohamed-Reda Derraz" userId="d4e215a6228e3416" providerId="LiveId" clId="{D8B7E0A8-298C-4089-9BE9-D56F35775F5E}" dt="2023-01-07T08:50:27.657" v="2846" actId="1076"/>
          <ac:picMkLst>
            <pc:docMk/>
            <pc:sldMk cId="2265324505" sldId="301"/>
            <ac:picMk id="36" creationId="{B6FE8397-C4E9-6646-11D1-8BF1A379CC5B}"/>
          </ac:picMkLst>
        </pc:picChg>
        <pc:picChg chg="add mod">
          <ac:chgData name="Mohamed-Reda Derraz" userId="d4e215a6228e3416" providerId="LiveId" clId="{D8B7E0A8-298C-4089-9BE9-D56F35775F5E}" dt="2023-01-07T08:51:04.294" v="2855" actId="14826"/>
          <ac:picMkLst>
            <pc:docMk/>
            <pc:sldMk cId="2265324505" sldId="301"/>
            <ac:picMk id="37" creationId="{9C7D53B0-AC5F-ACF1-0051-C4C296E2B6DE}"/>
          </ac:picMkLst>
        </pc:picChg>
        <pc:picChg chg="add del mod">
          <ac:chgData name="Mohamed-Reda Derraz" userId="d4e215a6228e3416" providerId="LiveId" clId="{D8B7E0A8-298C-4089-9BE9-D56F35775F5E}" dt="2023-01-07T08:42:58.626" v="2602"/>
          <ac:picMkLst>
            <pc:docMk/>
            <pc:sldMk cId="2265324505" sldId="301"/>
            <ac:picMk id="40" creationId="{52585104-D2CA-C51E-013D-51E2A9B73B06}"/>
          </ac:picMkLst>
        </pc:picChg>
        <pc:picChg chg="add del mod">
          <ac:chgData name="Mohamed-Reda Derraz" userId="d4e215a6228e3416" providerId="LiveId" clId="{D8B7E0A8-298C-4089-9BE9-D56F35775F5E}" dt="2023-01-07T08:42:58.626" v="2602"/>
          <ac:picMkLst>
            <pc:docMk/>
            <pc:sldMk cId="2265324505" sldId="301"/>
            <ac:picMk id="41" creationId="{A2025176-39FF-6788-4443-7DFAD664A2BC}"/>
          </ac:picMkLst>
        </pc:picChg>
        <pc:picChg chg="add mod">
          <ac:chgData name="Mohamed-Reda Derraz" userId="d4e215a6228e3416" providerId="LiveId" clId="{D8B7E0A8-298C-4089-9BE9-D56F35775F5E}" dt="2023-01-07T08:49:28.698" v="2834" actId="14826"/>
          <ac:picMkLst>
            <pc:docMk/>
            <pc:sldMk cId="2265324505" sldId="301"/>
            <ac:picMk id="44" creationId="{0CBF4862-3256-45F5-43AF-0087A807F861}"/>
          </ac:picMkLst>
        </pc:picChg>
        <pc:picChg chg="add del mod">
          <ac:chgData name="Mohamed-Reda Derraz" userId="d4e215a6228e3416" providerId="LiveId" clId="{D8B7E0A8-298C-4089-9BE9-D56F35775F5E}" dt="2023-01-07T08:45:40.522" v="2651" actId="21"/>
          <ac:picMkLst>
            <pc:docMk/>
            <pc:sldMk cId="2265324505" sldId="301"/>
            <ac:picMk id="47" creationId="{12726EB4-D1CA-FF80-57FD-9A7219A5E08C}"/>
          </ac:picMkLst>
        </pc:picChg>
        <pc:picChg chg="add del mod">
          <ac:chgData name="Mohamed-Reda Derraz" userId="d4e215a6228e3416" providerId="LiveId" clId="{D8B7E0A8-298C-4089-9BE9-D56F35775F5E}" dt="2023-01-07T08:47:55.465" v="2817" actId="21"/>
          <ac:picMkLst>
            <pc:docMk/>
            <pc:sldMk cId="2265324505" sldId="301"/>
            <ac:picMk id="49" creationId="{D66699FB-6261-6A52-4CE8-1973AC55FA25}"/>
          </ac:picMkLst>
        </pc:picChg>
        <pc:picChg chg="add del mod">
          <ac:chgData name="Mohamed-Reda Derraz" userId="d4e215a6228e3416" providerId="LiveId" clId="{D8B7E0A8-298C-4089-9BE9-D56F35775F5E}" dt="2023-01-07T08:48:26.128" v="2822" actId="21"/>
          <ac:picMkLst>
            <pc:docMk/>
            <pc:sldMk cId="2265324505" sldId="301"/>
            <ac:picMk id="51" creationId="{AE96B7CA-51D5-6FFA-C226-B3D00E8A9D8B}"/>
          </ac:picMkLst>
        </pc:picChg>
        <pc:picChg chg="add del mod">
          <ac:chgData name="Mohamed-Reda Derraz" userId="d4e215a6228e3416" providerId="LiveId" clId="{D8B7E0A8-298C-4089-9BE9-D56F35775F5E}" dt="2023-01-07T08:49:09.765" v="2828" actId="27803"/>
          <ac:picMkLst>
            <pc:docMk/>
            <pc:sldMk cId="2265324505" sldId="301"/>
            <ac:picMk id="53" creationId="{D842AEB2-EF42-B172-1BE8-3536DAD77E41}"/>
          </ac:picMkLst>
        </pc:picChg>
        <pc:picChg chg="add del mod">
          <ac:chgData name="Mohamed-Reda Derraz" userId="d4e215a6228e3416" providerId="LiveId" clId="{D8B7E0A8-298C-4089-9BE9-D56F35775F5E}" dt="2023-01-07T08:49:49.056" v="2838" actId="21"/>
          <ac:picMkLst>
            <pc:docMk/>
            <pc:sldMk cId="2265324505" sldId="301"/>
            <ac:picMk id="59" creationId="{6A147BAF-2709-0472-8752-230995B3BD0E}"/>
          </ac:picMkLst>
        </pc:picChg>
        <pc:picChg chg="add del mod">
          <ac:chgData name="Mohamed-Reda Derraz" userId="d4e215a6228e3416" providerId="LiveId" clId="{D8B7E0A8-298C-4089-9BE9-D56F35775F5E}" dt="2023-01-07T08:50:18.175" v="2843" actId="21"/>
          <ac:picMkLst>
            <pc:docMk/>
            <pc:sldMk cId="2265324505" sldId="301"/>
            <ac:picMk id="61" creationId="{A4E0971A-FA59-834D-DD1F-6CE3F0F01472}"/>
          </ac:picMkLst>
        </pc:picChg>
        <pc:picChg chg="add del mod">
          <ac:chgData name="Mohamed-Reda Derraz" userId="d4e215a6228e3416" providerId="LiveId" clId="{D8B7E0A8-298C-4089-9BE9-D56F35775F5E}" dt="2023-01-07T08:50:43.773" v="2848" actId="478"/>
          <ac:picMkLst>
            <pc:docMk/>
            <pc:sldMk cId="2265324505" sldId="301"/>
            <ac:picMk id="63" creationId="{EFF967F6-DFF8-05E4-4AB4-0DEE9BD3360B}"/>
          </ac:picMkLst>
        </pc:picChg>
        <pc:picChg chg="add del mod">
          <ac:chgData name="Mohamed-Reda Derraz" userId="d4e215a6228e3416" providerId="LiveId" clId="{D8B7E0A8-298C-4089-9BE9-D56F35775F5E}" dt="2023-01-07T08:51:01.300" v="2854" actId="21"/>
          <ac:picMkLst>
            <pc:docMk/>
            <pc:sldMk cId="2265324505" sldId="301"/>
            <ac:picMk id="1025" creationId="{E89BA5D7-5D32-1D34-B7F8-3B33358C63BD}"/>
          </ac:picMkLst>
        </pc:picChg>
      </pc:sldChg>
      <pc:sldChg chg="addSp delSp modSp mod modTransition addAnim delAnim modAnim modNotesTx">
        <pc:chgData name="Mohamed-Reda Derraz" userId="d4e215a6228e3416" providerId="LiveId" clId="{D8B7E0A8-298C-4089-9BE9-D56F35775F5E}" dt="2023-01-07T09:28:34.502" v="2991" actId="1076"/>
        <pc:sldMkLst>
          <pc:docMk/>
          <pc:sldMk cId="638512720" sldId="302"/>
        </pc:sldMkLst>
        <pc:spChg chg="add del mod">
          <ac:chgData name="Mohamed-Reda Derraz" userId="d4e215a6228e3416" providerId="LiveId" clId="{D8B7E0A8-298C-4089-9BE9-D56F35775F5E}" dt="2023-01-07T09:26:32.329" v="2944" actId="478"/>
          <ac:spMkLst>
            <pc:docMk/>
            <pc:sldMk cId="638512720" sldId="302"/>
            <ac:spMk id="3" creationId="{7CFE4161-CFC4-CFC0-D132-90F093F09F11}"/>
          </ac:spMkLst>
        </pc:spChg>
        <pc:spChg chg="add del mod">
          <ac:chgData name="Mohamed-Reda Derraz" userId="d4e215a6228e3416" providerId="LiveId" clId="{D8B7E0A8-298C-4089-9BE9-D56F35775F5E}" dt="2023-01-07T09:26:32.329" v="2944" actId="478"/>
          <ac:spMkLst>
            <pc:docMk/>
            <pc:sldMk cId="638512720" sldId="302"/>
            <ac:spMk id="5" creationId="{1E8E10A7-537B-8378-BB5A-4FEB4BD3ADAA}"/>
          </ac:spMkLst>
        </pc:spChg>
        <pc:spChg chg="add del mod">
          <ac:chgData name="Mohamed-Reda Derraz" userId="d4e215a6228e3416" providerId="LiveId" clId="{D8B7E0A8-298C-4089-9BE9-D56F35775F5E}" dt="2023-01-07T09:26:30.951" v="2943"/>
          <ac:spMkLst>
            <pc:docMk/>
            <pc:sldMk cId="638512720" sldId="302"/>
            <ac:spMk id="7" creationId="{782CB910-EBC3-DE49-303E-028A3B6CB91D}"/>
          </ac:spMkLst>
        </pc:spChg>
        <pc:spChg chg="add mod">
          <ac:chgData name="Mohamed-Reda Derraz" userId="d4e215a6228e3416" providerId="LiveId" clId="{D8B7E0A8-298C-4089-9BE9-D56F35775F5E}" dt="2023-01-07T09:27:37.855" v="2972" actId="1076"/>
          <ac:spMkLst>
            <pc:docMk/>
            <pc:sldMk cId="638512720" sldId="302"/>
            <ac:spMk id="9" creationId="{49CD0CE3-6DEE-FCD8-6D03-19448DCC0DEC}"/>
          </ac:spMkLst>
        </pc:spChg>
        <pc:spChg chg="add del mod">
          <ac:chgData name="Mohamed-Reda Derraz" userId="d4e215a6228e3416" providerId="LiveId" clId="{D8B7E0A8-298C-4089-9BE9-D56F35775F5E}" dt="2023-01-07T09:27:02.367" v="2957" actId="478"/>
          <ac:spMkLst>
            <pc:docMk/>
            <pc:sldMk cId="638512720" sldId="302"/>
            <ac:spMk id="11" creationId="{3CFB126A-D72B-1494-7023-1AF8B86AA0C7}"/>
          </ac:spMkLst>
        </pc:spChg>
        <pc:spChg chg="add del mod">
          <ac:chgData name="Mohamed-Reda Derraz" userId="d4e215a6228e3416" providerId="LiveId" clId="{D8B7E0A8-298C-4089-9BE9-D56F35775F5E}" dt="2023-01-07T09:27:02.367" v="2957" actId="478"/>
          <ac:spMkLst>
            <pc:docMk/>
            <pc:sldMk cId="638512720" sldId="302"/>
            <ac:spMk id="13" creationId="{C041F17B-4CBF-4DF7-6590-150873E536ED}"/>
          </ac:spMkLst>
        </pc:spChg>
        <pc:spChg chg="add del mod">
          <ac:chgData name="Mohamed-Reda Derraz" userId="d4e215a6228e3416" providerId="LiveId" clId="{D8B7E0A8-298C-4089-9BE9-D56F35775F5E}" dt="2023-01-07T09:27:02.367" v="2957" actId="478"/>
          <ac:spMkLst>
            <pc:docMk/>
            <pc:sldMk cId="638512720" sldId="302"/>
            <ac:spMk id="15" creationId="{9D080E10-D153-8B5D-82F6-E02E7785BBDD}"/>
          </ac:spMkLst>
        </pc:spChg>
        <pc:spChg chg="add del mod">
          <ac:chgData name="Mohamed-Reda Derraz" userId="d4e215a6228e3416" providerId="LiveId" clId="{D8B7E0A8-298C-4089-9BE9-D56F35775F5E}" dt="2023-01-07T09:27:02.367" v="2957" actId="478"/>
          <ac:spMkLst>
            <pc:docMk/>
            <pc:sldMk cId="638512720" sldId="302"/>
            <ac:spMk id="17" creationId="{E9FC9280-7782-5D3D-8651-D63763EE0CE4}"/>
          </ac:spMkLst>
        </pc:spChg>
        <pc:spChg chg="add mod">
          <ac:chgData name="Mohamed-Reda Derraz" userId="d4e215a6228e3416" providerId="LiveId" clId="{D8B7E0A8-298C-4089-9BE9-D56F35775F5E}" dt="2023-01-07T09:28:25.260" v="2989" actId="1076"/>
          <ac:spMkLst>
            <pc:docMk/>
            <pc:sldMk cId="638512720" sldId="302"/>
            <ac:spMk id="18" creationId="{C7EB9180-F995-8FF3-082F-8F8724B58F03}"/>
          </ac:spMkLst>
        </pc:spChg>
        <pc:spChg chg="add mod">
          <ac:chgData name="Mohamed-Reda Derraz" userId="d4e215a6228e3416" providerId="LiveId" clId="{D8B7E0A8-298C-4089-9BE9-D56F35775F5E}" dt="2023-01-07T09:28:30.318" v="2990" actId="1076"/>
          <ac:spMkLst>
            <pc:docMk/>
            <pc:sldMk cId="638512720" sldId="302"/>
            <ac:spMk id="19" creationId="{CA316180-FB98-CCE5-570D-D01EC3E57D06}"/>
          </ac:spMkLst>
        </pc:spChg>
        <pc:spChg chg="add del mod">
          <ac:chgData name="Mohamed-Reda Derraz" userId="d4e215a6228e3416" providerId="LiveId" clId="{D8B7E0A8-298C-4089-9BE9-D56F35775F5E}" dt="2023-01-07T09:27:26.413" v="2970" actId="478"/>
          <ac:spMkLst>
            <pc:docMk/>
            <pc:sldMk cId="638512720" sldId="302"/>
            <ac:spMk id="20" creationId="{2DC41FDF-2A41-6BAE-64F7-838B67A8F99E}"/>
          </ac:spMkLst>
        </pc:spChg>
        <pc:spChg chg="add del mod">
          <ac:chgData name="Mohamed-Reda Derraz" userId="d4e215a6228e3416" providerId="LiveId" clId="{D8B7E0A8-298C-4089-9BE9-D56F35775F5E}" dt="2023-01-07T09:27:22.970" v="2965" actId="478"/>
          <ac:spMkLst>
            <pc:docMk/>
            <pc:sldMk cId="638512720" sldId="302"/>
            <ac:spMk id="21" creationId="{4F3369D4-1669-BDEB-F6B9-B40A33979CFA}"/>
          </ac:spMkLst>
        </pc:spChg>
        <pc:spChg chg="add del mod">
          <ac:chgData name="Mohamed-Reda Derraz" userId="d4e215a6228e3416" providerId="LiveId" clId="{D8B7E0A8-298C-4089-9BE9-D56F35775F5E}" dt="2023-01-07T09:27:14.975" v="2961" actId="478"/>
          <ac:spMkLst>
            <pc:docMk/>
            <pc:sldMk cId="638512720" sldId="302"/>
            <ac:spMk id="28" creationId="{0CABBA10-8B4E-2B02-D958-A4E39288BD43}"/>
          </ac:spMkLst>
        </pc:spChg>
        <pc:spChg chg="add del mod">
          <ac:chgData name="Mohamed-Reda Derraz" userId="d4e215a6228e3416" providerId="LiveId" clId="{D8B7E0A8-298C-4089-9BE9-D56F35775F5E}" dt="2023-01-07T09:27:23.980" v="2967" actId="478"/>
          <ac:spMkLst>
            <pc:docMk/>
            <pc:sldMk cId="638512720" sldId="302"/>
            <ac:spMk id="29" creationId="{E6C7EB23-7945-8BEF-780B-D194947D206F}"/>
          </ac:spMkLst>
        </pc:spChg>
        <pc:spChg chg="add mod">
          <ac:chgData name="Mohamed-Reda Derraz" userId="d4e215a6228e3416" providerId="LiveId" clId="{D8B7E0A8-298C-4089-9BE9-D56F35775F5E}" dt="2023-01-07T09:28:34.502" v="2991" actId="1076"/>
          <ac:spMkLst>
            <pc:docMk/>
            <pc:sldMk cId="638512720" sldId="302"/>
            <ac:spMk id="31" creationId="{8DFE1863-AD27-A3E4-6B73-6E6738ACD25D}"/>
          </ac:spMkLst>
        </pc:spChg>
        <pc:spChg chg="add del mod">
          <ac:chgData name="Mohamed-Reda Derraz" userId="d4e215a6228e3416" providerId="LiveId" clId="{D8B7E0A8-298C-4089-9BE9-D56F35775F5E}" dt="2023-01-07T09:27:19.832" v="2964" actId="478"/>
          <ac:spMkLst>
            <pc:docMk/>
            <pc:sldMk cId="638512720" sldId="302"/>
            <ac:spMk id="33" creationId="{A85E0B5C-DA80-FE05-4915-DBCE99E1F8B0}"/>
          </ac:spMkLst>
        </pc:spChg>
        <pc:spChg chg="add del mod">
          <ac:chgData name="Mohamed-Reda Derraz" userId="d4e215a6228e3416" providerId="LiveId" clId="{D8B7E0A8-298C-4089-9BE9-D56F35775F5E}" dt="2023-01-07T09:27:31.785" v="2971" actId="478"/>
          <ac:spMkLst>
            <pc:docMk/>
            <pc:sldMk cId="638512720" sldId="302"/>
            <ac:spMk id="35" creationId="{8B2701D5-E4B8-AB64-CFE3-3E2A00315489}"/>
          </ac:spMkLst>
        </pc:spChg>
        <pc:spChg chg="mod">
          <ac:chgData name="Mohamed-Reda Derraz" userId="d4e215a6228e3416" providerId="LiveId" clId="{D8B7E0A8-298C-4089-9BE9-D56F35775F5E}" dt="2023-01-07T09:27:39.384" v="2974" actId="1076"/>
          <ac:spMkLst>
            <pc:docMk/>
            <pc:sldMk cId="638512720" sldId="302"/>
            <ac:spMk id="1072" creationId="{00000000-0000-0000-0000-000000000000}"/>
          </ac:spMkLst>
        </pc:spChg>
        <pc:spChg chg="del">
          <ac:chgData name="Mohamed-Reda Derraz" userId="d4e215a6228e3416" providerId="LiveId" clId="{D8B7E0A8-298C-4089-9BE9-D56F35775F5E}" dt="2023-01-07T09:26:28.426" v="2941" actId="478"/>
          <ac:spMkLst>
            <pc:docMk/>
            <pc:sldMk cId="638512720" sldId="302"/>
            <ac:spMk id="1073" creationId="{00000000-0000-0000-0000-000000000000}"/>
          </ac:spMkLst>
        </pc:spChg>
        <pc:spChg chg="del">
          <ac:chgData name="Mohamed-Reda Derraz" userId="d4e215a6228e3416" providerId="LiveId" clId="{D8B7E0A8-298C-4089-9BE9-D56F35775F5E}" dt="2023-01-07T09:26:28.426" v="2941" actId="478"/>
          <ac:spMkLst>
            <pc:docMk/>
            <pc:sldMk cId="638512720" sldId="302"/>
            <ac:spMk id="1074" creationId="{00000000-0000-0000-0000-000000000000}"/>
          </ac:spMkLst>
        </pc:spChg>
        <pc:spChg chg="del">
          <ac:chgData name="Mohamed-Reda Derraz" userId="d4e215a6228e3416" providerId="LiveId" clId="{D8B7E0A8-298C-4089-9BE9-D56F35775F5E}" dt="2023-01-07T09:27:00.529" v="2956" actId="478"/>
          <ac:spMkLst>
            <pc:docMk/>
            <pc:sldMk cId="638512720" sldId="302"/>
            <ac:spMk id="1075" creationId="{00000000-0000-0000-0000-000000000000}"/>
          </ac:spMkLst>
        </pc:spChg>
        <pc:spChg chg="del">
          <ac:chgData name="Mohamed-Reda Derraz" userId="d4e215a6228e3416" providerId="LiveId" clId="{D8B7E0A8-298C-4089-9BE9-D56F35775F5E}" dt="2023-01-07T09:27:00.529" v="2956" actId="478"/>
          <ac:spMkLst>
            <pc:docMk/>
            <pc:sldMk cId="638512720" sldId="302"/>
            <ac:spMk id="1076" creationId="{00000000-0000-0000-0000-000000000000}"/>
          </ac:spMkLst>
        </pc:spChg>
        <pc:spChg chg="del">
          <ac:chgData name="Mohamed-Reda Derraz" userId="d4e215a6228e3416" providerId="LiveId" clId="{D8B7E0A8-298C-4089-9BE9-D56F35775F5E}" dt="2023-01-07T09:27:00.529" v="2956" actId="478"/>
          <ac:spMkLst>
            <pc:docMk/>
            <pc:sldMk cId="638512720" sldId="302"/>
            <ac:spMk id="1077" creationId="{00000000-0000-0000-0000-000000000000}"/>
          </ac:spMkLst>
        </pc:spChg>
        <pc:spChg chg="del">
          <ac:chgData name="Mohamed-Reda Derraz" userId="d4e215a6228e3416" providerId="LiveId" clId="{D8B7E0A8-298C-4089-9BE9-D56F35775F5E}" dt="2023-01-07T09:27:00.529" v="2956" actId="478"/>
          <ac:spMkLst>
            <pc:docMk/>
            <pc:sldMk cId="638512720" sldId="302"/>
            <ac:spMk id="1078" creationId="{00000000-0000-0000-0000-000000000000}"/>
          </ac:spMkLst>
        </pc:spChg>
        <pc:grpChg chg="del">
          <ac:chgData name="Mohamed-Reda Derraz" userId="d4e215a6228e3416" providerId="LiveId" clId="{D8B7E0A8-298C-4089-9BE9-D56F35775F5E}" dt="2023-01-07T09:27:00.529" v="2956" actId="478"/>
          <ac:grpSpMkLst>
            <pc:docMk/>
            <pc:sldMk cId="638512720" sldId="302"/>
            <ac:grpSpMk id="1079" creationId="{00000000-0000-0000-0000-000000000000}"/>
          </ac:grpSpMkLst>
        </pc:grpChg>
        <pc:grpChg chg="del">
          <ac:chgData name="Mohamed-Reda Derraz" userId="d4e215a6228e3416" providerId="LiveId" clId="{D8B7E0A8-298C-4089-9BE9-D56F35775F5E}" dt="2023-01-07T09:26:28.426" v="2941" actId="478"/>
          <ac:grpSpMkLst>
            <pc:docMk/>
            <pc:sldMk cId="638512720" sldId="302"/>
            <ac:grpSpMk id="1083" creationId="{00000000-0000-0000-0000-000000000000}"/>
          </ac:grpSpMkLst>
        </pc:grpChg>
        <pc:grpChg chg="del">
          <ac:chgData name="Mohamed-Reda Derraz" userId="d4e215a6228e3416" providerId="LiveId" clId="{D8B7E0A8-298C-4089-9BE9-D56F35775F5E}" dt="2023-01-07T09:27:00.529" v="2956" actId="478"/>
          <ac:grpSpMkLst>
            <pc:docMk/>
            <pc:sldMk cId="638512720" sldId="302"/>
            <ac:grpSpMk id="1086" creationId="{00000000-0000-0000-0000-000000000000}"/>
          </ac:grpSpMkLst>
        </pc:grpChg>
        <pc:grpChg chg="add del">
          <ac:chgData name="Mohamed-Reda Derraz" userId="d4e215a6228e3416" providerId="LiveId" clId="{D8B7E0A8-298C-4089-9BE9-D56F35775F5E}" dt="2023-01-07T09:27:19.832" v="2964" actId="478"/>
          <ac:grpSpMkLst>
            <pc:docMk/>
            <pc:sldMk cId="638512720" sldId="302"/>
            <ac:grpSpMk id="1102" creationId="{00000000-0000-0000-0000-000000000000}"/>
          </ac:grpSpMkLst>
        </pc:grpChg>
        <pc:grpChg chg="add del">
          <ac:chgData name="Mohamed-Reda Derraz" userId="d4e215a6228e3416" providerId="LiveId" clId="{D8B7E0A8-298C-4089-9BE9-D56F35775F5E}" dt="2023-01-07T09:27:19.832" v="2964" actId="478"/>
          <ac:grpSpMkLst>
            <pc:docMk/>
            <pc:sldMk cId="638512720" sldId="302"/>
            <ac:grpSpMk id="1105" creationId="{00000000-0000-0000-0000-000000000000}"/>
          </ac:grpSpMkLst>
        </pc:grpChg>
        <pc:picChg chg="add del mod">
          <ac:chgData name="Mohamed-Reda Derraz" userId="d4e215a6228e3416" providerId="LiveId" clId="{D8B7E0A8-298C-4089-9BE9-D56F35775F5E}" dt="2023-01-07T09:26:30.951" v="2943"/>
          <ac:picMkLst>
            <pc:docMk/>
            <pc:sldMk cId="638512720" sldId="302"/>
            <ac:picMk id="6" creationId="{BEF36F90-9BE6-52DE-2ED6-E7E6E75F698E}"/>
          </ac:picMkLst>
        </pc:picChg>
        <pc:picChg chg="add mod">
          <ac:chgData name="Mohamed-Reda Derraz" userId="d4e215a6228e3416" providerId="LiveId" clId="{D8B7E0A8-298C-4089-9BE9-D56F35775F5E}" dt="2023-01-07T09:27:37.855" v="2972" actId="1076"/>
          <ac:picMkLst>
            <pc:docMk/>
            <pc:sldMk cId="638512720" sldId="302"/>
            <ac:picMk id="8" creationId="{7255890E-28B6-036C-6593-D9E5491520A0}"/>
          </ac:picMkLst>
        </pc:picChg>
        <pc:picChg chg="add mod">
          <ac:chgData name="Mohamed-Reda Derraz" userId="d4e215a6228e3416" providerId="LiveId" clId="{D8B7E0A8-298C-4089-9BE9-D56F35775F5E}" dt="2023-01-07T09:28:25.260" v="2989" actId="1076"/>
          <ac:picMkLst>
            <pc:docMk/>
            <pc:sldMk cId="638512720" sldId="302"/>
            <ac:picMk id="22" creationId="{1717054C-1F5E-E7C0-E14E-C558DA88A0DD}"/>
          </ac:picMkLst>
        </pc:picChg>
        <pc:picChg chg="add mod">
          <ac:chgData name="Mohamed-Reda Derraz" userId="d4e215a6228e3416" providerId="LiveId" clId="{D8B7E0A8-298C-4089-9BE9-D56F35775F5E}" dt="2023-01-07T09:28:30.318" v="2990" actId="1076"/>
          <ac:picMkLst>
            <pc:docMk/>
            <pc:sldMk cId="638512720" sldId="302"/>
            <ac:picMk id="23" creationId="{CFFDC5C4-F99A-BA8A-125B-8C5635C38E87}"/>
          </ac:picMkLst>
        </pc:picChg>
        <pc:picChg chg="add del mod">
          <ac:chgData name="Mohamed-Reda Derraz" userId="d4e215a6228e3416" providerId="LiveId" clId="{D8B7E0A8-298C-4089-9BE9-D56F35775F5E}" dt="2023-01-07T09:27:15.965" v="2962" actId="478"/>
          <ac:picMkLst>
            <pc:docMk/>
            <pc:sldMk cId="638512720" sldId="302"/>
            <ac:picMk id="24" creationId="{50366C51-8084-83D2-24F8-E17C66686C0D}"/>
          </ac:picMkLst>
        </pc:picChg>
        <pc:picChg chg="add del mod">
          <ac:chgData name="Mohamed-Reda Derraz" userId="d4e215a6228e3416" providerId="LiveId" clId="{D8B7E0A8-298C-4089-9BE9-D56F35775F5E}" dt="2023-01-07T09:27:25.286" v="2969" actId="478"/>
          <ac:picMkLst>
            <pc:docMk/>
            <pc:sldMk cId="638512720" sldId="302"/>
            <ac:picMk id="25" creationId="{CD30D438-3261-3AB2-F887-BD3E12B19674}"/>
          </ac:picMkLst>
        </pc:picChg>
        <pc:picChg chg="add del mod">
          <ac:chgData name="Mohamed-Reda Derraz" userId="d4e215a6228e3416" providerId="LiveId" clId="{D8B7E0A8-298C-4089-9BE9-D56F35775F5E}" dt="2023-01-07T09:27:23.456" v="2966" actId="478"/>
          <ac:picMkLst>
            <pc:docMk/>
            <pc:sldMk cId="638512720" sldId="302"/>
            <ac:picMk id="26" creationId="{E0E01B98-6A26-C850-CE17-73C8450F0AA3}"/>
          </ac:picMkLst>
        </pc:picChg>
        <pc:picChg chg="add del mod">
          <ac:chgData name="Mohamed-Reda Derraz" userId="d4e215a6228e3416" providerId="LiveId" clId="{D8B7E0A8-298C-4089-9BE9-D56F35775F5E}" dt="2023-01-07T09:27:24.612" v="2968" actId="478"/>
          <ac:picMkLst>
            <pc:docMk/>
            <pc:sldMk cId="638512720" sldId="302"/>
            <ac:picMk id="27" creationId="{4856F59B-44DF-1365-565A-F54EE6B12C8B}"/>
          </ac:picMkLst>
        </pc:picChg>
        <pc:picChg chg="add mod">
          <ac:chgData name="Mohamed-Reda Derraz" userId="d4e215a6228e3416" providerId="LiveId" clId="{D8B7E0A8-298C-4089-9BE9-D56F35775F5E}" dt="2023-01-07T09:28:34.502" v="2991" actId="1076"/>
          <ac:picMkLst>
            <pc:docMk/>
            <pc:sldMk cId="638512720" sldId="302"/>
            <ac:picMk id="30" creationId="{52640E69-2B89-B16D-0C17-97B8555DDB70}"/>
          </ac:picMkLst>
        </pc:picChg>
      </pc:sldChg>
      <pc:sldChg chg="addSp delSp modSp mod modTransition modAnim modNotesTx">
        <pc:chgData name="Mohamed-Reda Derraz" userId="d4e215a6228e3416" providerId="LiveId" clId="{D8B7E0A8-298C-4089-9BE9-D56F35775F5E}" dt="2023-01-07T09:53:45.296" v="3100"/>
        <pc:sldMkLst>
          <pc:docMk/>
          <pc:sldMk cId="1893356325" sldId="303"/>
        </pc:sldMkLst>
        <pc:spChg chg="add del mod">
          <ac:chgData name="Mohamed-Reda Derraz" userId="d4e215a6228e3416" providerId="LiveId" clId="{D8B7E0A8-298C-4089-9BE9-D56F35775F5E}" dt="2023-01-07T09:43:03.080" v="3045" actId="478"/>
          <ac:spMkLst>
            <pc:docMk/>
            <pc:sldMk cId="1893356325" sldId="303"/>
            <ac:spMk id="3" creationId="{017A4C9D-5FDC-4C20-2D99-4F8664623E16}"/>
          </ac:spMkLst>
        </pc:spChg>
        <pc:spChg chg="add del mod">
          <ac:chgData name="Mohamed-Reda Derraz" userId="d4e215a6228e3416" providerId="LiveId" clId="{D8B7E0A8-298C-4089-9BE9-D56F35775F5E}" dt="2023-01-07T09:43:03.080" v="3045" actId="478"/>
          <ac:spMkLst>
            <pc:docMk/>
            <pc:sldMk cId="1893356325" sldId="303"/>
            <ac:spMk id="5" creationId="{FD5E39D2-5590-5CFE-D733-B2245486D2BD}"/>
          </ac:spMkLst>
        </pc:spChg>
        <pc:spChg chg="add del mod">
          <ac:chgData name="Mohamed-Reda Derraz" userId="d4e215a6228e3416" providerId="LiveId" clId="{D8B7E0A8-298C-4089-9BE9-D56F35775F5E}" dt="2023-01-07T09:43:03.080" v="3045" actId="478"/>
          <ac:spMkLst>
            <pc:docMk/>
            <pc:sldMk cId="1893356325" sldId="303"/>
            <ac:spMk id="7" creationId="{8A73869B-C02E-8F47-45B2-2028EC7DB65A}"/>
          </ac:spMkLst>
        </pc:spChg>
        <pc:spChg chg="add del mod">
          <ac:chgData name="Mohamed-Reda Derraz" userId="d4e215a6228e3416" providerId="LiveId" clId="{D8B7E0A8-298C-4089-9BE9-D56F35775F5E}" dt="2023-01-07T09:43:03.080" v="3045" actId="478"/>
          <ac:spMkLst>
            <pc:docMk/>
            <pc:sldMk cId="1893356325" sldId="303"/>
            <ac:spMk id="9" creationId="{3B8BAD25-135D-53A8-1517-D8256A492562}"/>
          </ac:spMkLst>
        </pc:spChg>
        <pc:spChg chg="add del mod">
          <ac:chgData name="Mohamed-Reda Derraz" userId="d4e215a6228e3416" providerId="LiveId" clId="{D8B7E0A8-298C-4089-9BE9-D56F35775F5E}" dt="2023-01-07T09:43:03.080" v="3045" actId="478"/>
          <ac:spMkLst>
            <pc:docMk/>
            <pc:sldMk cId="1893356325" sldId="303"/>
            <ac:spMk id="11" creationId="{2E7EFF07-B48A-A9B0-C2B0-60E822C324FF}"/>
          </ac:spMkLst>
        </pc:spChg>
        <pc:spChg chg="add del mod">
          <ac:chgData name="Mohamed-Reda Derraz" userId="d4e215a6228e3416" providerId="LiveId" clId="{D8B7E0A8-298C-4089-9BE9-D56F35775F5E}" dt="2023-01-07T09:43:03.080" v="3045" actId="478"/>
          <ac:spMkLst>
            <pc:docMk/>
            <pc:sldMk cId="1893356325" sldId="303"/>
            <ac:spMk id="13" creationId="{6A1FE787-7B59-1FBC-B496-ED996CA2F5F6}"/>
          </ac:spMkLst>
        </pc:spChg>
        <pc:spChg chg="del">
          <ac:chgData name="Mohamed-Reda Derraz" userId="d4e215a6228e3416" providerId="LiveId" clId="{D8B7E0A8-298C-4089-9BE9-D56F35775F5E}" dt="2023-01-07T09:43:00.931" v="3044" actId="478"/>
          <ac:spMkLst>
            <pc:docMk/>
            <pc:sldMk cId="1893356325" sldId="303"/>
            <ac:spMk id="1073" creationId="{00000000-0000-0000-0000-000000000000}"/>
          </ac:spMkLst>
        </pc:spChg>
        <pc:spChg chg="del">
          <ac:chgData name="Mohamed-Reda Derraz" userId="d4e215a6228e3416" providerId="LiveId" clId="{D8B7E0A8-298C-4089-9BE9-D56F35775F5E}" dt="2023-01-07T09:43:00.931" v="3044" actId="478"/>
          <ac:spMkLst>
            <pc:docMk/>
            <pc:sldMk cId="1893356325" sldId="303"/>
            <ac:spMk id="1074" creationId="{00000000-0000-0000-0000-000000000000}"/>
          </ac:spMkLst>
        </pc:spChg>
        <pc:spChg chg="del">
          <ac:chgData name="Mohamed-Reda Derraz" userId="d4e215a6228e3416" providerId="LiveId" clId="{D8B7E0A8-298C-4089-9BE9-D56F35775F5E}" dt="2023-01-07T09:43:00.931" v="3044" actId="478"/>
          <ac:spMkLst>
            <pc:docMk/>
            <pc:sldMk cId="1893356325" sldId="303"/>
            <ac:spMk id="1075" creationId="{00000000-0000-0000-0000-000000000000}"/>
          </ac:spMkLst>
        </pc:spChg>
        <pc:spChg chg="del">
          <ac:chgData name="Mohamed-Reda Derraz" userId="d4e215a6228e3416" providerId="LiveId" clId="{D8B7E0A8-298C-4089-9BE9-D56F35775F5E}" dt="2023-01-07T09:43:00.931" v="3044" actId="478"/>
          <ac:spMkLst>
            <pc:docMk/>
            <pc:sldMk cId="1893356325" sldId="303"/>
            <ac:spMk id="1076" creationId="{00000000-0000-0000-0000-000000000000}"/>
          </ac:spMkLst>
        </pc:spChg>
        <pc:spChg chg="del">
          <ac:chgData name="Mohamed-Reda Derraz" userId="d4e215a6228e3416" providerId="LiveId" clId="{D8B7E0A8-298C-4089-9BE9-D56F35775F5E}" dt="2023-01-07T09:43:00.931" v="3044" actId="478"/>
          <ac:spMkLst>
            <pc:docMk/>
            <pc:sldMk cId="1893356325" sldId="303"/>
            <ac:spMk id="1077" creationId="{00000000-0000-0000-0000-000000000000}"/>
          </ac:spMkLst>
        </pc:spChg>
        <pc:spChg chg="del">
          <ac:chgData name="Mohamed-Reda Derraz" userId="d4e215a6228e3416" providerId="LiveId" clId="{D8B7E0A8-298C-4089-9BE9-D56F35775F5E}" dt="2023-01-07T09:43:00.931" v="3044" actId="478"/>
          <ac:spMkLst>
            <pc:docMk/>
            <pc:sldMk cId="1893356325" sldId="303"/>
            <ac:spMk id="1078" creationId="{00000000-0000-0000-0000-000000000000}"/>
          </ac:spMkLst>
        </pc:spChg>
        <pc:grpChg chg="del">
          <ac:chgData name="Mohamed-Reda Derraz" userId="d4e215a6228e3416" providerId="LiveId" clId="{D8B7E0A8-298C-4089-9BE9-D56F35775F5E}" dt="2023-01-07T09:43:00.931" v="3044" actId="478"/>
          <ac:grpSpMkLst>
            <pc:docMk/>
            <pc:sldMk cId="1893356325" sldId="303"/>
            <ac:grpSpMk id="1079" creationId="{00000000-0000-0000-0000-000000000000}"/>
          </ac:grpSpMkLst>
        </pc:grpChg>
        <pc:grpChg chg="del">
          <ac:chgData name="Mohamed-Reda Derraz" userId="d4e215a6228e3416" providerId="LiveId" clId="{D8B7E0A8-298C-4089-9BE9-D56F35775F5E}" dt="2023-01-07T09:43:00.931" v="3044" actId="478"/>
          <ac:grpSpMkLst>
            <pc:docMk/>
            <pc:sldMk cId="1893356325" sldId="303"/>
            <ac:grpSpMk id="1083" creationId="{00000000-0000-0000-0000-000000000000}"/>
          </ac:grpSpMkLst>
        </pc:grpChg>
        <pc:grpChg chg="del">
          <ac:chgData name="Mohamed-Reda Derraz" userId="d4e215a6228e3416" providerId="LiveId" clId="{D8B7E0A8-298C-4089-9BE9-D56F35775F5E}" dt="2023-01-07T09:43:00.931" v="3044" actId="478"/>
          <ac:grpSpMkLst>
            <pc:docMk/>
            <pc:sldMk cId="1893356325" sldId="303"/>
            <ac:grpSpMk id="1086" creationId="{00000000-0000-0000-0000-000000000000}"/>
          </ac:grpSpMkLst>
        </pc:grpChg>
        <pc:grpChg chg="del">
          <ac:chgData name="Mohamed-Reda Derraz" userId="d4e215a6228e3416" providerId="LiveId" clId="{D8B7E0A8-298C-4089-9BE9-D56F35775F5E}" dt="2023-01-07T09:43:13.946" v="3051" actId="478"/>
          <ac:grpSpMkLst>
            <pc:docMk/>
            <pc:sldMk cId="1893356325" sldId="303"/>
            <ac:grpSpMk id="1102" creationId="{00000000-0000-0000-0000-000000000000}"/>
          </ac:grpSpMkLst>
        </pc:grpChg>
        <pc:grpChg chg="del">
          <ac:chgData name="Mohamed-Reda Derraz" userId="d4e215a6228e3416" providerId="LiveId" clId="{D8B7E0A8-298C-4089-9BE9-D56F35775F5E}" dt="2023-01-07T09:43:13.626" v="3050" actId="478"/>
          <ac:grpSpMkLst>
            <pc:docMk/>
            <pc:sldMk cId="1893356325" sldId="303"/>
            <ac:grpSpMk id="1105" creationId="{00000000-0000-0000-0000-000000000000}"/>
          </ac:grpSpMkLst>
        </pc:grpChg>
        <pc:picChg chg="add mod">
          <ac:chgData name="Mohamed-Reda Derraz" userId="d4e215a6228e3416" providerId="LiveId" clId="{D8B7E0A8-298C-4089-9BE9-D56F35775F5E}" dt="2023-01-07T09:43:15.994" v="3052" actId="1076"/>
          <ac:picMkLst>
            <pc:docMk/>
            <pc:sldMk cId="1893356325" sldId="303"/>
            <ac:picMk id="15" creationId="{0E9A3329-9F58-E43C-D6A9-D4322E9E299F}"/>
          </ac:picMkLst>
        </pc:picChg>
        <pc:picChg chg="add mod">
          <ac:chgData name="Mohamed-Reda Derraz" userId="d4e215a6228e3416" providerId="LiveId" clId="{D8B7E0A8-298C-4089-9BE9-D56F35775F5E}" dt="2023-01-07T09:52:08.361" v="3057" actId="1076"/>
          <ac:picMkLst>
            <pc:docMk/>
            <pc:sldMk cId="1893356325" sldId="303"/>
            <ac:picMk id="17" creationId="{B3F274BE-70A1-CF6C-E13D-26C0239266A0}"/>
          </ac:picMkLst>
        </pc:picChg>
        <pc:picChg chg="add mod">
          <ac:chgData name="Mohamed-Reda Derraz" userId="d4e215a6228e3416" providerId="LiveId" clId="{D8B7E0A8-298C-4089-9BE9-D56F35775F5E}" dt="2023-01-07T09:52:56.057" v="3082" actId="1076"/>
          <ac:picMkLst>
            <pc:docMk/>
            <pc:sldMk cId="1893356325" sldId="303"/>
            <ac:picMk id="18" creationId="{45F8F049-7EAE-147A-B420-EDC1465644ED}"/>
          </ac:picMkLst>
        </pc:picChg>
      </pc:sldChg>
      <pc:sldChg chg="addSp delSp modSp mod modAnim modNotesTx">
        <pc:chgData name="Mohamed-Reda Derraz" userId="d4e215a6228e3416" providerId="LiveId" clId="{D8B7E0A8-298C-4089-9BE9-D56F35775F5E}" dt="2023-01-07T10:13:30.706" v="3397"/>
        <pc:sldMkLst>
          <pc:docMk/>
          <pc:sldMk cId="1778738608" sldId="304"/>
        </pc:sldMkLst>
        <pc:spChg chg="add del">
          <ac:chgData name="Mohamed-Reda Derraz" userId="d4e215a6228e3416" providerId="LiveId" clId="{D8B7E0A8-298C-4089-9BE9-D56F35775F5E}" dt="2023-01-07T10:06:57.315" v="3287" actId="478"/>
          <ac:spMkLst>
            <pc:docMk/>
            <pc:sldMk cId="1778738608" sldId="304"/>
            <ac:spMk id="1413" creationId="{00000000-0000-0000-0000-000000000000}"/>
          </ac:spMkLst>
        </pc:spChg>
        <pc:spChg chg="add del">
          <ac:chgData name="Mohamed-Reda Derraz" userId="d4e215a6228e3416" providerId="LiveId" clId="{D8B7E0A8-298C-4089-9BE9-D56F35775F5E}" dt="2023-01-07T10:06:57.315" v="3287" actId="478"/>
          <ac:spMkLst>
            <pc:docMk/>
            <pc:sldMk cId="1778738608" sldId="304"/>
            <ac:spMk id="1437" creationId="{AD807E8E-C137-5FDD-9E87-85888AC1958F}"/>
          </ac:spMkLst>
        </pc:spChg>
        <pc:spChg chg="add del">
          <ac:chgData name="Mohamed-Reda Derraz" userId="d4e215a6228e3416" providerId="LiveId" clId="{D8B7E0A8-298C-4089-9BE9-D56F35775F5E}" dt="2023-01-07T10:06:57.315" v="3287" actId="478"/>
          <ac:spMkLst>
            <pc:docMk/>
            <pc:sldMk cId="1778738608" sldId="304"/>
            <ac:spMk id="1444" creationId="{3D359D8D-FBC6-B0B2-D1BC-D565E7616994}"/>
          </ac:spMkLst>
        </pc:spChg>
        <pc:grpChg chg="add del">
          <ac:chgData name="Mohamed-Reda Derraz" userId="d4e215a6228e3416" providerId="LiveId" clId="{D8B7E0A8-298C-4089-9BE9-D56F35775F5E}" dt="2023-01-07T10:06:57.315" v="3287" actId="478"/>
          <ac:grpSpMkLst>
            <pc:docMk/>
            <pc:sldMk cId="1778738608" sldId="304"/>
            <ac:grpSpMk id="1354" creationId="{833BAE29-D704-7276-A7B4-C400D2D59471}"/>
          </ac:grpSpMkLst>
        </pc:grpChg>
        <pc:grpChg chg="add del">
          <ac:chgData name="Mohamed-Reda Derraz" userId="d4e215a6228e3416" providerId="LiveId" clId="{D8B7E0A8-298C-4089-9BE9-D56F35775F5E}" dt="2023-01-07T10:06:55.188" v="3286" actId="478"/>
          <ac:grpSpMkLst>
            <pc:docMk/>
            <pc:sldMk cId="1778738608" sldId="304"/>
            <ac:grpSpMk id="1399" creationId="{00000000-0000-0000-0000-000000000000}"/>
          </ac:grpSpMkLst>
        </pc:grpChg>
        <pc:grpChg chg="add del">
          <ac:chgData name="Mohamed-Reda Derraz" userId="d4e215a6228e3416" providerId="LiveId" clId="{D8B7E0A8-298C-4089-9BE9-D56F35775F5E}" dt="2023-01-07T10:06:57.315" v="3287" actId="478"/>
          <ac:grpSpMkLst>
            <pc:docMk/>
            <pc:sldMk cId="1778738608" sldId="304"/>
            <ac:grpSpMk id="1431" creationId="{F3070AA8-07A6-6255-AADA-07F51D22ECA0}"/>
          </ac:grpSpMkLst>
        </pc:grpChg>
        <pc:grpChg chg="add del">
          <ac:chgData name="Mohamed-Reda Derraz" userId="d4e215a6228e3416" providerId="LiveId" clId="{D8B7E0A8-298C-4089-9BE9-D56F35775F5E}" dt="2023-01-07T10:06:57.315" v="3287" actId="478"/>
          <ac:grpSpMkLst>
            <pc:docMk/>
            <pc:sldMk cId="1778738608" sldId="304"/>
            <ac:grpSpMk id="1434" creationId="{9D7C86E8-BC8D-9FCB-7DE9-DCDF6A863C40}"/>
          </ac:grpSpMkLst>
        </pc:grpChg>
        <pc:grpChg chg="add del">
          <ac:chgData name="Mohamed-Reda Derraz" userId="d4e215a6228e3416" providerId="LiveId" clId="{D8B7E0A8-298C-4089-9BE9-D56F35775F5E}" dt="2023-01-07T10:06:57.315" v="3287" actId="478"/>
          <ac:grpSpMkLst>
            <pc:docMk/>
            <pc:sldMk cId="1778738608" sldId="304"/>
            <ac:grpSpMk id="1438" creationId="{7F040AA3-B586-50F1-E223-109019D8443A}"/>
          </ac:grpSpMkLst>
        </pc:grpChg>
        <pc:grpChg chg="add del">
          <ac:chgData name="Mohamed-Reda Derraz" userId="d4e215a6228e3416" providerId="LiveId" clId="{D8B7E0A8-298C-4089-9BE9-D56F35775F5E}" dt="2023-01-07T10:06:57.315" v="3287" actId="478"/>
          <ac:grpSpMkLst>
            <pc:docMk/>
            <pc:sldMk cId="1778738608" sldId="304"/>
            <ac:grpSpMk id="1441" creationId="{31AF031C-C031-EE90-D730-D3CF4B25D0DF}"/>
          </ac:grpSpMkLst>
        </pc:grpChg>
        <pc:grpChg chg="add del">
          <ac:chgData name="Mohamed-Reda Derraz" userId="d4e215a6228e3416" providerId="LiveId" clId="{D8B7E0A8-298C-4089-9BE9-D56F35775F5E}" dt="2023-01-07T10:06:57.315" v="3287" actId="478"/>
          <ac:grpSpMkLst>
            <pc:docMk/>
            <pc:sldMk cId="1778738608" sldId="304"/>
            <ac:grpSpMk id="1445" creationId="{42E5172A-ED94-61D5-F633-F86D584B041C}"/>
          </ac:grpSpMkLst>
        </pc:grpChg>
        <pc:grpChg chg="add del">
          <ac:chgData name="Mohamed-Reda Derraz" userId="d4e215a6228e3416" providerId="LiveId" clId="{D8B7E0A8-298C-4089-9BE9-D56F35775F5E}" dt="2023-01-07T10:06:57.315" v="3287" actId="478"/>
          <ac:grpSpMkLst>
            <pc:docMk/>
            <pc:sldMk cId="1778738608" sldId="304"/>
            <ac:grpSpMk id="1448" creationId="{DCC6EE7D-5F65-45AA-FAAE-49529393D9B3}"/>
          </ac:grpSpMkLst>
        </pc:grpChg>
        <pc:grpChg chg="add del">
          <ac:chgData name="Mohamed-Reda Derraz" userId="d4e215a6228e3416" providerId="LiveId" clId="{D8B7E0A8-298C-4089-9BE9-D56F35775F5E}" dt="2023-01-07T10:06:57.315" v="3287" actId="478"/>
          <ac:grpSpMkLst>
            <pc:docMk/>
            <pc:sldMk cId="1778738608" sldId="304"/>
            <ac:grpSpMk id="1451" creationId="{789E7683-E0CA-9118-7807-F971009AE84D}"/>
          </ac:grpSpMkLst>
        </pc:grpChg>
        <pc:grpChg chg="add del">
          <ac:chgData name="Mohamed-Reda Derraz" userId="d4e215a6228e3416" providerId="LiveId" clId="{D8B7E0A8-298C-4089-9BE9-D56F35775F5E}" dt="2023-01-07T10:06:57.315" v="3287" actId="478"/>
          <ac:grpSpMkLst>
            <pc:docMk/>
            <pc:sldMk cId="1778738608" sldId="304"/>
            <ac:grpSpMk id="1454" creationId="{77B6AA44-0FC5-2801-B278-8FE9A41C2EE7}"/>
          </ac:grpSpMkLst>
        </pc:grpChg>
        <pc:grpChg chg="add del">
          <ac:chgData name="Mohamed-Reda Derraz" userId="d4e215a6228e3416" providerId="LiveId" clId="{D8B7E0A8-298C-4089-9BE9-D56F35775F5E}" dt="2023-01-07T10:06:57.315" v="3287" actId="478"/>
          <ac:grpSpMkLst>
            <pc:docMk/>
            <pc:sldMk cId="1778738608" sldId="304"/>
            <ac:grpSpMk id="1457" creationId="{073CCD2D-F034-CA46-0FE9-07EB138E8458}"/>
          </ac:grpSpMkLst>
        </pc:grpChg>
        <pc:grpChg chg="add del">
          <ac:chgData name="Mohamed-Reda Derraz" userId="d4e215a6228e3416" providerId="LiveId" clId="{D8B7E0A8-298C-4089-9BE9-D56F35775F5E}" dt="2023-01-07T10:06:57.315" v="3287" actId="478"/>
          <ac:grpSpMkLst>
            <pc:docMk/>
            <pc:sldMk cId="1778738608" sldId="304"/>
            <ac:grpSpMk id="1460" creationId="{608484AB-A2F6-27EE-BEB3-06A13A72A082}"/>
          </ac:grpSpMkLst>
        </pc:grpChg>
        <pc:picChg chg="add mod">
          <ac:chgData name="Mohamed-Reda Derraz" userId="d4e215a6228e3416" providerId="LiveId" clId="{D8B7E0A8-298C-4089-9BE9-D56F35775F5E}" dt="2023-01-07T10:10:27.615" v="3348" actId="1076"/>
          <ac:picMkLst>
            <pc:docMk/>
            <pc:sldMk cId="1778738608" sldId="304"/>
            <ac:picMk id="3" creationId="{8B1B7614-254E-9599-B7AD-AD2459116D77}"/>
          </ac:picMkLst>
        </pc:picChg>
        <pc:picChg chg="add mod">
          <ac:chgData name="Mohamed-Reda Derraz" userId="d4e215a6228e3416" providerId="LiveId" clId="{D8B7E0A8-298C-4089-9BE9-D56F35775F5E}" dt="2023-01-07T10:10:27.615" v="3348" actId="1076"/>
          <ac:picMkLst>
            <pc:docMk/>
            <pc:sldMk cId="1778738608" sldId="304"/>
            <ac:picMk id="5" creationId="{39D9FB22-780C-0580-4DBA-9C3C8C72F8B6}"/>
          </ac:picMkLst>
        </pc:picChg>
        <pc:picChg chg="add mod">
          <ac:chgData name="Mohamed-Reda Derraz" userId="d4e215a6228e3416" providerId="LiveId" clId="{D8B7E0A8-298C-4089-9BE9-D56F35775F5E}" dt="2023-01-07T10:10:27.615" v="3348" actId="1076"/>
          <ac:picMkLst>
            <pc:docMk/>
            <pc:sldMk cId="1778738608" sldId="304"/>
            <ac:picMk id="7" creationId="{F24C1C91-CB13-8823-0D0E-32A41561DC95}"/>
          </ac:picMkLst>
        </pc:picChg>
        <pc:picChg chg="add mod">
          <ac:chgData name="Mohamed-Reda Derraz" userId="d4e215a6228e3416" providerId="LiveId" clId="{D8B7E0A8-298C-4089-9BE9-D56F35775F5E}" dt="2023-01-07T10:10:27.615" v="3348" actId="1076"/>
          <ac:picMkLst>
            <pc:docMk/>
            <pc:sldMk cId="1778738608" sldId="304"/>
            <ac:picMk id="9" creationId="{F54A5956-8294-C09F-A33E-A5C117749E1A}"/>
          </ac:picMkLst>
        </pc:picChg>
        <pc:picChg chg="add mod">
          <ac:chgData name="Mohamed-Reda Derraz" userId="d4e215a6228e3416" providerId="LiveId" clId="{D8B7E0A8-298C-4089-9BE9-D56F35775F5E}" dt="2023-01-07T10:10:27.615" v="3348" actId="1076"/>
          <ac:picMkLst>
            <pc:docMk/>
            <pc:sldMk cId="1778738608" sldId="304"/>
            <ac:picMk id="11" creationId="{E06021B6-C4DD-F5F5-048B-3754A5EC6B67}"/>
          </ac:picMkLst>
        </pc:picChg>
        <pc:picChg chg="add mod">
          <ac:chgData name="Mohamed-Reda Derraz" userId="d4e215a6228e3416" providerId="LiveId" clId="{D8B7E0A8-298C-4089-9BE9-D56F35775F5E}" dt="2023-01-07T10:12:14.561" v="3376" actId="1076"/>
          <ac:picMkLst>
            <pc:docMk/>
            <pc:sldMk cId="1778738608" sldId="304"/>
            <ac:picMk id="12" creationId="{ACC96484-BCE7-4C44-9216-75B2236DE3BC}"/>
          </ac:picMkLst>
        </pc:picChg>
        <pc:cxnChg chg="add mod ord">
          <ac:chgData name="Mohamed-Reda Derraz" userId="d4e215a6228e3416" providerId="LiveId" clId="{D8B7E0A8-298C-4089-9BE9-D56F35775F5E}" dt="2023-01-07T10:11:28.729" v="3360" actId="17032"/>
          <ac:cxnSpMkLst>
            <pc:docMk/>
            <pc:sldMk cId="1778738608" sldId="304"/>
            <ac:cxnSpMk id="14" creationId="{E10BBD6B-00CB-1F6F-3773-3F08C68D1F3E}"/>
          </ac:cxnSpMkLst>
        </pc:cxnChg>
        <pc:cxnChg chg="add mod">
          <ac:chgData name="Mohamed-Reda Derraz" userId="d4e215a6228e3416" providerId="LiveId" clId="{D8B7E0A8-298C-4089-9BE9-D56F35775F5E}" dt="2023-01-07T10:12:19.087" v="3378" actId="14100"/>
          <ac:cxnSpMkLst>
            <pc:docMk/>
            <pc:sldMk cId="1778738608" sldId="304"/>
            <ac:cxnSpMk id="16" creationId="{291680F0-3512-5CFE-75C1-1559AABFEE0F}"/>
          </ac:cxnSpMkLst>
        </pc:cxnChg>
        <pc:cxnChg chg="add mod">
          <ac:chgData name="Mohamed-Reda Derraz" userId="d4e215a6228e3416" providerId="LiveId" clId="{D8B7E0A8-298C-4089-9BE9-D56F35775F5E}" dt="2023-01-07T10:12:17.343" v="3377" actId="14100"/>
          <ac:cxnSpMkLst>
            <pc:docMk/>
            <pc:sldMk cId="1778738608" sldId="304"/>
            <ac:cxnSpMk id="19" creationId="{121CF038-1D43-C519-F2B0-EFB87BD4B219}"/>
          </ac:cxnSpMkLst>
        </pc:cxnChg>
        <pc:cxnChg chg="add mod">
          <ac:chgData name="Mohamed-Reda Derraz" userId="d4e215a6228e3416" providerId="LiveId" clId="{D8B7E0A8-298C-4089-9BE9-D56F35775F5E}" dt="2023-01-07T10:12:25.759" v="3381" actId="14100"/>
          <ac:cxnSpMkLst>
            <pc:docMk/>
            <pc:sldMk cId="1778738608" sldId="304"/>
            <ac:cxnSpMk id="25" creationId="{C56EE9D1-1261-EBF2-061C-D0AE6F34A9A9}"/>
          </ac:cxnSpMkLst>
        </pc:cxnChg>
        <pc:cxnChg chg="add mod">
          <ac:chgData name="Mohamed-Reda Derraz" userId="d4e215a6228e3416" providerId="LiveId" clId="{D8B7E0A8-298C-4089-9BE9-D56F35775F5E}" dt="2023-01-07T10:12:40.205" v="3386" actId="14100"/>
          <ac:cxnSpMkLst>
            <pc:docMk/>
            <pc:sldMk cId="1778738608" sldId="304"/>
            <ac:cxnSpMk id="28" creationId="{1D85B4B3-918D-27AA-1DC9-6ECB2DC5D0A7}"/>
          </ac:cxnSpMkLst>
        </pc:cxnChg>
        <pc:cxnChg chg="add del mod">
          <ac:chgData name="Mohamed-Reda Derraz" userId="d4e215a6228e3416" providerId="LiveId" clId="{D8B7E0A8-298C-4089-9BE9-D56F35775F5E}" dt="2023-01-07T10:06:57.315" v="3287" actId="478"/>
          <ac:cxnSpMkLst>
            <pc:docMk/>
            <pc:sldMk cId="1778738608" sldId="304"/>
            <ac:cxnSpMk id="1463" creationId="{69B70F82-082F-A0FD-9446-BDD0A1EC86C2}"/>
          </ac:cxnSpMkLst>
        </pc:cxnChg>
        <pc:cxnChg chg="add del mod">
          <ac:chgData name="Mohamed-Reda Derraz" userId="d4e215a6228e3416" providerId="LiveId" clId="{D8B7E0A8-298C-4089-9BE9-D56F35775F5E}" dt="2023-01-07T10:06:57.315" v="3287" actId="478"/>
          <ac:cxnSpMkLst>
            <pc:docMk/>
            <pc:sldMk cId="1778738608" sldId="304"/>
            <ac:cxnSpMk id="1464" creationId="{F12D4EC0-33B1-8F67-05E5-88A9E0E6E759}"/>
          </ac:cxnSpMkLst>
        </pc:cxnChg>
        <pc:cxnChg chg="add del mod">
          <ac:chgData name="Mohamed-Reda Derraz" userId="d4e215a6228e3416" providerId="LiveId" clId="{D8B7E0A8-298C-4089-9BE9-D56F35775F5E}" dt="2023-01-07T10:06:57.315" v="3287" actId="478"/>
          <ac:cxnSpMkLst>
            <pc:docMk/>
            <pc:sldMk cId="1778738608" sldId="304"/>
            <ac:cxnSpMk id="1465" creationId="{0FF50EC1-0FAA-5C2F-B00E-928D34401EC6}"/>
          </ac:cxnSpMkLst>
        </pc:cxnChg>
        <pc:cxnChg chg="add del mod">
          <ac:chgData name="Mohamed-Reda Derraz" userId="d4e215a6228e3416" providerId="LiveId" clId="{D8B7E0A8-298C-4089-9BE9-D56F35775F5E}" dt="2023-01-07T10:06:57.315" v="3287" actId="478"/>
          <ac:cxnSpMkLst>
            <pc:docMk/>
            <pc:sldMk cId="1778738608" sldId="304"/>
            <ac:cxnSpMk id="1466" creationId="{8B86A210-0ED5-DD76-E358-FBDE15D4AF3E}"/>
          </ac:cxnSpMkLst>
        </pc:cxnChg>
        <pc:cxnChg chg="add del mod">
          <ac:chgData name="Mohamed-Reda Derraz" userId="d4e215a6228e3416" providerId="LiveId" clId="{D8B7E0A8-298C-4089-9BE9-D56F35775F5E}" dt="2023-01-07T10:06:57.315" v="3287" actId="478"/>
          <ac:cxnSpMkLst>
            <pc:docMk/>
            <pc:sldMk cId="1778738608" sldId="304"/>
            <ac:cxnSpMk id="1467" creationId="{B8A02490-EFA7-7546-E500-8EE3AF03FE31}"/>
          </ac:cxnSpMkLst>
        </pc:cxnChg>
        <pc:cxnChg chg="add del mod">
          <ac:chgData name="Mohamed-Reda Derraz" userId="d4e215a6228e3416" providerId="LiveId" clId="{D8B7E0A8-298C-4089-9BE9-D56F35775F5E}" dt="2023-01-07T10:06:57.315" v="3287" actId="478"/>
          <ac:cxnSpMkLst>
            <pc:docMk/>
            <pc:sldMk cId="1778738608" sldId="304"/>
            <ac:cxnSpMk id="1468" creationId="{F462084B-FDE2-0DFA-A4BE-5012277AD2D1}"/>
          </ac:cxnSpMkLst>
        </pc:cxnChg>
      </pc:sldChg>
      <pc:sldChg chg="addSp modSp mod modTransition modAnim">
        <pc:chgData name="Mohamed-Reda Derraz" userId="d4e215a6228e3416" providerId="LiveId" clId="{D8B7E0A8-298C-4089-9BE9-D56F35775F5E}" dt="2023-01-07T09:53:49.240" v="3101"/>
        <pc:sldMkLst>
          <pc:docMk/>
          <pc:sldMk cId="3626820280" sldId="305"/>
        </pc:sldMkLst>
        <pc:picChg chg="add mod">
          <ac:chgData name="Mohamed-Reda Derraz" userId="d4e215a6228e3416" providerId="LiveId" clId="{D8B7E0A8-298C-4089-9BE9-D56F35775F5E}" dt="2023-01-07T09:53:29.373" v="3097" actId="1076"/>
          <ac:picMkLst>
            <pc:docMk/>
            <pc:sldMk cId="3626820280" sldId="305"/>
            <ac:picMk id="2" creationId="{B7F071AE-E760-0F5D-579E-160D3BA3C41E}"/>
          </ac:picMkLst>
        </pc:picChg>
      </pc:sldChg>
      <pc:sldChg chg="addSp delSp modSp mod modTransition delAnim modAnim modNotesTx">
        <pc:chgData name="Mohamed-Reda Derraz" userId="d4e215a6228e3416" providerId="LiveId" clId="{D8B7E0A8-298C-4089-9BE9-D56F35775F5E}" dt="2023-01-07T09:59:41.625" v="3280" actId="1036"/>
        <pc:sldMkLst>
          <pc:docMk/>
          <pc:sldMk cId="3002551348" sldId="306"/>
        </pc:sldMkLst>
        <pc:spChg chg="add mod">
          <ac:chgData name="Mohamed-Reda Derraz" userId="d4e215a6228e3416" providerId="LiveId" clId="{D8B7E0A8-298C-4089-9BE9-D56F35775F5E}" dt="2023-01-07T09:59:41.625" v="3280" actId="1036"/>
          <ac:spMkLst>
            <pc:docMk/>
            <pc:sldMk cId="3002551348" sldId="306"/>
            <ac:spMk id="16" creationId="{F4AAF271-BFBE-5D06-CC02-49DC970074DB}"/>
          </ac:spMkLst>
        </pc:spChg>
        <pc:spChg chg="add mod">
          <ac:chgData name="Mohamed-Reda Derraz" userId="d4e215a6228e3416" providerId="LiveId" clId="{D8B7E0A8-298C-4089-9BE9-D56F35775F5E}" dt="2023-01-07T09:59:41.625" v="3280" actId="1036"/>
          <ac:spMkLst>
            <pc:docMk/>
            <pc:sldMk cId="3002551348" sldId="306"/>
            <ac:spMk id="17" creationId="{20DB958D-92BD-82BD-3DF2-B0B8FDDE0493}"/>
          </ac:spMkLst>
        </pc:spChg>
        <pc:spChg chg="add del mod">
          <ac:chgData name="Mohamed-Reda Derraz" userId="d4e215a6228e3416" providerId="LiveId" clId="{D8B7E0A8-298C-4089-9BE9-D56F35775F5E}" dt="2023-01-07T09:58:50.509" v="3212" actId="478"/>
          <ac:spMkLst>
            <pc:docMk/>
            <pc:sldMk cId="3002551348" sldId="306"/>
            <ac:spMk id="18" creationId="{8974E5A4-D6B0-81DE-F8E1-0BC7B1F71232}"/>
          </ac:spMkLst>
        </pc:spChg>
        <pc:spChg chg="add mod">
          <ac:chgData name="Mohamed-Reda Derraz" userId="d4e215a6228e3416" providerId="LiveId" clId="{D8B7E0A8-298C-4089-9BE9-D56F35775F5E}" dt="2023-01-07T09:59:41.625" v="3280" actId="1036"/>
          <ac:spMkLst>
            <pc:docMk/>
            <pc:sldMk cId="3002551348" sldId="306"/>
            <ac:spMk id="19" creationId="{9BA5990D-B1DD-518E-6A31-ECCE53009AC5}"/>
          </ac:spMkLst>
        </pc:spChg>
        <pc:spChg chg="add mod">
          <ac:chgData name="Mohamed-Reda Derraz" userId="d4e215a6228e3416" providerId="LiveId" clId="{D8B7E0A8-298C-4089-9BE9-D56F35775F5E}" dt="2023-01-07T09:59:41.625" v="3280" actId="1036"/>
          <ac:spMkLst>
            <pc:docMk/>
            <pc:sldMk cId="3002551348" sldId="306"/>
            <ac:spMk id="20" creationId="{31B4D517-A044-8314-88AE-984CDBCCDBF7}"/>
          </ac:spMkLst>
        </pc:spChg>
        <pc:picChg chg="add mod">
          <ac:chgData name="Mohamed-Reda Derraz" userId="d4e215a6228e3416" providerId="LiveId" clId="{D8B7E0A8-298C-4089-9BE9-D56F35775F5E}" dt="2023-01-07T09:57:49.418" v="3179" actId="1036"/>
          <ac:picMkLst>
            <pc:docMk/>
            <pc:sldMk cId="3002551348" sldId="306"/>
            <ac:picMk id="3" creationId="{AB85BFFB-3416-2EE6-FC48-4EBC5DF51996}"/>
          </ac:picMkLst>
        </pc:picChg>
        <pc:picChg chg="add del mod">
          <ac:chgData name="Mohamed-Reda Derraz" userId="d4e215a6228e3416" providerId="LiveId" clId="{D8B7E0A8-298C-4089-9BE9-D56F35775F5E}" dt="2023-01-07T09:55:48.088" v="3131" actId="478"/>
          <ac:picMkLst>
            <pc:docMk/>
            <pc:sldMk cId="3002551348" sldId="306"/>
            <ac:picMk id="5" creationId="{9B9BB769-8685-E257-4DEF-34D38379D73E}"/>
          </ac:picMkLst>
        </pc:picChg>
        <pc:picChg chg="add mod">
          <ac:chgData name="Mohamed-Reda Derraz" userId="d4e215a6228e3416" providerId="LiveId" clId="{D8B7E0A8-298C-4089-9BE9-D56F35775F5E}" dt="2023-01-07T09:57:49.418" v="3179" actId="1036"/>
          <ac:picMkLst>
            <pc:docMk/>
            <pc:sldMk cId="3002551348" sldId="306"/>
            <ac:picMk id="7" creationId="{25594E7D-B35B-6952-6CAC-DBEDEDAD98D9}"/>
          </ac:picMkLst>
        </pc:picChg>
        <pc:picChg chg="add mod">
          <ac:chgData name="Mohamed-Reda Derraz" userId="d4e215a6228e3416" providerId="LiveId" clId="{D8B7E0A8-298C-4089-9BE9-D56F35775F5E}" dt="2023-01-07T09:57:49.418" v="3179" actId="1036"/>
          <ac:picMkLst>
            <pc:docMk/>
            <pc:sldMk cId="3002551348" sldId="306"/>
            <ac:picMk id="9" creationId="{B0635515-F1A8-ECEA-22B7-49EDCBEEC337}"/>
          </ac:picMkLst>
        </pc:picChg>
        <pc:picChg chg="add mod">
          <ac:chgData name="Mohamed-Reda Derraz" userId="d4e215a6228e3416" providerId="LiveId" clId="{D8B7E0A8-298C-4089-9BE9-D56F35775F5E}" dt="2023-01-07T09:57:49.418" v="3179" actId="1036"/>
          <ac:picMkLst>
            <pc:docMk/>
            <pc:sldMk cId="3002551348" sldId="306"/>
            <ac:picMk id="11" creationId="{81EC517B-784E-6186-A5F4-B54704E491AE}"/>
          </ac:picMkLst>
        </pc:picChg>
        <pc:picChg chg="add mod">
          <ac:chgData name="Mohamed-Reda Derraz" userId="d4e215a6228e3416" providerId="LiveId" clId="{D8B7E0A8-298C-4089-9BE9-D56F35775F5E}" dt="2023-01-07T09:57:39.922" v="3155" actId="571"/>
          <ac:picMkLst>
            <pc:docMk/>
            <pc:sldMk cId="3002551348" sldId="306"/>
            <ac:picMk id="12" creationId="{4E53316E-11FE-0974-22FA-A33FE6FC911C}"/>
          </ac:picMkLst>
        </pc:picChg>
        <pc:picChg chg="add mod">
          <ac:chgData name="Mohamed-Reda Derraz" userId="d4e215a6228e3416" providerId="LiveId" clId="{D8B7E0A8-298C-4089-9BE9-D56F35775F5E}" dt="2023-01-07T09:57:39.922" v="3155" actId="571"/>
          <ac:picMkLst>
            <pc:docMk/>
            <pc:sldMk cId="3002551348" sldId="306"/>
            <ac:picMk id="13" creationId="{33B0C0C6-944B-9C5D-FA8D-914F57773B5E}"/>
          </ac:picMkLst>
        </pc:picChg>
        <pc:picChg chg="add mod">
          <ac:chgData name="Mohamed-Reda Derraz" userId="d4e215a6228e3416" providerId="LiveId" clId="{D8B7E0A8-298C-4089-9BE9-D56F35775F5E}" dt="2023-01-07T09:57:39.922" v="3155" actId="571"/>
          <ac:picMkLst>
            <pc:docMk/>
            <pc:sldMk cId="3002551348" sldId="306"/>
            <ac:picMk id="14" creationId="{10DCEA83-759D-E7C1-9B45-A9C27F2D0269}"/>
          </ac:picMkLst>
        </pc:picChg>
        <pc:picChg chg="add mod">
          <ac:chgData name="Mohamed-Reda Derraz" userId="d4e215a6228e3416" providerId="LiveId" clId="{D8B7E0A8-298C-4089-9BE9-D56F35775F5E}" dt="2023-01-07T09:57:39.922" v="3155" actId="571"/>
          <ac:picMkLst>
            <pc:docMk/>
            <pc:sldMk cId="3002551348" sldId="306"/>
            <ac:picMk id="15" creationId="{C9BB9057-CB98-A975-C55E-26B08FD1DE8E}"/>
          </ac:picMkLst>
        </pc:picChg>
      </pc:sldChg>
      <pc:sldChg chg="modTransition">
        <pc:chgData name="Mohamed-Reda Derraz" userId="d4e215a6228e3416" providerId="LiveId" clId="{D8B7E0A8-298C-4089-9BE9-D56F35775F5E}" dt="2023-01-07T10:13:50.729" v="3398"/>
        <pc:sldMkLst>
          <pc:docMk/>
          <pc:sldMk cId="2821621534" sldId="307"/>
        </pc:sldMkLst>
      </pc:sldChg>
      <pc:sldChg chg="addSp delSp modSp mod modTransition modAnim modNotesTx">
        <pc:chgData name="Mohamed-Reda Derraz" userId="d4e215a6228e3416" providerId="LiveId" clId="{D8B7E0A8-298C-4089-9BE9-D56F35775F5E}" dt="2023-01-07T10:18:17.758" v="3597"/>
        <pc:sldMkLst>
          <pc:docMk/>
          <pc:sldMk cId="1515135876" sldId="308"/>
        </pc:sldMkLst>
        <pc:spChg chg="add del mod">
          <ac:chgData name="Mohamed-Reda Derraz" userId="d4e215a6228e3416" providerId="LiveId" clId="{D8B7E0A8-298C-4089-9BE9-D56F35775F5E}" dt="2023-01-07T10:14:05.546" v="3400" actId="478"/>
          <ac:spMkLst>
            <pc:docMk/>
            <pc:sldMk cId="1515135876" sldId="308"/>
            <ac:spMk id="3" creationId="{362B3349-8451-81AA-03E3-69BF8F4FBBA5}"/>
          </ac:spMkLst>
        </pc:spChg>
        <pc:spChg chg="add del mod">
          <ac:chgData name="Mohamed-Reda Derraz" userId="d4e215a6228e3416" providerId="LiveId" clId="{D8B7E0A8-298C-4089-9BE9-D56F35775F5E}" dt="2023-01-07T10:14:06.882" v="3402" actId="478"/>
          <ac:spMkLst>
            <pc:docMk/>
            <pc:sldMk cId="1515135876" sldId="308"/>
            <ac:spMk id="5" creationId="{4D9D0418-5BAB-FC58-5A4E-09F316CCBF9F}"/>
          </ac:spMkLst>
        </pc:spChg>
        <pc:spChg chg="add del mod">
          <ac:chgData name="Mohamed-Reda Derraz" userId="d4e215a6228e3416" providerId="LiveId" clId="{D8B7E0A8-298C-4089-9BE9-D56F35775F5E}" dt="2023-01-07T10:14:08.698" v="3404" actId="478"/>
          <ac:spMkLst>
            <pc:docMk/>
            <pc:sldMk cId="1515135876" sldId="308"/>
            <ac:spMk id="7" creationId="{9450C0E7-D006-F110-B1AD-AF88FB6534B3}"/>
          </ac:spMkLst>
        </pc:spChg>
        <pc:spChg chg="mod">
          <ac:chgData name="Mohamed-Reda Derraz" userId="d4e215a6228e3416" providerId="LiveId" clId="{D8B7E0A8-298C-4089-9BE9-D56F35775F5E}" dt="2023-01-07T10:17:05.794" v="3577" actId="1076"/>
          <ac:spMkLst>
            <pc:docMk/>
            <pc:sldMk cId="1515135876" sldId="308"/>
            <ac:spMk id="1073" creationId="{00000000-0000-0000-0000-000000000000}"/>
          </ac:spMkLst>
        </pc:spChg>
        <pc:spChg chg="del">
          <ac:chgData name="Mohamed-Reda Derraz" userId="d4e215a6228e3416" providerId="LiveId" clId="{D8B7E0A8-298C-4089-9BE9-D56F35775F5E}" dt="2023-01-07T10:14:04.616" v="3399" actId="478"/>
          <ac:spMkLst>
            <pc:docMk/>
            <pc:sldMk cId="1515135876" sldId="308"/>
            <ac:spMk id="1074" creationId="{00000000-0000-0000-0000-000000000000}"/>
          </ac:spMkLst>
        </pc:spChg>
        <pc:spChg chg="mod">
          <ac:chgData name="Mohamed-Reda Derraz" userId="d4e215a6228e3416" providerId="LiveId" clId="{D8B7E0A8-298C-4089-9BE9-D56F35775F5E}" dt="2023-01-07T10:17:10.806" v="3578" actId="1076"/>
          <ac:spMkLst>
            <pc:docMk/>
            <pc:sldMk cId="1515135876" sldId="308"/>
            <ac:spMk id="1075" creationId="{00000000-0000-0000-0000-000000000000}"/>
          </ac:spMkLst>
        </pc:spChg>
        <pc:spChg chg="del">
          <ac:chgData name="Mohamed-Reda Derraz" userId="d4e215a6228e3416" providerId="LiveId" clId="{D8B7E0A8-298C-4089-9BE9-D56F35775F5E}" dt="2023-01-07T10:14:06.279" v="3401" actId="478"/>
          <ac:spMkLst>
            <pc:docMk/>
            <pc:sldMk cId="1515135876" sldId="308"/>
            <ac:spMk id="1076" creationId="{00000000-0000-0000-0000-000000000000}"/>
          </ac:spMkLst>
        </pc:spChg>
        <pc:spChg chg="mod">
          <ac:chgData name="Mohamed-Reda Derraz" userId="d4e215a6228e3416" providerId="LiveId" clId="{D8B7E0A8-298C-4089-9BE9-D56F35775F5E}" dt="2023-01-07T10:17:12.729" v="3579" actId="1076"/>
          <ac:spMkLst>
            <pc:docMk/>
            <pc:sldMk cId="1515135876" sldId="308"/>
            <ac:spMk id="1077" creationId="{00000000-0000-0000-0000-000000000000}"/>
          </ac:spMkLst>
        </pc:spChg>
        <pc:spChg chg="del">
          <ac:chgData name="Mohamed-Reda Derraz" userId="d4e215a6228e3416" providerId="LiveId" clId="{D8B7E0A8-298C-4089-9BE9-D56F35775F5E}" dt="2023-01-07T10:14:08.144" v="3403" actId="478"/>
          <ac:spMkLst>
            <pc:docMk/>
            <pc:sldMk cId="1515135876" sldId="308"/>
            <ac:spMk id="1078" creationId="{00000000-0000-0000-0000-000000000000}"/>
          </ac:spMkLst>
        </pc:spChg>
        <pc:spChg chg="del topLvl">
          <ac:chgData name="Mohamed-Reda Derraz" userId="d4e215a6228e3416" providerId="LiveId" clId="{D8B7E0A8-298C-4089-9BE9-D56F35775F5E}" dt="2023-01-07T10:14:52.738" v="3465" actId="478"/>
          <ac:spMkLst>
            <pc:docMk/>
            <pc:sldMk cId="1515135876" sldId="308"/>
            <ac:spMk id="1084" creationId="{00000000-0000-0000-0000-000000000000}"/>
          </ac:spMkLst>
        </pc:spChg>
        <pc:spChg chg="del topLvl">
          <ac:chgData name="Mohamed-Reda Derraz" userId="d4e215a6228e3416" providerId="LiveId" clId="{D8B7E0A8-298C-4089-9BE9-D56F35775F5E}" dt="2023-01-07T10:14:51.667" v="3464" actId="478"/>
          <ac:spMkLst>
            <pc:docMk/>
            <pc:sldMk cId="1515135876" sldId="308"/>
            <ac:spMk id="1085" creationId="{00000000-0000-0000-0000-000000000000}"/>
          </ac:spMkLst>
        </pc:spChg>
        <pc:grpChg chg="del mod">
          <ac:chgData name="Mohamed-Reda Derraz" userId="d4e215a6228e3416" providerId="LiveId" clId="{D8B7E0A8-298C-4089-9BE9-D56F35775F5E}" dt="2023-01-07T10:16:07.060" v="3491" actId="478"/>
          <ac:grpSpMkLst>
            <pc:docMk/>
            <pc:sldMk cId="1515135876" sldId="308"/>
            <ac:grpSpMk id="1079" creationId="{00000000-0000-0000-0000-000000000000}"/>
          </ac:grpSpMkLst>
        </pc:grpChg>
        <pc:grpChg chg="del mod">
          <ac:chgData name="Mohamed-Reda Derraz" userId="d4e215a6228e3416" providerId="LiveId" clId="{D8B7E0A8-298C-4089-9BE9-D56F35775F5E}" dt="2023-01-07T10:14:51.667" v="3464" actId="478"/>
          <ac:grpSpMkLst>
            <pc:docMk/>
            <pc:sldMk cId="1515135876" sldId="308"/>
            <ac:grpSpMk id="1083" creationId="{00000000-0000-0000-0000-000000000000}"/>
          </ac:grpSpMkLst>
        </pc:grpChg>
        <pc:grpChg chg="del mod">
          <ac:chgData name="Mohamed-Reda Derraz" userId="d4e215a6228e3416" providerId="LiveId" clId="{D8B7E0A8-298C-4089-9BE9-D56F35775F5E}" dt="2023-01-07T10:15:36.322" v="3482" actId="478"/>
          <ac:grpSpMkLst>
            <pc:docMk/>
            <pc:sldMk cId="1515135876" sldId="308"/>
            <ac:grpSpMk id="1086" creationId="{00000000-0000-0000-0000-000000000000}"/>
          </ac:grpSpMkLst>
        </pc:grpChg>
        <pc:picChg chg="add del mod">
          <ac:chgData name="Mohamed-Reda Derraz" userId="d4e215a6228e3416" providerId="LiveId" clId="{D8B7E0A8-298C-4089-9BE9-D56F35775F5E}" dt="2023-01-07T10:16:27.169" v="3497" actId="1076"/>
          <ac:picMkLst>
            <pc:docMk/>
            <pc:sldMk cId="1515135876" sldId="308"/>
            <ac:picMk id="9" creationId="{371B3A23-1DED-A784-4A86-35BC08FF1D41}"/>
          </ac:picMkLst>
        </pc:picChg>
        <pc:picChg chg="add mod">
          <ac:chgData name="Mohamed-Reda Derraz" userId="d4e215a6228e3416" providerId="LiveId" clId="{D8B7E0A8-298C-4089-9BE9-D56F35775F5E}" dt="2023-01-07T10:16:27.169" v="3497" actId="1076"/>
          <ac:picMkLst>
            <pc:docMk/>
            <pc:sldMk cId="1515135876" sldId="308"/>
            <ac:picMk id="11" creationId="{443A008D-6382-1F6D-8EEE-B114AB6DE29A}"/>
          </ac:picMkLst>
        </pc:picChg>
        <pc:picChg chg="add mod">
          <ac:chgData name="Mohamed-Reda Derraz" userId="d4e215a6228e3416" providerId="LiveId" clId="{D8B7E0A8-298C-4089-9BE9-D56F35775F5E}" dt="2023-01-07T10:16:27.169" v="3497" actId="1076"/>
          <ac:picMkLst>
            <pc:docMk/>
            <pc:sldMk cId="1515135876" sldId="308"/>
            <ac:picMk id="13" creationId="{33AE8EFA-3BF5-F958-EB4C-9B03748987B6}"/>
          </ac:picMkLst>
        </pc:picChg>
      </pc:sldChg>
      <pc:sldChg chg="addSp delSp modSp mod modTransition modAnim modNotesTx">
        <pc:chgData name="Mohamed-Reda Derraz" userId="d4e215a6228e3416" providerId="LiveId" clId="{D8B7E0A8-298C-4089-9BE9-D56F35775F5E}" dt="2023-01-07T10:23:09.596" v="3663" actId="1076"/>
        <pc:sldMkLst>
          <pc:docMk/>
          <pc:sldMk cId="502179461" sldId="309"/>
        </pc:sldMkLst>
        <pc:spChg chg="add del mod">
          <ac:chgData name="Mohamed-Reda Derraz" userId="d4e215a6228e3416" providerId="LiveId" clId="{D8B7E0A8-298C-4089-9BE9-D56F35775F5E}" dt="2023-01-07T10:18:08.845" v="3592" actId="478"/>
          <ac:spMkLst>
            <pc:docMk/>
            <pc:sldMk cId="502179461" sldId="309"/>
            <ac:spMk id="3" creationId="{B30456F5-270E-DA65-32FE-1F8F08D3D430}"/>
          </ac:spMkLst>
        </pc:spChg>
        <pc:spChg chg="add del mod">
          <ac:chgData name="Mohamed-Reda Derraz" userId="d4e215a6228e3416" providerId="LiveId" clId="{D8B7E0A8-298C-4089-9BE9-D56F35775F5E}" dt="2023-01-07T10:18:08.845" v="3592" actId="478"/>
          <ac:spMkLst>
            <pc:docMk/>
            <pc:sldMk cId="502179461" sldId="309"/>
            <ac:spMk id="5" creationId="{9BAEC7B5-FFA3-FEEE-3F95-0029E1A9E611}"/>
          </ac:spMkLst>
        </pc:spChg>
        <pc:spChg chg="add del mod">
          <ac:chgData name="Mohamed-Reda Derraz" userId="d4e215a6228e3416" providerId="LiveId" clId="{D8B7E0A8-298C-4089-9BE9-D56F35775F5E}" dt="2023-01-07T10:18:10.362" v="3593" actId="478"/>
          <ac:spMkLst>
            <pc:docMk/>
            <pc:sldMk cId="502179461" sldId="309"/>
            <ac:spMk id="7" creationId="{BFE8092F-1EDA-FCFC-CD75-DB15AA6B5880}"/>
          </ac:spMkLst>
        </pc:spChg>
        <pc:spChg chg="add del mod">
          <ac:chgData name="Mohamed-Reda Derraz" userId="d4e215a6228e3416" providerId="LiveId" clId="{D8B7E0A8-298C-4089-9BE9-D56F35775F5E}" dt="2023-01-07T10:18:10.362" v="3593" actId="478"/>
          <ac:spMkLst>
            <pc:docMk/>
            <pc:sldMk cId="502179461" sldId="309"/>
            <ac:spMk id="9" creationId="{E2F1DDD9-F326-0056-EF51-63A11816EB0D}"/>
          </ac:spMkLst>
        </pc:spChg>
        <pc:spChg chg="add del mod">
          <ac:chgData name="Mohamed-Reda Derraz" userId="d4e215a6228e3416" providerId="LiveId" clId="{D8B7E0A8-298C-4089-9BE9-D56F35775F5E}" dt="2023-01-07T10:18:10.362" v="3593" actId="478"/>
          <ac:spMkLst>
            <pc:docMk/>
            <pc:sldMk cId="502179461" sldId="309"/>
            <ac:spMk id="11" creationId="{2A21D7FC-C059-7378-8295-613FB6045612}"/>
          </ac:spMkLst>
        </pc:spChg>
        <pc:spChg chg="add del mod">
          <ac:chgData name="Mohamed-Reda Derraz" userId="d4e215a6228e3416" providerId="LiveId" clId="{D8B7E0A8-298C-4089-9BE9-D56F35775F5E}" dt="2023-01-07T10:18:10.362" v="3593" actId="478"/>
          <ac:spMkLst>
            <pc:docMk/>
            <pc:sldMk cId="502179461" sldId="309"/>
            <ac:spMk id="13" creationId="{CE60FC64-6981-6470-E9DA-BED346DF58DF}"/>
          </ac:spMkLst>
        </pc:spChg>
        <pc:spChg chg="del">
          <ac:chgData name="Mohamed-Reda Derraz" userId="d4e215a6228e3416" providerId="LiveId" clId="{D8B7E0A8-298C-4089-9BE9-D56F35775F5E}" dt="2023-01-07T10:18:08.845" v="3592" actId="478"/>
          <ac:spMkLst>
            <pc:docMk/>
            <pc:sldMk cId="502179461" sldId="309"/>
            <ac:spMk id="1073" creationId="{00000000-0000-0000-0000-000000000000}"/>
          </ac:spMkLst>
        </pc:spChg>
        <pc:spChg chg="del">
          <ac:chgData name="Mohamed-Reda Derraz" userId="d4e215a6228e3416" providerId="LiveId" clId="{D8B7E0A8-298C-4089-9BE9-D56F35775F5E}" dt="2023-01-07T10:18:08.845" v="3592" actId="478"/>
          <ac:spMkLst>
            <pc:docMk/>
            <pc:sldMk cId="502179461" sldId="309"/>
            <ac:spMk id="1074" creationId="{00000000-0000-0000-0000-000000000000}"/>
          </ac:spMkLst>
        </pc:spChg>
        <pc:spChg chg="del">
          <ac:chgData name="Mohamed-Reda Derraz" userId="d4e215a6228e3416" providerId="LiveId" clId="{D8B7E0A8-298C-4089-9BE9-D56F35775F5E}" dt="2023-01-07T10:18:08.064" v="3591" actId="478"/>
          <ac:spMkLst>
            <pc:docMk/>
            <pc:sldMk cId="502179461" sldId="309"/>
            <ac:spMk id="1075" creationId="{00000000-0000-0000-0000-000000000000}"/>
          </ac:spMkLst>
        </pc:spChg>
        <pc:spChg chg="del">
          <ac:chgData name="Mohamed-Reda Derraz" userId="d4e215a6228e3416" providerId="LiveId" clId="{D8B7E0A8-298C-4089-9BE9-D56F35775F5E}" dt="2023-01-07T10:18:08.064" v="3591" actId="478"/>
          <ac:spMkLst>
            <pc:docMk/>
            <pc:sldMk cId="502179461" sldId="309"/>
            <ac:spMk id="1076" creationId="{00000000-0000-0000-0000-000000000000}"/>
          </ac:spMkLst>
        </pc:spChg>
        <pc:spChg chg="del">
          <ac:chgData name="Mohamed-Reda Derraz" userId="d4e215a6228e3416" providerId="LiveId" clId="{D8B7E0A8-298C-4089-9BE9-D56F35775F5E}" dt="2023-01-07T10:18:08.845" v="3592" actId="478"/>
          <ac:spMkLst>
            <pc:docMk/>
            <pc:sldMk cId="502179461" sldId="309"/>
            <ac:spMk id="1077" creationId="{00000000-0000-0000-0000-000000000000}"/>
          </ac:spMkLst>
        </pc:spChg>
        <pc:spChg chg="del">
          <ac:chgData name="Mohamed-Reda Derraz" userId="d4e215a6228e3416" providerId="LiveId" clId="{D8B7E0A8-298C-4089-9BE9-D56F35775F5E}" dt="2023-01-07T10:18:08.845" v="3592" actId="478"/>
          <ac:spMkLst>
            <pc:docMk/>
            <pc:sldMk cId="502179461" sldId="309"/>
            <ac:spMk id="1078" creationId="{00000000-0000-0000-0000-000000000000}"/>
          </ac:spMkLst>
        </pc:spChg>
        <pc:grpChg chg="del">
          <ac:chgData name="Mohamed-Reda Derraz" userId="d4e215a6228e3416" providerId="LiveId" clId="{D8B7E0A8-298C-4089-9BE9-D56F35775F5E}" dt="2023-01-07T10:18:08.064" v="3591" actId="478"/>
          <ac:grpSpMkLst>
            <pc:docMk/>
            <pc:sldMk cId="502179461" sldId="309"/>
            <ac:grpSpMk id="1079" creationId="{00000000-0000-0000-0000-000000000000}"/>
          </ac:grpSpMkLst>
        </pc:grpChg>
        <pc:grpChg chg="del">
          <ac:chgData name="Mohamed-Reda Derraz" userId="d4e215a6228e3416" providerId="LiveId" clId="{D8B7E0A8-298C-4089-9BE9-D56F35775F5E}" dt="2023-01-07T10:18:08.064" v="3591" actId="478"/>
          <ac:grpSpMkLst>
            <pc:docMk/>
            <pc:sldMk cId="502179461" sldId="309"/>
            <ac:grpSpMk id="1083" creationId="{00000000-0000-0000-0000-000000000000}"/>
          </ac:grpSpMkLst>
        </pc:grpChg>
        <pc:grpChg chg="del">
          <ac:chgData name="Mohamed-Reda Derraz" userId="d4e215a6228e3416" providerId="LiveId" clId="{D8B7E0A8-298C-4089-9BE9-D56F35775F5E}" dt="2023-01-07T10:18:08.064" v="3591" actId="478"/>
          <ac:grpSpMkLst>
            <pc:docMk/>
            <pc:sldMk cId="502179461" sldId="309"/>
            <ac:grpSpMk id="1086" creationId="{00000000-0000-0000-0000-000000000000}"/>
          </ac:grpSpMkLst>
        </pc:grpChg>
        <pc:grpChg chg="del">
          <ac:chgData name="Mohamed-Reda Derraz" userId="d4e215a6228e3416" providerId="LiveId" clId="{D8B7E0A8-298C-4089-9BE9-D56F35775F5E}" dt="2023-01-07T10:19:25.306" v="3605" actId="478"/>
          <ac:grpSpMkLst>
            <pc:docMk/>
            <pc:sldMk cId="502179461" sldId="309"/>
            <ac:grpSpMk id="1102" creationId="{00000000-0000-0000-0000-000000000000}"/>
          </ac:grpSpMkLst>
        </pc:grpChg>
        <pc:grpChg chg="del">
          <ac:chgData name="Mohamed-Reda Derraz" userId="d4e215a6228e3416" providerId="LiveId" clId="{D8B7E0A8-298C-4089-9BE9-D56F35775F5E}" dt="2023-01-07T10:19:25.306" v="3605" actId="478"/>
          <ac:grpSpMkLst>
            <pc:docMk/>
            <pc:sldMk cId="502179461" sldId="309"/>
            <ac:grpSpMk id="1105" creationId="{00000000-0000-0000-0000-000000000000}"/>
          </ac:grpSpMkLst>
        </pc:grpChg>
        <pc:picChg chg="add mod">
          <ac:chgData name="Mohamed-Reda Derraz" userId="d4e215a6228e3416" providerId="LiveId" clId="{D8B7E0A8-298C-4089-9BE9-D56F35775F5E}" dt="2023-01-07T10:18:14.106" v="3595" actId="1076"/>
          <ac:picMkLst>
            <pc:docMk/>
            <pc:sldMk cId="502179461" sldId="309"/>
            <ac:picMk id="14" creationId="{5D489EEA-F114-081E-D76E-3940229532D9}"/>
          </ac:picMkLst>
        </pc:picChg>
        <pc:picChg chg="add mod">
          <ac:chgData name="Mohamed-Reda Derraz" userId="d4e215a6228e3416" providerId="LiveId" clId="{D8B7E0A8-298C-4089-9BE9-D56F35775F5E}" dt="2023-01-07T10:21:54.052" v="3634" actId="1076"/>
          <ac:picMkLst>
            <pc:docMk/>
            <pc:sldMk cId="502179461" sldId="309"/>
            <ac:picMk id="16" creationId="{30B7AB83-E926-A562-D95D-D3B66BCEF2F8}"/>
          </ac:picMkLst>
        </pc:picChg>
        <pc:picChg chg="add mod">
          <ac:chgData name="Mohamed-Reda Derraz" userId="d4e215a6228e3416" providerId="LiveId" clId="{D8B7E0A8-298C-4089-9BE9-D56F35775F5E}" dt="2023-01-07T10:21:49.644" v="3632" actId="408"/>
          <ac:picMkLst>
            <pc:docMk/>
            <pc:sldMk cId="502179461" sldId="309"/>
            <ac:picMk id="18" creationId="{A8AB90DB-806A-B928-7310-52ACB7DF5067}"/>
          </ac:picMkLst>
        </pc:picChg>
        <pc:picChg chg="add mod">
          <ac:chgData name="Mohamed-Reda Derraz" userId="d4e215a6228e3416" providerId="LiveId" clId="{D8B7E0A8-298C-4089-9BE9-D56F35775F5E}" dt="2023-01-07T10:21:49.644" v="3632" actId="408"/>
          <ac:picMkLst>
            <pc:docMk/>
            <pc:sldMk cId="502179461" sldId="309"/>
            <ac:picMk id="20" creationId="{D340DE1D-C612-2EBE-C58B-94F4D9CA9303}"/>
          </ac:picMkLst>
        </pc:picChg>
        <pc:picChg chg="add mod">
          <ac:chgData name="Mohamed-Reda Derraz" userId="d4e215a6228e3416" providerId="LiveId" clId="{D8B7E0A8-298C-4089-9BE9-D56F35775F5E}" dt="2023-01-07T10:21:49.644" v="3632" actId="408"/>
          <ac:picMkLst>
            <pc:docMk/>
            <pc:sldMk cId="502179461" sldId="309"/>
            <ac:picMk id="22" creationId="{EA2F4095-C818-1335-755A-5A4847A9C7D0}"/>
          </ac:picMkLst>
        </pc:picChg>
        <pc:picChg chg="add mod">
          <ac:chgData name="Mohamed-Reda Derraz" userId="d4e215a6228e3416" providerId="LiveId" clId="{D8B7E0A8-298C-4089-9BE9-D56F35775F5E}" dt="2023-01-07T10:23:09.596" v="3663" actId="1076"/>
          <ac:picMkLst>
            <pc:docMk/>
            <pc:sldMk cId="502179461" sldId="309"/>
            <ac:picMk id="23" creationId="{33BAFBD7-5D01-34B4-0B6E-6A9EB857D812}"/>
          </ac:picMkLst>
        </pc:picChg>
      </pc:sldChg>
      <pc:sldChg chg="addSp delSp modSp mod modTransition modAnim modNotesTx">
        <pc:chgData name="Mohamed-Reda Derraz" userId="d4e215a6228e3416" providerId="LiveId" clId="{D8B7E0A8-298C-4089-9BE9-D56F35775F5E}" dt="2023-01-07T11:07:30.644" v="4426" actId="1076"/>
        <pc:sldMkLst>
          <pc:docMk/>
          <pc:sldMk cId="2999804956" sldId="310"/>
        </pc:sldMkLst>
        <pc:spChg chg="add del mod">
          <ac:chgData name="Mohamed-Reda Derraz" userId="d4e215a6228e3416" providerId="LiveId" clId="{D8B7E0A8-298C-4089-9BE9-D56F35775F5E}" dt="2023-01-07T10:22:45.011" v="3655" actId="478"/>
          <ac:spMkLst>
            <pc:docMk/>
            <pc:sldMk cId="2999804956" sldId="310"/>
            <ac:spMk id="4" creationId="{4B35A4A0-2235-5CD5-2FBA-25163F417646}"/>
          </ac:spMkLst>
        </pc:spChg>
        <pc:spChg chg="add del mod">
          <ac:chgData name="Mohamed-Reda Derraz" userId="d4e215a6228e3416" providerId="LiveId" clId="{D8B7E0A8-298C-4089-9BE9-D56F35775F5E}" dt="2023-01-07T10:22:45.011" v="3655" actId="478"/>
          <ac:spMkLst>
            <pc:docMk/>
            <pc:sldMk cId="2999804956" sldId="310"/>
            <ac:spMk id="6" creationId="{536EFDD7-6DD7-56B6-53E6-D9650BD1E565}"/>
          </ac:spMkLst>
        </pc:spChg>
        <pc:spChg chg="add del mod">
          <ac:chgData name="Mohamed-Reda Derraz" userId="d4e215a6228e3416" providerId="LiveId" clId="{D8B7E0A8-298C-4089-9BE9-D56F35775F5E}" dt="2023-01-07T10:22:45.011" v="3655" actId="478"/>
          <ac:spMkLst>
            <pc:docMk/>
            <pc:sldMk cId="2999804956" sldId="310"/>
            <ac:spMk id="8" creationId="{9A6BB766-F4B5-3B49-D155-3245627BBEF0}"/>
          </ac:spMkLst>
        </pc:spChg>
        <pc:spChg chg="add del mod">
          <ac:chgData name="Mohamed-Reda Derraz" userId="d4e215a6228e3416" providerId="LiveId" clId="{D8B7E0A8-298C-4089-9BE9-D56F35775F5E}" dt="2023-01-07T10:22:45.011" v="3655" actId="478"/>
          <ac:spMkLst>
            <pc:docMk/>
            <pc:sldMk cId="2999804956" sldId="310"/>
            <ac:spMk id="10" creationId="{5F168549-BED9-BAFA-43C2-EF0CB1CEB9DB}"/>
          </ac:spMkLst>
        </pc:spChg>
        <pc:spChg chg="add del mod">
          <ac:chgData name="Mohamed-Reda Derraz" userId="d4e215a6228e3416" providerId="LiveId" clId="{D8B7E0A8-298C-4089-9BE9-D56F35775F5E}" dt="2023-01-07T10:22:45.011" v="3655" actId="478"/>
          <ac:spMkLst>
            <pc:docMk/>
            <pc:sldMk cId="2999804956" sldId="310"/>
            <ac:spMk id="12" creationId="{B113A1AC-E2A6-F89C-A8CA-260C7C0955D7}"/>
          </ac:spMkLst>
        </pc:spChg>
        <pc:spChg chg="add del mod">
          <ac:chgData name="Mohamed-Reda Derraz" userId="d4e215a6228e3416" providerId="LiveId" clId="{D8B7E0A8-298C-4089-9BE9-D56F35775F5E}" dt="2023-01-07T10:22:45.011" v="3655" actId="478"/>
          <ac:spMkLst>
            <pc:docMk/>
            <pc:sldMk cId="2999804956" sldId="310"/>
            <ac:spMk id="14" creationId="{8D684FB8-1030-7D0F-C8F5-294110BC5AD3}"/>
          </ac:spMkLst>
        </pc:spChg>
        <pc:spChg chg="del">
          <ac:chgData name="Mohamed-Reda Derraz" userId="d4e215a6228e3416" providerId="LiveId" clId="{D8B7E0A8-298C-4089-9BE9-D56F35775F5E}" dt="2023-01-07T10:22:43.521" v="3654" actId="478"/>
          <ac:spMkLst>
            <pc:docMk/>
            <pc:sldMk cId="2999804956" sldId="310"/>
            <ac:spMk id="1073" creationId="{00000000-0000-0000-0000-000000000000}"/>
          </ac:spMkLst>
        </pc:spChg>
        <pc:spChg chg="del">
          <ac:chgData name="Mohamed-Reda Derraz" userId="d4e215a6228e3416" providerId="LiveId" clId="{D8B7E0A8-298C-4089-9BE9-D56F35775F5E}" dt="2023-01-07T10:22:43.521" v="3654" actId="478"/>
          <ac:spMkLst>
            <pc:docMk/>
            <pc:sldMk cId="2999804956" sldId="310"/>
            <ac:spMk id="1074" creationId="{00000000-0000-0000-0000-000000000000}"/>
          </ac:spMkLst>
        </pc:spChg>
        <pc:spChg chg="del">
          <ac:chgData name="Mohamed-Reda Derraz" userId="d4e215a6228e3416" providerId="LiveId" clId="{D8B7E0A8-298C-4089-9BE9-D56F35775F5E}" dt="2023-01-07T10:22:43.521" v="3654" actId="478"/>
          <ac:spMkLst>
            <pc:docMk/>
            <pc:sldMk cId="2999804956" sldId="310"/>
            <ac:spMk id="1075" creationId="{00000000-0000-0000-0000-000000000000}"/>
          </ac:spMkLst>
        </pc:spChg>
        <pc:spChg chg="del">
          <ac:chgData name="Mohamed-Reda Derraz" userId="d4e215a6228e3416" providerId="LiveId" clId="{D8B7E0A8-298C-4089-9BE9-D56F35775F5E}" dt="2023-01-07T10:22:43.521" v="3654" actId="478"/>
          <ac:spMkLst>
            <pc:docMk/>
            <pc:sldMk cId="2999804956" sldId="310"/>
            <ac:spMk id="1076" creationId="{00000000-0000-0000-0000-000000000000}"/>
          </ac:spMkLst>
        </pc:spChg>
        <pc:spChg chg="del">
          <ac:chgData name="Mohamed-Reda Derraz" userId="d4e215a6228e3416" providerId="LiveId" clId="{D8B7E0A8-298C-4089-9BE9-D56F35775F5E}" dt="2023-01-07T10:22:43.521" v="3654" actId="478"/>
          <ac:spMkLst>
            <pc:docMk/>
            <pc:sldMk cId="2999804956" sldId="310"/>
            <ac:spMk id="1077" creationId="{00000000-0000-0000-0000-000000000000}"/>
          </ac:spMkLst>
        </pc:spChg>
        <pc:spChg chg="del">
          <ac:chgData name="Mohamed-Reda Derraz" userId="d4e215a6228e3416" providerId="LiveId" clId="{D8B7E0A8-298C-4089-9BE9-D56F35775F5E}" dt="2023-01-07T10:22:43.521" v="3654" actId="478"/>
          <ac:spMkLst>
            <pc:docMk/>
            <pc:sldMk cId="2999804956" sldId="310"/>
            <ac:spMk id="1078" creationId="{00000000-0000-0000-0000-000000000000}"/>
          </ac:spMkLst>
        </pc:spChg>
        <pc:grpChg chg="del">
          <ac:chgData name="Mohamed-Reda Derraz" userId="d4e215a6228e3416" providerId="LiveId" clId="{D8B7E0A8-298C-4089-9BE9-D56F35775F5E}" dt="2023-01-07T10:22:43.521" v="3654" actId="478"/>
          <ac:grpSpMkLst>
            <pc:docMk/>
            <pc:sldMk cId="2999804956" sldId="310"/>
            <ac:grpSpMk id="1079" creationId="{00000000-0000-0000-0000-000000000000}"/>
          </ac:grpSpMkLst>
        </pc:grpChg>
        <pc:grpChg chg="del">
          <ac:chgData name="Mohamed-Reda Derraz" userId="d4e215a6228e3416" providerId="LiveId" clId="{D8B7E0A8-298C-4089-9BE9-D56F35775F5E}" dt="2023-01-07T10:22:43.521" v="3654" actId="478"/>
          <ac:grpSpMkLst>
            <pc:docMk/>
            <pc:sldMk cId="2999804956" sldId="310"/>
            <ac:grpSpMk id="1083" creationId="{00000000-0000-0000-0000-000000000000}"/>
          </ac:grpSpMkLst>
        </pc:grpChg>
        <pc:grpChg chg="del">
          <ac:chgData name="Mohamed-Reda Derraz" userId="d4e215a6228e3416" providerId="LiveId" clId="{D8B7E0A8-298C-4089-9BE9-D56F35775F5E}" dt="2023-01-07T10:22:43.521" v="3654" actId="478"/>
          <ac:grpSpMkLst>
            <pc:docMk/>
            <pc:sldMk cId="2999804956" sldId="310"/>
            <ac:grpSpMk id="1086" creationId="{00000000-0000-0000-0000-000000000000}"/>
          </ac:grpSpMkLst>
        </pc:grpChg>
        <pc:grpChg chg="del">
          <ac:chgData name="Mohamed-Reda Derraz" userId="d4e215a6228e3416" providerId="LiveId" clId="{D8B7E0A8-298C-4089-9BE9-D56F35775F5E}" dt="2023-01-07T10:23:14.386" v="3665" actId="478"/>
          <ac:grpSpMkLst>
            <pc:docMk/>
            <pc:sldMk cId="2999804956" sldId="310"/>
            <ac:grpSpMk id="1102" creationId="{00000000-0000-0000-0000-000000000000}"/>
          </ac:grpSpMkLst>
        </pc:grpChg>
        <pc:grpChg chg="del">
          <ac:chgData name="Mohamed-Reda Derraz" userId="d4e215a6228e3416" providerId="LiveId" clId="{D8B7E0A8-298C-4089-9BE9-D56F35775F5E}" dt="2023-01-07T10:23:14.074" v="3664" actId="478"/>
          <ac:grpSpMkLst>
            <pc:docMk/>
            <pc:sldMk cId="2999804956" sldId="310"/>
            <ac:grpSpMk id="1105" creationId="{00000000-0000-0000-0000-000000000000}"/>
          </ac:grpSpMkLst>
        </pc:grpChg>
        <pc:picChg chg="add mod">
          <ac:chgData name="Mohamed-Reda Derraz" userId="d4e215a6228e3416" providerId="LiveId" clId="{D8B7E0A8-298C-4089-9BE9-D56F35775F5E}" dt="2023-01-07T10:27:09.985" v="3708" actId="1076"/>
          <ac:picMkLst>
            <pc:docMk/>
            <pc:sldMk cId="2999804956" sldId="310"/>
            <ac:picMk id="2" creationId="{9934529B-1B1B-239B-5741-C69234E0D9DE}"/>
          </ac:picMkLst>
        </pc:picChg>
        <pc:picChg chg="add mod">
          <ac:chgData name="Mohamed-Reda Derraz" userId="d4e215a6228e3416" providerId="LiveId" clId="{D8B7E0A8-298C-4089-9BE9-D56F35775F5E}" dt="2023-01-07T10:22:56.268" v="3661" actId="1076"/>
          <ac:picMkLst>
            <pc:docMk/>
            <pc:sldMk cId="2999804956" sldId="310"/>
            <ac:picMk id="15" creationId="{C9986C10-935E-BFAD-016C-99EEB99784AE}"/>
          </ac:picMkLst>
        </pc:picChg>
        <pc:picChg chg="add mod">
          <ac:chgData name="Mohamed-Reda Derraz" userId="d4e215a6228e3416" providerId="LiveId" clId="{D8B7E0A8-298C-4089-9BE9-D56F35775F5E}" dt="2023-01-07T10:27:06.511" v="3707" actId="408"/>
          <ac:picMkLst>
            <pc:docMk/>
            <pc:sldMk cId="2999804956" sldId="310"/>
            <ac:picMk id="17" creationId="{FA29153D-99C2-2ACA-9A20-1690199452EC}"/>
          </ac:picMkLst>
        </pc:picChg>
        <pc:picChg chg="add del mod">
          <ac:chgData name="Mohamed-Reda Derraz" userId="d4e215a6228e3416" providerId="LiveId" clId="{D8B7E0A8-298C-4089-9BE9-D56F35775F5E}" dt="2023-01-07T10:23:40.283" v="3672"/>
          <ac:picMkLst>
            <pc:docMk/>
            <pc:sldMk cId="2999804956" sldId="310"/>
            <ac:picMk id="18" creationId="{71D5D83E-CA9C-5B1E-F43F-4BF257EC49ED}"/>
          </ac:picMkLst>
        </pc:picChg>
        <pc:picChg chg="add mod">
          <ac:chgData name="Mohamed-Reda Derraz" userId="d4e215a6228e3416" providerId="LiveId" clId="{D8B7E0A8-298C-4089-9BE9-D56F35775F5E}" dt="2023-01-07T10:27:06.511" v="3707" actId="408"/>
          <ac:picMkLst>
            <pc:docMk/>
            <pc:sldMk cId="2999804956" sldId="310"/>
            <ac:picMk id="20" creationId="{BED4D182-6ADD-0F24-1943-C1801D357D78}"/>
          </ac:picMkLst>
        </pc:picChg>
        <pc:picChg chg="add mod modCrop">
          <ac:chgData name="Mohamed-Reda Derraz" userId="d4e215a6228e3416" providerId="LiveId" clId="{D8B7E0A8-298C-4089-9BE9-D56F35775F5E}" dt="2023-01-07T10:27:06.511" v="3707" actId="408"/>
          <ac:picMkLst>
            <pc:docMk/>
            <pc:sldMk cId="2999804956" sldId="310"/>
            <ac:picMk id="22" creationId="{528AABB3-E60D-1459-DABA-5E834C377D14}"/>
          </ac:picMkLst>
        </pc:picChg>
        <pc:picChg chg="add mod">
          <ac:chgData name="Mohamed-Reda Derraz" userId="d4e215a6228e3416" providerId="LiveId" clId="{D8B7E0A8-298C-4089-9BE9-D56F35775F5E}" dt="2023-01-07T11:07:30.644" v="4426" actId="1076"/>
          <ac:picMkLst>
            <pc:docMk/>
            <pc:sldMk cId="2999804956" sldId="310"/>
            <ac:picMk id="23" creationId="{B845E035-6B7F-2144-E2E5-995B0B432E3E}"/>
          </ac:picMkLst>
        </pc:picChg>
      </pc:sldChg>
      <pc:sldChg chg="addSp delSp modSp mod modTransition modAnim modNotesTx">
        <pc:chgData name="Mohamed-Reda Derraz" userId="d4e215a6228e3416" providerId="LiveId" clId="{D8B7E0A8-298C-4089-9BE9-D56F35775F5E}" dt="2023-01-07T11:06:55.065" v="4424" actId="1076"/>
        <pc:sldMkLst>
          <pc:docMk/>
          <pc:sldMk cId="2268177065" sldId="311"/>
        </pc:sldMkLst>
        <pc:spChg chg="add del mod">
          <ac:chgData name="Mohamed-Reda Derraz" userId="d4e215a6228e3416" providerId="LiveId" clId="{D8B7E0A8-298C-4089-9BE9-D56F35775F5E}" dt="2023-01-07T10:28:10.539" v="3733" actId="478"/>
          <ac:spMkLst>
            <pc:docMk/>
            <pc:sldMk cId="2268177065" sldId="311"/>
            <ac:spMk id="5" creationId="{4FDB99BB-0CCF-1754-A78F-A7AC025BD2B0}"/>
          </ac:spMkLst>
        </pc:spChg>
        <pc:spChg chg="add del mod">
          <ac:chgData name="Mohamed-Reda Derraz" userId="d4e215a6228e3416" providerId="LiveId" clId="{D8B7E0A8-298C-4089-9BE9-D56F35775F5E}" dt="2023-01-07T10:28:10.539" v="3733" actId="478"/>
          <ac:spMkLst>
            <pc:docMk/>
            <pc:sldMk cId="2268177065" sldId="311"/>
            <ac:spMk id="7" creationId="{396926C2-8455-8E97-CCB8-A86DF9F7489C}"/>
          </ac:spMkLst>
        </pc:spChg>
        <pc:spChg chg="add del mod">
          <ac:chgData name="Mohamed-Reda Derraz" userId="d4e215a6228e3416" providerId="LiveId" clId="{D8B7E0A8-298C-4089-9BE9-D56F35775F5E}" dt="2023-01-07T10:28:09.843" v="3732" actId="478"/>
          <ac:spMkLst>
            <pc:docMk/>
            <pc:sldMk cId="2268177065" sldId="311"/>
            <ac:spMk id="9" creationId="{DC04A0A2-E80E-A8A2-68AB-F75E05A42F54}"/>
          </ac:spMkLst>
        </pc:spChg>
        <pc:spChg chg="add del mod">
          <ac:chgData name="Mohamed-Reda Derraz" userId="d4e215a6228e3416" providerId="LiveId" clId="{D8B7E0A8-298C-4089-9BE9-D56F35775F5E}" dt="2023-01-07T10:28:09.843" v="3732" actId="478"/>
          <ac:spMkLst>
            <pc:docMk/>
            <pc:sldMk cId="2268177065" sldId="311"/>
            <ac:spMk id="11" creationId="{6E622DB2-F6B4-13D1-33C5-5DA1DB773C06}"/>
          </ac:spMkLst>
        </pc:spChg>
        <pc:spChg chg="add del mod">
          <ac:chgData name="Mohamed-Reda Derraz" userId="d4e215a6228e3416" providerId="LiveId" clId="{D8B7E0A8-298C-4089-9BE9-D56F35775F5E}" dt="2023-01-07T10:28:09.843" v="3732" actId="478"/>
          <ac:spMkLst>
            <pc:docMk/>
            <pc:sldMk cId="2268177065" sldId="311"/>
            <ac:spMk id="13" creationId="{E481E423-362F-19B4-2CAB-9F37F2809E06}"/>
          </ac:spMkLst>
        </pc:spChg>
        <pc:spChg chg="add del mod">
          <ac:chgData name="Mohamed-Reda Derraz" userId="d4e215a6228e3416" providerId="LiveId" clId="{D8B7E0A8-298C-4089-9BE9-D56F35775F5E}" dt="2023-01-07T10:28:09.843" v="3732" actId="478"/>
          <ac:spMkLst>
            <pc:docMk/>
            <pc:sldMk cId="2268177065" sldId="311"/>
            <ac:spMk id="15" creationId="{4B835AA2-E238-51B4-59DC-5B99E24F64E9}"/>
          </ac:spMkLst>
        </pc:spChg>
        <pc:spChg chg="mod topLvl">
          <ac:chgData name="Mohamed-Reda Derraz" userId="d4e215a6228e3416" providerId="LiveId" clId="{D8B7E0A8-298C-4089-9BE9-D56F35775F5E}" dt="2023-01-07T10:31:18.886" v="3777" actId="207"/>
          <ac:spMkLst>
            <pc:docMk/>
            <pc:sldMk cId="2268177065" sldId="311"/>
            <ac:spMk id="21" creationId="{3D905CDA-4F96-CF74-502A-DAC28621FD05}"/>
          </ac:spMkLst>
        </pc:spChg>
        <pc:spChg chg="mod topLvl">
          <ac:chgData name="Mohamed-Reda Derraz" userId="d4e215a6228e3416" providerId="LiveId" clId="{D8B7E0A8-298C-4089-9BE9-D56F35775F5E}" dt="2023-01-07T10:31:18.886" v="3777" actId="207"/>
          <ac:spMkLst>
            <pc:docMk/>
            <pc:sldMk cId="2268177065" sldId="311"/>
            <ac:spMk id="22" creationId="{5B398FF1-C362-3881-D910-AF4C80EC0172}"/>
          </ac:spMkLst>
        </pc:spChg>
        <pc:spChg chg="mod topLvl">
          <ac:chgData name="Mohamed-Reda Derraz" userId="d4e215a6228e3416" providerId="LiveId" clId="{D8B7E0A8-298C-4089-9BE9-D56F35775F5E}" dt="2023-01-07T10:31:18.886" v="3777" actId="207"/>
          <ac:spMkLst>
            <pc:docMk/>
            <pc:sldMk cId="2268177065" sldId="311"/>
            <ac:spMk id="23" creationId="{AED00093-FA28-E6E6-0C18-7D7DFA9FBF00}"/>
          </ac:spMkLst>
        </pc:spChg>
        <pc:spChg chg="mod topLvl">
          <ac:chgData name="Mohamed-Reda Derraz" userId="d4e215a6228e3416" providerId="LiveId" clId="{D8B7E0A8-298C-4089-9BE9-D56F35775F5E}" dt="2023-01-07T10:31:18.886" v="3777" actId="207"/>
          <ac:spMkLst>
            <pc:docMk/>
            <pc:sldMk cId="2268177065" sldId="311"/>
            <ac:spMk id="24" creationId="{8E10EA07-86C2-0AB8-D158-AC37D2A51F9B}"/>
          </ac:spMkLst>
        </pc:spChg>
        <pc:spChg chg="mod topLvl">
          <ac:chgData name="Mohamed-Reda Derraz" userId="d4e215a6228e3416" providerId="LiveId" clId="{D8B7E0A8-298C-4089-9BE9-D56F35775F5E}" dt="2023-01-07T10:31:18.886" v="3777" actId="207"/>
          <ac:spMkLst>
            <pc:docMk/>
            <pc:sldMk cId="2268177065" sldId="311"/>
            <ac:spMk id="25" creationId="{FC8EEEAE-4691-9857-768B-EBDAE6650205}"/>
          </ac:spMkLst>
        </pc:spChg>
        <pc:spChg chg="mod topLvl">
          <ac:chgData name="Mohamed-Reda Derraz" userId="d4e215a6228e3416" providerId="LiveId" clId="{D8B7E0A8-298C-4089-9BE9-D56F35775F5E}" dt="2023-01-07T10:31:18.886" v="3777" actId="207"/>
          <ac:spMkLst>
            <pc:docMk/>
            <pc:sldMk cId="2268177065" sldId="311"/>
            <ac:spMk id="26" creationId="{1E1E7076-06A0-7304-9CED-DB87E130B442}"/>
          </ac:spMkLst>
        </pc:spChg>
        <pc:spChg chg="del">
          <ac:chgData name="Mohamed-Reda Derraz" userId="d4e215a6228e3416" providerId="LiveId" clId="{D8B7E0A8-298C-4089-9BE9-D56F35775F5E}" dt="2023-01-07T10:28:08.122" v="3731" actId="478"/>
          <ac:spMkLst>
            <pc:docMk/>
            <pc:sldMk cId="2268177065" sldId="311"/>
            <ac:spMk id="1073" creationId="{00000000-0000-0000-0000-000000000000}"/>
          </ac:spMkLst>
        </pc:spChg>
        <pc:spChg chg="del">
          <ac:chgData name="Mohamed-Reda Derraz" userId="d4e215a6228e3416" providerId="LiveId" clId="{D8B7E0A8-298C-4089-9BE9-D56F35775F5E}" dt="2023-01-07T10:28:08.122" v="3731" actId="478"/>
          <ac:spMkLst>
            <pc:docMk/>
            <pc:sldMk cId="2268177065" sldId="311"/>
            <ac:spMk id="1074" creationId="{00000000-0000-0000-0000-000000000000}"/>
          </ac:spMkLst>
        </pc:spChg>
        <pc:spChg chg="del">
          <ac:chgData name="Mohamed-Reda Derraz" userId="d4e215a6228e3416" providerId="LiveId" clId="{D8B7E0A8-298C-4089-9BE9-D56F35775F5E}" dt="2023-01-07T10:28:08.122" v="3731" actId="478"/>
          <ac:spMkLst>
            <pc:docMk/>
            <pc:sldMk cId="2268177065" sldId="311"/>
            <ac:spMk id="1075" creationId="{00000000-0000-0000-0000-000000000000}"/>
          </ac:spMkLst>
        </pc:spChg>
        <pc:spChg chg="del">
          <ac:chgData name="Mohamed-Reda Derraz" userId="d4e215a6228e3416" providerId="LiveId" clId="{D8B7E0A8-298C-4089-9BE9-D56F35775F5E}" dt="2023-01-07T10:28:08.122" v="3731" actId="478"/>
          <ac:spMkLst>
            <pc:docMk/>
            <pc:sldMk cId="2268177065" sldId="311"/>
            <ac:spMk id="1076" creationId="{00000000-0000-0000-0000-000000000000}"/>
          </ac:spMkLst>
        </pc:spChg>
        <pc:spChg chg="del">
          <ac:chgData name="Mohamed-Reda Derraz" userId="d4e215a6228e3416" providerId="LiveId" clId="{D8B7E0A8-298C-4089-9BE9-D56F35775F5E}" dt="2023-01-07T10:28:08.122" v="3731" actId="478"/>
          <ac:spMkLst>
            <pc:docMk/>
            <pc:sldMk cId="2268177065" sldId="311"/>
            <ac:spMk id="1077" creationId="{00000000-0000-0000-0000-000000000000}"/>
          </ac:spMkLst>
        </pc:spChg>
        <pc:spChg chg="del">
          <ac:chgData name="Mohamed-Reda Derraz" userId="d4e215a6228e3416" providerId="LiveId" clId="{D8B7E0A8-298C-4089-9BE9-D56F35775F5E}" dt="2023-01-07T10:28:08.122" v="3731" actId="478"/>
          <ac:spMkLst>
            <pc:docMk/>
            <pc:sldMk cId="2268177065" sldId="311"/>
            <ac:spMk id="1078" creationId="{00000000-0000-0000-0000-000000000000}"/>
          </ac:spMkLst>
        </pc:spChg>
        <pc:grpChg chg="del mod">
          <ac:chgData name="Mohamed-Reda Derraz" userId="d4e215a6228e3416" providerId="LiveId" clId="{D8B7E0A8-298C-4089-9BE9-D56F35775F5E}" dt="2023-01-07T10:29:33.779" v="3757" actId="165"/>
          <ac:grpSpMkLst>
            <pc:docMk/>
            <pc:sldMk cId="2268177065" sldId="311"/>
            <ac:grpSpMk id="20" creationId="{29AC1580-854D-C603-3482-6F198D3EB336}"/>
          </ac:grpSpMkLst>
        </pc:grpChg>
        <pc:grpChg chg="add mod">
          <ac:chgData name="Mohamed-Reda Derraz" userId="d4e215a6228e3416" providerId="LiveId" clId="{D8B7E0A8-298C-4089-9BE9-D56F35775F5E}" dt="2023-01-07T10:31:21.798" v="3792" actId="1036"/>
          <ac:grpSpMkLst>
            <pc:docMk/>
            <pc:sldMk cId="2268177065" sldId="311"/>
            <ac:grpSpMk id="27" creationId="{E466AED5-1C71-55A7-AEF0-88F7CA680873}"/>
          </ac:grpSpMkLst>
        </pc:grpChg>
        <pc:grpChg chg="del">
          <ac:chgData name="Mohamed-Reda Derraz" userId="d4e215a6228e3416" providerId="LiveId" clId="{D8B7E0A8-298C-4089-9BE9-D56F35775F5E}" dt="2023-01-07T10:28:08.122" v="3731" actId="478"/>
          <ac:grpSpMkLst>
            <pc:docMk/>
            <pc:sldMk cId="2268177065" sldId="311"/>
            <ac:grpSpMk id="1079" creationId="{00000000-0000-0000-0000-000000000000}"/>
          </ac:grpSpMkLst>
        </pc:grpChg>
        <pc:grpChg chg="del">
          <ac:chgData name="Mohamed-Reda Derraz" userId="d4e215a6228e3416" providerId="LiveId" clId="{D8B7E0A8-298C-4089-9BE9-D56F35775F5E}" dt="2023-01-07T10:28:08.122" v="3731" actId="478"/>
          <ac:grpSpMkLst>
            <pc:docMk/>
            <pc:sldMk cId="2268177065" sldId="311"/>
            <ac:grpSpMk id="1083" creationId="{00000000-0000-0000-0000-000000000000}"/>
          </ac:grpSpMkLst>
        </pc:grpChg>
        <pc:grpChg chg="del">
          <ac:chgData name="Mohamed-Reda Derraz" userId="d4e215a6228e3416" providerId="LiveId" clId="{D8B7E0A8-298C-4089-9BE9-D56F35775F5E}" dt="2023-01-07T10:28:08.122" v="3731" actId="478"/>
          <ac:grpSpMkLst>
            <pc:docMk/>
            <pc:sldMk cId="2268177065" sldId="311"/>
            <ac:grpSpMk id="1086" creationId="{00000000-0000-0000-0000-000000000000}"/>
          </ac:grpSpMkLst>
        </pc:grpChg>
        <pc:grpChg chg="del">
          <ac:chgData name="Mohamed-Reda Derraz" userId="d4e215a6228e3416" providerId="LiveId" clId="{D8B7E0A8-298C-4089-9BE9-D56F35775F5E}" dt="2023-01-07T10:28:08.122" v="3731" actId="478"/>
          <ac:grpSpMkLst>
            <pc:docMk/>
            <pc:sldMk cId="2268177065" sldId="311"/>
            <ac:grpSpMk id="1102" creationId="{00000000-0000-0000-0000-000000000000}"/>
          </ac:grpSpMkLst>
        </pc:grpChg>
        <pc:grpChg chg="del">
          <ac:chgData name="Mohamed-Reda Derraz" userId="d4e215a6228e3416" providerId="LiveId" clId="{D8B7E0A8-298C-4089-9BE9-D56F35775F5E}" dt="2023-01-07T10:28:08.122" v="3731" actId="478"/>
          <ac:grpSpMkLst>
            <pc:docMk/>
            <pc:sldMk cId="2268177065" sldId="311"/>
            <ac:grpSpMk id="1105" creationId="{00000000-0000-0000-0000-000000000000}"/>
          </ac:grpSpMkLst>
        </pc:grpChg>
        <pc:picChg chg="add mod">
          <ac:chgData name="Mohamed-Reda Derraz" userId="d4e215a6228e3416" providerId="LiveId" clId="{D8B7E0A8-298C-4089-9BE9-D56F35775F5E}" dt="2023-01-07T11:06:55.065" v="4424" actId="1076"/>
          <ac:picMkLst>
            <pc:docMk/>
            <pc:sldMk cId="2268177065" sldId="311"/>
            <ac:picMk id="2" creationId="{A84CB786-237C-D843-377B-35B68AAB90A8}"/>
          </ac:picMkLst>
        </pc:picChg>
        <pc:picChg chg="add mod">
          <ac:chgData name="Mohamed-Reda Derraz" userId="d4e215a6228e3416" providerId="LiveId" clId="{D8B7E0A8-298C-4089-9BE9-D56F35775F5E}" dt="2023-01-07T10:28:13.524" v="3734" actId="1076"/>
          <ac:picMkLst>
            <pc:docMk/>
            <pc:sldMk cId="2268177065" sldId="311"/>
            <ac:picMk id="3" creationId="{524653F5-919C-9A15-B60E-2501CC8AA68D}"/>
          </ac:picMkLst>
        </pc:picChg>
        <pc:picChg chg="add del mod">
          <ac:chgData name="Mohamed-Reda Derraz" userId="d4e215a6228e3416" providerId="LiveId" clId="{D8B7E0A8-298C-4089-9BE9-D56F35775F5E}" dt="2023-01-07T10:29:30.638" v="3756" actId="27803"/>
          <ac:picMkLst>
            <pc:docMk/>
            <pc:sldMk cId="2268177065" sldId="311"/>
            <ac:picMk id="17" creationId="{A5D0D9D8-C3C8-4819-258A-88F21B733042}"/>
          </ac:picMkLst>
        </pc:picChg>
        <pc:picChg chg="add mod">
          <ac:chgData name="Mohamed-Reda Derraz" userId="d4e215a6228e3416" providerId="LiveId" clId="{D8B7E0A8-298C-4089-9BE9-D56F35775F5E}" dt="2023-01-07T10:31:21.798" v="3792" actId="1036"/>
          <ac:picMkLst>
            <pc:docMk/>
            <pc:sldMk cId="2268177065" sldId="311"/>
            <ac:picMk id="19" creationId="{4E134C55-9BAE-14EA-9E31-4CC3776F2268}"/>
          </ac:picMkLst>
        </pc:picChg>
        <pc:picChg chg="add mod">
          <ac:chgData name="Mohamed-Reda Derraz" userId="d4e215a6228e3416" providerId="LiveId" clId="{D8B7E0A8-298C-4089-9BE9-D56F35775F5E}" dt="2023-01-07T10:31:21.798" v="3792" actId="1036"/>
          <ac:picMkLst>
            <pc:docMk/>
            <pc:sldMk cId="2268177065" sldId="311"/>
            <ac:picMk id="29" creationId="{97162F22-88A1-5DEF-52EA-CBBDB3270F16}"/>
          </ac:picMkLst>
        </pc:picChg>
        <pc:picChg chg="add mod">
          <ac:chgData name="Mohamed-Reda Derraz" userId="d4e215a6228e3416" providerId="LiveId" clId="{D8B7E0A8-298C-4089-9BE9-D56F35775F5E}" dt="2023-01-07T10:31:21.798" v="3792" actId="1036"/>
          <ac:picMkLst>
            <pc:docMk/>
            <pc:sldMk cId="2268177065" sldId="311"/>
            <ac:picMk id="31" creationId="{3EA1E643-7057-0D6A-F71D-08194FC1A7E2}"/>
          </ac:picMkLst>
        </pc:picChg>
      </pc:sldChg>
      <pc:sldChg chg="modTransition">
        <pc:chgData name="Mohamed-Reda Derraz" userId="d4e215a6228e3416" providerId="LiveId" clId="{D8B7E0A8-298C-4089-9BE9-D56F35775F5E}" dt="2023-01-07T10:32:31.781" v="3803"/>
        <pc:sldMkLst>
          <pc:docMk/>
          <pc:sldMk cId="3726677672" sldId="312"/>
        </pc:sldMkLst>
      </pc:sldChg>
      <pc:sldChg chg="del">
        <pc:chgData name="Mohamed-Reda Derraz" userId="d4e215a6228e3416" providerId="LiveId" clId="{D8B7E0A8-298C-4089-9BE9-D56F35775F5E}" dt="2023-01-06T17:00:12.887" v="1171" actId="47"/>
        <pc:sldMkLst>
          <pc:docMk/>
          <pc:sldMk cId="748258027" sldId="313"/>
        </pc:sldMkLst>
      </pc:sldChg>
      <pc:sldChg chg="addSp modSp mod modTransition modNotesTx">
        <pc:chgData name="Mohamed-Reda Derraz" userId="d4e215a6228e3416" providerId="LiveId" clId="{D8B7E0A8-298C-4089-9BE9-D56F35775F5E}" dt="2023-01-07T10:34:15.226" v="3833" actId="1076"/>
        <pc:sldMkLst>
          <pc:docMk/>
          <pc:sldMk cId="1805360218" sldId="314"/>
        </pc:sldMkLst>
        <pc:picChg chg="add mod">
          <ac:chgData name="Mohamed-Reda Derraz" userId="d4e215a6228e3416" providerId="LiveId" clId="{D8B7E0A8-298C-4089-9BE9-D56F35775F5E}" dt="2023-01-07T10:34:15.226" v="3833" actId="1076"/>
          <ac:picMkLst>
            <pc:docMk/>
            <pc:sldMk cId="1805360218" sldId="314"/>
            <ac:picMk id="3" creationId="{5CE71DA6-CFB6-60BA-96E1-D80DB3A5357E}"/>
          </ac:picMkLst>
        </pc:picChg>
      </pc:sldChg>
      <pc:sldChg chg="addSp delSp modSp mod modTransition modAnim modNotesTx">
        <pc:chgData name="Mohamed-Reda Derraz" userId="d4e215a6228e3416" providerId="LiveId" clId="{D8B7E0A8-298C-4089-9BE9-D56F35775F5E}" dt="2023-01-07T10:39:12.615" v="3970" actId="1076"/>
        <pc:sldMkLst>
          <pc:docMk/>
          <pc:sldMk cId="4045898900" sldId="315"/>
        </pc:sldMkLst>
        <pc:spChg chg="mod">
          <ac:chgData name="Mohamed-Reda Derraz" userId="d4e215a6228e3416" providerId="LiveId" clId="{D8B7E0A8-298C-4089-9BE9-D56F35775F5E}" dt="2023-01-07T10:39:12.615" v="3970" actId="1076"/>
          <ac:spMkLst>
            <pc:docMk/>
            <pc:sldMk cId="4045898900" sldId="315"/>
            <ac:spMk id="6" creationId="{AD36820B-B944-A551-C2AF-8CCAA95197A0}"/>
          </ac:spMkLst>
        </pc:spChg>
        <pc:picChg chg="add del mod">
          <ac:chgData name="Mohamed-Reda Derraz" userId="d4e215a6228e3416" providerId="LiveId" clId="{D8B7E0A8-298C-4089-9BE9-D56F35775F5E}" dt="2023-01-07T10:35:38.680" v="3859" actId="27803"/>
          <ac:picMkLst>
            <pc:docMk/>
            <pc:sldMk cId="4045898900" sldId="315"/>
            <ac:picMk id="3" creationId="{AD36820B-B944-A551-C2AF-8CCAA95197A0}"/>
          </ac:picMkLst>
        </pc:picChg>
        <pc:picChg chg="add mod">
          <ac:chgData name="Mohamed-Reda Derraz" userId="d4e215a6228e3416" providerId="LiveId" clId="{D8B7E0A8-298C-4089-9BE9-D56F35775F5E}" dt="2023-01-07T10:38:53.186" v="3967" actId="408"/>
          <ac:picMkLst>
            <pc:docMk/>
            <pc:sldMk cId="4045898900" sldId="315"/>
            <ac:picMk id="5" creationId="{9BAA6A22-E5BB-100E-2A3B-28163C0BED1F}"/>
          </ac:picMkLst>
        </pc:picChg>
        <pc:picChg chg="add mod">
          <ac:chgData name="Mohamed-Reda Derraz" userId="d4e215a6228e3416" providerId="LiveId" clId="{D8B7E0A8-298C-4089-9BE9-D56F35775F5E}" dt="2023-01-07T10:38:53.186" v="3967" actId="408"/>
          <ac:picMkLst>
            <pc:docMk/>
            <pc:sldMk cId="4045898900" sldId="315"/>
            <ac:picMk id="8" creationId="{EF41593D-1BDA-C40B-A7E0-B1D1E3572026}"/>
          </ac:picMkLst>
        </pc:picChg>
        <pc:picChg chg="add mod">
          <ac:chgData name="Mohamed-Reda Derraz" userId="d4e215a6228e3416" providerId="LiveId" clId="{D8B7E0A8-298C-4089-9BE9-D56F35775F5E}" dt="2023-01-07T10:38:53.186" v="3967" actId="408"/>
          <ac:picMkLst>
            <pc:docMk/>
            <pc:sldMk cId="4045898900" sldId="315"/>
            <ac:picMk id="10" creationId="{646A4038-D52F-E643-F6BB-F3D19EB63087}"/>
          </ac:picMkLst>
        </pc:picChg>
      </pc:sldChg>
      <pc:sldChg chg="addSp delSp modSp mod modTransition modAnim modNotesTx">
        <pc:chgData name="Mohamed-Reda Derraz" userId="d4e215a6228e3416" providerId="LiveId" clId="{D8B7E0A8-298C-4089-9BE9-D56F35775F5E}" dt="2023-01-07T10:42:31.348" v="4010"/>
        <pc:sldMkLst>
          <pc:docMk/>
          <pc:sldMk cId="3107585793" sldId="316"/>
        </pc:sldMkLst>
        <pc:spChg chg="mod">
          <ac:chgData name="Mohamed-Reda Derraz" userId="d4e215a6228e3416" providerId="LiveId" clId="{D8B7E0A8-298C-4089-9BE9-D56F35775F5E}" dt="2023-01-07T10:42:17.692" v="4005" actId="207"/>
          <ac:spMkLst>
            <pc:docMk/>
            <pc:sldMk cId="3107585793" sldId="316"/>
            <ac:spMk id="10" creationId="{74957511-5E1A-9D13-F978-F2BB4992EAB4}"/>
          </ac:spMkLst>
        </pc:spChg>
        <pc:spChg chg="mod">
          <ac:chgData name="Mohamed-Reda Derraz" userId="d4e215a6228e3416" providerId="LiveId" clId="{D8B7E0A8-298C-4089-9BE9-D56F35775F5E}" dt="2023-01-07T10:42:17.692" v="4005" actId="207"/>
          <ac:spMkLst>
            <pc:docMk/>
            <pc:sldMk cId="3107585793" sldId="316"/>
            <ac:spMk id="11" creationId="{11F5AD25-2ADC-82A2-B4C0-9BEE18922679}"/>
          </ac:spMkLst>
        </pc:spChg>
        <pc:grpChg chg="mod">
          <ac:chgData name="Mohamed-Reda Derraz" userId="d4e215a6228e3416" providerId="LiveId" clId="{D8B7E0A8-298C-4089-9BE9-D56F35775F5E}" dt="2023-01-07T10:42:17.692" v="4005" actId="207"/>
          <ac:grpSpMkLst>
            <pc:docMk/>
            <pc:sldMk cId="3107585793" sldId="316"/>
            <ac:grpSpMk id="9" creationId="{07B27390-DEE4-53C4-5356-18B341554103}"/>
          </ac:grpSpMkLst>
        </pc:grpChg>
        <pc:picChg chg="add mod">
          <ac:chgData name="Mohamed-Reda Derraz" userId="d4e215a6228e3416" providerId="LiveId" clId="{D8B7E0A8-298C-4089-9BE9-D56F35775F5E}" dt="2023-01-07T10:41:39.238" v="3996" actId="1076"/>
          <ac:picMkLst>
            <pc:docMk/>
            <pc:sldMk cId="3107585793" sldId="316"/>
            <ac:picMk id="3" creationId="{3400C3BC-CBC5-0C7F-D0CE-1200F496CD73}"/>
          </ac:picMkLst>
        </pc:picChg>
        <pc:picChg chg="add mod">
          <ac:chgData name="Mohamed-Reda Derraz" userId="d4e215a6228e3416" providerId="LiveId" clId="{D8B7E0A8-298C-4089-9BE9-D56F35775F5E}" dt="2023-01-07T10:42:17.692" v="4005" actId="207"/>
          <ac:picMkLst>
            <pc:docMk/>
            <pc:sldMk cId="3107585793" sldId="316"/>
            <ac:picMk id="5" creationId="{6530ED20-5D6C-2A5B-F251-7C088E1B6D5D}"/>
          </ac:picMkLst>
        </pc:picChg>
        <pc:picChg chg="add mod">
          <ac:chgData name="Mohamed-Reda Derraz" userId="d4e215a6228e3416" providerId="LiveId" clId="{D8B7E0A8-298C-4089-9BE9-D56F35775F5E}" dt="2023-01-07T10:42:10.493" v="4004" actId="1035"/>
          <ac:picMkLst>
            <pc:docMk/>
            <pc:sldMk cId="3107585793" sldId="316"/>
            <ac:picMk id="6" creationId="{B3481689-4C90-C15F-E5D7-6B4310A931EE}"/>
          </ac:picMkLst>
        </pc:picChg>
        <pc:picChg chg="add del mod">
          <ac:chgData name="Mohamed-Reda Derraz" userId="d4e215a6228e3416" providerId="LiveId" clId="{D8B7E0A8-298C-4089-9BE9-D56F35775F5E}" dt="2023-01-07T10:41:28.762" v="3993" actId="27803"/>
          <ac:picMkLst>
            <pc:docMk/>
            <pc:sldMk cId="3107585793" sldId="316"/>
            <ac:picMk id="8" creationId="{37CFADE3-992B-D703-B8E1-93D684477440}"/>
          </ac:picMkLst>
        </pc:picChg>
      </pc:sldChg>
      <pc:sldChg chg="addSp modSp mod modTransition modAnim modNotesTx">
        <pc:chgData name="Mohamed-Reda Derraz" userId="d4e215a6228e3416" providerId="LiveId" clId="{D8B7E0A8-298C-4089-9BE9-D56F35775F5E}" dt="2023-01-07T10:46:42.879" v="4091"/>
        <pc:sldMkLst>
          <pc:docMk/>
          <pc:sldMk cId="2298052492" sldId="318"/>
        </pc:sldMkLst>
        <pc:spChg chg="mod">
          <ac:chgData name="Mohamed-Reda Derraz" userId="d4e215a6228e3416" providerId="LiveId" clId="{D8B7E0A8-298C-4089-9BE9-D56F35775F5E}" dt="2023-01-07T10:44:33.486" v="4047"/>
          <ac:spMkLst>
            <pc:docMk/>
            <pc:sldMk cId="2298052492" sldId="318"/>
            <ac:spMk id="6" creationId="{7BF1E839-38FD-A1CF-65BA-893E47CC3D12}"/>
          </ac:spMkLst>
        </pc:spChg>
        <pc:spChg chg="mod">
          <ac:chgData name="Mohamed-Reda Derraz" userId="d4e215a6228e3416" providerId="LiveId" clId="{D8B7E0A8-298C-4089-9BE9-D56F35775F5E}" dt="2023-01-07T10:44:33.486" v="4047"/>
          <ac:spMkLst>
            <pc:docMk/>
            <pc:sldMk cId="2298052492" sldId="318"/>
            <ac:spMk id="7" creationId="{A8E49EB5-4B62-CC9B-0441-BF6D4B4FF713}"/>
          </ac:spMkLst>
        </pc:spChg>
        <pc:spChg chg="mod">
          <ac:chgData name="Mohamed-Reda Derraz" userId="d4e215a6228e3416" providerId="LiveId" clId="{D8B7E0A8-298C-4089-9BE9-D56F35775F5E}" dt="2023-01-07T10:46:09.506" v="4083" actId="408"/>
          <ac:spMkLst>
            <pc:docMk/>
            <pc:sldMk cId="2298052492" sldId="318"/>
            <ac:spMk id="1413" creationId="{00000000-0000-0000-0000-000000000000}"/>
          </ac:spMkLst>
        </pc:spChg>
        <pc:grpChg chg="add mod">
          <ac:chgData name="Mohamed-Reda Derraz" userId="d4e215a6228e3416" providerId="LiveId" clId="{D8B7E0A8-298C-4089-9BE9-D56F35775F5E}" dt="2023-01-07T10:46:17.210" v="4084" actId="408"/>
          <ac:grpSpMkLst>
            <pc:docMk/>
            <pc:sldMk cId="2298052492" sldId="318"/>
            <ac:grpSpMk id="5" creationId="{942C785B-6FAC-63B9-AC26-ED0A97AFBC52}"/>
          </ac:grpSpMkLst>
        </pc:grpChg>
        <pc:picChg chg="add mod">
          <ac:chgData name="Mohamed-Reda Derraz" userId="d4e215a6228e3416" providerId="LiveId" clId="{D8B7E0A8-298C-4089-9BE9-D56F35775F5E}" dt="2023-01-07T10:42:58.070" v="4016" actId="1076"/>
          <ac:picMkLst>
            <pc:docMk/>
            <pc:sldMk cId="2298052492" sldId="318"/>
            <ac:picMk id="3" creationId="{71CF6583-A5D5-DDB3-4C56-EEB909AE9E11}"/>
          </ac:picMkLst>
        </pc:picChg>
        <pc:picChg chg="add mod">
          <ac:chgData name="Mohamed-Reda Derraz" userId="d4e215a6228e3416" providerId="LiveId" clId="{D8B7E0A8-298C-4089-9BE9-D56F35775F5E}" dt="2023-01-07T10:46:17.210" v="4084" actId="408"/>
          <ac:picMkLst>
            <pc:docMk/>
            <pc:sldMk cId="2298052492" sldId="318"/>
            <ac:picMk id="4" creationId="{4A55DD43-73E9-4190-FD1E-8C8909B936C7}"/>
          </ac:picMkLst>
        </pc:picChg>
        <pc:picChg chg="add mod">
          <ac:chgData name="Mohamed-Reda Derraz" userId="d4e215a6228e3416" providerId="LiveId" clId="{D8B7E0A8-298C-4089-9BE9-D56F35775F5E}" dt="2023-01-07T10:46:17.210" v="4084" actId="408"/>
          <ac:picMkLst>
            <pc:docMk/>
            <pc:sldMk cId="2298052492" sldId="318"/>
            <ac:picMk id="8" creationId="{0FAF1FF9-60AA-F95C-FF24-CF194C3F5B18}"/>
          </ac:picMkLst>
        </pc:picChg>
        <pc:picChg chg="add mod">
          <ac:chgData name="Mohamed-Reda Derraz" userId="d4e215a6228e3416" providerId="LiveId" clId="{D8B7E0A8-298C-4089-9BE9-D56F35775F5E}" dt="2023-01-07T10:46:17.210" v="4084" actId="408"/>
          <ac:picMkLst>
            <pc:docMk/>
            <pc:sldMk cId="2298052492" sldId="318"/>
            <ac:picMk id="10" creationId="{02E2426C-AE1F-483D-445B-AB3691A45AF2}"/>
          </ac:picMkLst>
        </pc:picChg>
      </pc:sldChg>
      <pc:sldChg chg="addSp modSp mod modTransition modAnim modNotesTx">
        <pc:chgData name="Mohamed-Reda Derraz" userId="d4e215a6228e3416" providerId="LiveId" clId="{D8B7E0A8-298C-4089-9BE9-D56F35775F5E}" dt="2023-01-07T10:53:21.992" v="4389" actId="1582"/>
        <pc:sldMkLst>
          <pc:docMk/>
          <pc:sldMk cId="2234871313" sldId="319"/>
        </pc:sldMkLst>
        <pc:picChg chg="add mod">
          <ac:chgData name="Mohamed-Reda Derraz" userId="d4e215a6228e3416" providerId="LiveId" clId="{D8B7E0A8-298C-4089-9BE9-D56F35775F5E}" dt="2023-01-07T10:53:21.992" v="4389" actId="1582"/>
          <ac:picMkLst>
            <pc:docMk/>
            <pc:sldMk cId="2234871313" sldId="319"/>
            <ac:picMk id="2" creationId="{7BE11F0C-0D62-024F-35B4-9730103BB07E}"/>
          </ac:picMkLst>
        </pc:picChg>
        <pc:picChg chg="add mod">
          <ac:chgData name="Mohamed-Reda Derraz" userId="d4e215a6228e3416" providerId="LiveId" clId="{D8B7E0A8-298C-4089-9BE9-D56F35775F5E}" dt="2023-01-07T10:47:58.833" v="4111" actId="207"/>
          <ac:picMkLst>
            <pc:docMk/>
            <pc:sldMk cId="2234871313" sldId="319"/>
            <ac:picMk id="4" creationId="{72B56AD8-8905-AAF8-5F4B-FD0B9DFEADDC}"/>
          </ac:picMkLst>
        </pc:picChg>
      </pc:sldChg>
      <pc:sldChg chg="addSp delSp modSp mod modTransition delAnim modAnim modNotesTx">
        <pc:chgData name="Mohamed-Reda Derraz" userId="d4e215a6228e3416" providerId="LiveId" clId="{D8B7E0A8-298C-4089-9BE9-D56F35775F5E}" dt="2023-01-07T09:35:38.097" v="3039" actId="1076"/>
        <pc:sldMkLst>
          <pc:docMk/>
          <pc:sldMk cId="2625467955" sldId="323"/>
        </pc:sldMkLst>
        <pc:spChg chg="add del mod">
          <ac:chgData name="Mohamed-Reda Derraz" userId="d4e215a6228e3416" providerId="LiveId" clId="{D8B7E0A8-298C-4089-9BE9-D56F35775F5E}" dt="2023-01-07T09:33:40.098" v="2995" actId="478"/>
          <ac:spMkLst>
            <pc:docMk/>
            <pc:sldMk cId="2625467955" sldId="323"/>
            <ac:spMk id="3" creationId="{B8F35FB2-E429-D24E-8663-88A2DAD2927A}"/>
          </ac:spMkLst>
        </pc:spChg>
        <pc:spChg chg="add del mod">
          <ac:chgData name="Mohamed-Reda Derraz" userId="d4e215a6228e3416" providerId="LiveId" clId="{D8B7E0A8-298C-4089-9BE9-D56F35775F5E}" dt="2023-01-07T09:33:40.098" v="2995" actId="478"/>
          <ac:spMkLst>
            <pc:docMk/>
            <pc:sldMk cId="2625467955" sldId="323"/>
            <ac:spMk id="5" creationId="{E57CEA46-79A8-74EF-4760-CF1B5CF0D017}"/>
          </ac:spMkLst>
        </pc:spChg>
        <pc:spChg chg="add del mod">
          <ac:chgData name="Mohamed-Reda Derraz" userId="d4e215a6228e3416" providerId="LiveId" clId="{D8B7E0A8-298C-4089-9BE9-D56F35775F5E}" dt="2023-01-07T09:33:40.098" v="2995" actId="478"/>
          <ac:spMkLst>
            <pc:docMk/>
            <pc:sldMk cId="2625467955" sldId="323"/>
            <ac:spMk id="7" creationId="{B26E7D16-59C4-A391-FC9D-4A3CE897B5DC}"/>
          </ac:spMkLst>
        </pc:spChg>
        <pc:spChg chg="add del mod">
          <ac:chgData name="Mohamed-Reda Derraz" userId="d4e215a6228e3416" providerId="LiveId" clId="{D8B7E0A8-298C-4089-9BE9-D56F35775F5E}" dt="2023-01-07T09:33:40.098" v="2995" actId="478"/>
          <ac:spMkLst>
            <pc:docMk/>
            <pc:sldMk cId="2625467955" sldId="323"/>
            <ac:spMk id="9" creationId="{98F86680-F7CF-FD80-1B86-C8129C6FD6F1}"/>
          </ac:spMkLst>
        </pc:spChg>
        <pc:spChg chg="add del mod">
          <ac:chgData name="Mohamed-Reda Derraz" userId="d4e215a6228e3416" providerId="LiveId" clId="{D8B7E0A8-298C-4089-9BE9-D56F35775F5E}" dt="2023-01-07T09:33:40.098" v="2995" actId="478"/>
          <ac:spMkLst>
            <pc:docMk/>
            <pc:sldMk cId="2625467955" sldId="323"/>
            <ac:spMk id="11" creationId="{7426D3C4-84A8-8C8B-D3CB-836801A1F1CC}"/>
          </ac:spMkLst>
        </pc:spChg>
        <pc:spChg chg="add del mod">
          <ac:chgData name="Mohamed-Reda Derraz" userId="d4e215a6228e3416" providerId="LiveId" clId="{D8B7E0A8-298C-4089-9BE9-D56F35775F5E}" dt="2023-01-07T09:33:40.098" v="2995" actId="478"/>
          <ac:spMkLst>
            <pc:docMk/>
            <pc:sldMk cId="2625467955" sldId="323"/>
            <ac:spMk id="13" creationId="{B2FC7C88-4DD8-D297-2F17-727E486A147F}"/>
          </ac:spMkLst>
        </pc:spChg>
        <pc:spChg chg="add del mod">
          <ac:chgData name="Mohamed-Reda Derraz" userId="d4e215a6228e3416" providerId="LiveId" clId="{D8B7E0A8-298C-4089-9BE9-D56F35775F5E}" dt="2023-01-07T09:33:39.333" v="2994"/>
          <ac:spMkLst>
            <pc:docMk/>
            <pc:sldMk cId="2625467955" sldId="323"/>
            <ac:spMk id="14" creationId="{AD9C9C4D-5690-C3D9-78A8-38CA68855B75}"/>
          </ac:spMkLst>
        </pc:spChg>
        <pc:spChg chg="add del mod">
          <ac:chgData name="Mohamed-Reda Derraz" userId="d4e215a6228e3416" providerId="LiveId" clId="{D8B7E0A8-298C-4089-9BE9-D56F35775F5E}" dt="2023-01-07T09:33:39.333" v="2994"/>
          <ac:spMkLst>
            <pc:docMk/>
            <pc:sldMk cId="2625467955" sldId="323"/>
            <ac:spMk id="15" creationId="{0CC30C7E-9EF1-7336-0E70-5F5121508C19}"/>
          </ac:spMkLst>
        </pc:spChg>
        <pc:spChg chg="add del mod">
          <ac:chgData name="Mohamed-Reda Derraz" userId="d4e215a6228e3416" providerId="LiveId" clId="{D8B7E0A8-298C-4089-9BE9-D56F35775F5E}" dt="2023-01-07T09:33:39.333" v="2994"/>
          <ac:spMkLst>
            <pc:docMk/>
            <pc:sldMk cId="2625467955" sldId="323"/>
            <ac:spMk id="16" creationId="{29BF5EAA-B455-42B4-FB07-E7E752800CCD}"/>
          </ac:spMkLst>
        </pc:spChg>
        <pc:spChg chg="add del mod">
          <ac:chgData name="Mohamed-Reda Derraz" userId="d4e215a6228e3416" providerId="LiveId" clId="{D8B7E0A8-298C-4089-9BE9-D56F35775F5E}" dt="2023-01-07T09:33:39.333" v="2994"/>
          <ac:spMkLst>
            <pc:docMk/>
            <pc:sldMk cId="2625467955" sldId="323"/>
            <ac:spMk id="17" creationId="{46A0BCE7-5291-ECB3-76FA-923E4B0F3724}"/>
          </ac:spMkLst>
        </pc:spChg>
        <pc:spChg chg="add del mod">
          <ac:chgData name="Mohamed-Reda Derraz" userId="d4e215a6228e3416" providerId="LiveId" clId="{D8B7E0A8-298C-4089-9BE9-D56F35775F5E}" dt="2023-01-07T09:33:39.333" v="2994"/>
          <ac:spMkLst>
            <pc:docMk/>
            <pc:sldMk cId="2625467955" sldId="323"/>
            <ac:spMk id="24" creationId="{045F27CC-9FFA-368D-035F-7E5C95D1F4BF}"/>
          </ac:spMkLst>
        </pc:spChg>
        <pc:spChg chg="add del mod">
          <ac:chgData name="Mohamed-Reda Derraz" userId="d4e215a6228e3416" providerId="LiveId" clId="{D8B7E0A8-298C-4089-9BE9-D56F35775F5E}" dt="2023-01-07T09:33:39.333" v="2994"/>
          <ac:spMkLst>
            <pc:docMk/>
            <pc:sldMk cId="2625467955" sldId="323"/>
            <ac:spMk id="25" creationId="{7D5CC95D-D44B-8AA7-90E8-5AE7D010E518}"/>
          </ac:spMkLst>
        </pc:spChg>
        <pc:spChg chg="add del mod">
          <ac:chgData name="Mohamed-Reda Derraz" userId="d4e215a6228e3416" providerId="LiveId" clId="{D8B7E0A8-298C-4089-9BE9-D56F35775F5E}" dt="2023-01-07T09:33:39.333" v="2994"/>
          <ac:spMkLst>
            <pc:docMk/>
            <pc:sldMk cId="2625467955" sldId="323"/>
            <ac:spMk id="27" creationId="{9AF12919-27A3-A7E3-F0BF-BDB35788E7A2}"/>
          </ac:spMkLst>
        </pc:spChg>
        <pc:spChg chg="add del mod">
          <ac:chgData name="Mohamed-Reda Derraz" userId="d4e215a6228e3416" providerId="LiveId" clId="{D8B7E0A8-298C-4089-9BE9-D56F35775F5E}" dt="2023-01-07T09:33:48.059" v="3002" actId="478"/>
          <ac:spMkLst>
            <pc:docMk/>
            <pc:sldMk cId="2625467955" sldId="323"/>
            <ac:spMk id="28" creationId="{28615D12-E036-1FA3-5239-074FCF36B163}"/>
          </ac:spMkLst>
        </pc:spChg>
        <pc:spChg chg="add del mod">
          <ac:chgData name="Mohamed-Reda Derraz" userId="d4e215a6228e3416" providerId="LiveId" clId="{D8B7E0A8-298C-4089-9BE9-D56F35775F5E}" dt="2023-01-07T09:33:51.439" v="3005" actId="478"/>
          <ac:spMkLst>
            <pc:docMk/>
            <pc:sldMk cId="2625467955" sldId="323"/>
            <ac:spMk id="29" creationId="{23A51FBD-6EEB-F27A-B723-AEEF18BEE8D6}"/>
          </ac:spMkLst>
        </pc:spChg>
        <pc:spChg chg="add del mod">
          <ac:chgData name="Mohamed-Reda Derraz" userId="d4e215a6228e3416" providerId="LiveId" clId="{D8B7E0A8-298C-4089-9BE9-D56F35775F5E}" dt="2023-01-07T09:33:46.080" v="3000" actId="478"/>
          <ac:spMkLst>
            <pc:docMk/>
            <pc:sldMk cId="2625467955" sldId="323"/>
            <ac:spMk id="30" creationId="{A6DA7401-DCB2-BBEF-9BB0-5C5B292F7380}"/>
          </ac:spMkLst>
        </pc:spChg>
        <pc:spChg chg="add del mod">
          <ac:chgData name="Mohamed-Reda Derraz" userId="d4e215a6228e3416" providerId="LiveId" clId="{D8B7E0A8-298C-4089-9BE9-D56F35775F5E}" dt="2023-01-07T09:33:45.575" v="2999" actId="478"/>
          <ac:spMkLst>
            <pc:docMk/>
            <pc:sldMk cId="2625467955" sldId="323"/>
            <ac:spMk id="31" creationId="{A95DCA70-3F56-B614-4C89-C31ED97B97A6}"/>
          </ac:spMkLst>
        </pc:spChg>
        <pc:spChg chg="add del mod">
          <ac:chgData name="Mohamed-Reda Derraz" userId="d4e215a6228e3416" providerId="LiveId" clId="{D8B7E0A8-298C-4089-9BE9-D56F35775F5E}" dt="2023-01-07T09:33:49.373" v="3003" actId="478"/>
          <ac:spMkLst>
            <pc:docMk/>
            <pc:sldMk cId="2625467955" sldId="323"/>
            <ac:spMk id="38" creationId="{49D50637-34E7-087C-62CE-5E79FFD6384C}"/>
          </ac:spMkLst>
        </pc:spChg>
        <pc:spChg chg="add del mod">
          <ac:chgData name="Mohamed-Reda Derraz" userId="d4e215a6228e3416" providerId="LiveId" clId="{D8B7E0A8-298C-4089-9BE9-D56F35775F5E}" dt="2023-01-07T09:33:45.075" v="2998" actId="478"/>
          <ac:spMkLst>
            <pc:docMk/>
            <pc:sldMk cId="2625467955" sldId="323"/>
            <ac:spMk id="39" creationId="{12BC8888-57AF-4744-0F4D-8BC1194B307C}"/>
          </ac:spMkLst>
        </pc:spChg>
        <pc:spChg chg="add del mod">
          <ac:chgData name="Mohamed-Reda Derraz" userId="d4e215a6228e3416" providerId="LiveId" clId="{D8B7E0A8-298C-4089-9BE9-D56F35775F5E}" dt="2023-01-07T09:33:43.503" v="2997" actId="478"/>
          <ac:spMkLst>
            <pc:docMk/>
            <pc:sldMk cId="2625467955" sldId="323"/>
            <ac:spMk id="41" creationId="{1366BC2C-5B62-A71D-8D37-392F3D80D4FE}"/>
          </ac:spMkLst>
        </pc:spChg>
        <pc:spChg chg="add del mod">
          <ac:chgData name="Mohamed-Reda Derraz" userId="d4e215a6228e3416" providerId="LiveId" clId="{D8B7E0A8-298C-4089-9BE9-D56F35775F5E}" dt="2023-01-07T09:33:50.442" v="3004" actId="478"/>
          <ac:spMkLst>
            <pc:docMk/>
            <pc:sldMk cId="2625467955" sldId="323"/>
            <ac:spMk id="43" creationId="{0B79D714-F521-E969-EBDF-328A458F70F8}"/>
          </ac:spMkLst>
        </pc:spChg>
        <pc:spChg chg="add del mod">
          <ac:chgData name="Mohamed-Reda Derraz" userId="d4e215a6228e3416" providerId="LiveId" clId="{D8B7E0A8-298C-4089-9BE9-D56F35775F5E}" dt="2023-01-07T09:33:52.181" v="3006" actId="478"/>
          <ac:spMkLst>
            <pc:docMk/>
            <pc:sldMk cId="2625467955" sldId="323"/>
            <ac:spMk id="45" creationId="{CB0347D9-87D3-1DD3-3A8E-6D7F75EE9C4B}"/>
          </ac:spMkLst>
        </pc:spChg>
        <pc:spChg chg="add del mod">
          <ac:chgData name="Mohamed-Reda Derraz" userId="d4e215a6228e3416" providerId="LiveId" clId="{D8B7E0A8-298C-4089-9BE9-D56F35775F5E}" dt="2023-01-07T09:33:53.011" v="3007" actId="478"/>
          <ac:spMkLst>
            <pc:docMk/>
            <pc:sldMk cId="2625467955" sldId="323"/>
            <ac:spMk id="47" creationId="{73DAF78E-3FA1-DE39-9A42-F6C51ADAFFE2}"/>
          </ac:spMkLst>
        </pc:spChg>
        <pc:spChg chg="del">
          <ac:chgData name="Mohamed-Reda Derraz" userId="d4e215a6228e3416" providerId="LiveId" clId="{D8B7E0A8-298C-4089-9BE9-D56F35775F5E}" dt="2023-01-07T09:33:35.853" v="2992" actId="478"/>
          <ac:spMkLst>
            <pc:docMk/>
            <pc:sldMk cId="2625467955" sldId="323"/>
            <ac:spMk id="1073" creationId="{00000000-0000-0000-0000-000000000000}"/>
          </ac:spMkLst>
        </pc:spChg>
        <pc:spChg chg="del">
          <ac:chgData name="Mohamed-Reda Derraz" userId="d4e215a6228e3416" providerId="LiveId" clId="{D8B7E0A8-298C-4089-9BE9-D56F35775F5E}" dt="2023-01-07T09:33:35.853" v="2992" actId="478"/>
          <ac:spMkLst>
            <pc:docMk/>
            <pc:sldMk cId="2625467955" sldId="323"/>
            <ac:spMk id="1074" creationId="{00000000-0000-0000-0000-000000000000}"/>
          </ac:spMkLst>
        </pc:spChg>
        <pc:spChg chg="del">
          <ac:chgData name="Mohamed-Reda Derraz" userId="d4e215a6228e3416" providerId="LiveId" clId="{D8B7E0A8-298C-4089-9BE9-D56F35775F5E}" dt="2023-01-07T09:33:35.853" v="2992" actId="478"/>
          <ac:spMkLst>
            <pc:docMk/>
            <pc:sldMk cId="2625467955" sldId="323"/>
            <ac:spMk id="1075" creationId="{00000000-0000-0000-0000-000000000000}"/>
          </ac:spMkLst>
        </pc:spChg>
        <pc:spChg chg="del">
          <ac:chgData name="Mohamed-Reda Derraz" userId="d4e215a6228e3416" providerId="LiveId" clId="{D8B7E0A8-298C-4089-9BE9-D56F35775F5E}" dt="2023-01-07T09:33:35.853" v="2992" actId="478"/>
          <ac:spMkLst>
            <pc:docMk/>
            <pc:sldMk cId="2625467955" sldId="323"/>
            <ac:spMk id="1076" creationId="{00000000-0000-0000-0000-000000000000}"/>
          </ac:spMkLst>
        </pc:spChg>
        <pc:spChg chg="del">
          <ac:chgData name="Mohamed-Reda Derraz" userId="d4e215a6228e3416" providerId="LiveId" clId="{D8B7E0A8-298C-4089-9BE9-D56F35775F5E}" dt="2023-01-07T09:33:35.853" v="2992" actId="478"/>
          <ac:spMkLst>
            <pc:docMk/>
            <pc:sldMk cId="2625467955" sldId="323"/>
            <ac:spMk id="1077" creationId="{00000000-0000-0000-0000-000000000000}"/>
          </ac:spMkLst>
        </pc:spChg>
        <pc:spChg chg="del">
          <ac:chgData name="Mohamed-Reda Derraz" userId="d4e215a6228e3416" providerId="LiveId" clId="{D8B7E0A8-298C-4089-9BE9-D56F35775F5E}" dt="2023-01-07T09:33:35.853" v="2992" actId="478"/>
          <ac:spMkLst>
            <pc:docMk/>
            <pc:sldMk cId="2625467955" sldId="323"/>
            <ac:spMk id="1078" creationId="{00000000-0000-0000-0000-000000000000}"/>
          </ac:spMkLst>
        </pc:spChg>
        <pc:grpChg chg="del">
          <ac:chgData name="Mohamed-Reda Derraz" userId="d4e215a6228e3416" providerId="LiveId" clId="{D8B7E0A8-298C-4089-9BE9-D56F35775F5E}" dt="2023-01-07T09:33:35.853" v="2992" actId="478"/>
          <ac:grpSpMkLst>
            <pc:docMk/>
            <pc:sldMk cId="2625467955" sldId="323"/>
            <ac:grpSpMk id="1079" creationId="{00000000-0000-0000-0000-000000000000}"/>
          </ac:grpSpMkLst>
        </pc:grpChg>
        <pc:grpChg chg="del">
          <ac:chgData name="Mohamed-Reda Derraz" userId="d4e215a6228e3416" providerId="LiveId" clId="{D8B7E0A8-298C-4089-9BE9-D56F35775F5E}" dt="2023-01-07T09:33:35.853" v="2992" actId="478"/>
          <ac:grpSpMkLst>
            <pc:docMk/>
            <pc:sldMk cId="2625467955" sldId="323"/>
            <ac:grpSpMk id="1083" creationId="{00000000-0000-0000-0000-000000000000}"/>
          </ac:grpSpMkLst>
        </pc:grpChg>
        <pc:grpChg chg="del">
          <ac:chgData name="Mohamed-Reda Derraz" userId="d4e215a6228e3416" providerId="LiveId" clId="{D8B7E0A8-298C-4089-9BE9-D56F35775F5E}" dt="2023-01-07T09:33:35.853" v="2992" actId="478"/>
          <ac:grpSpMkLst>
            <pc:docMk/>
            <pc:sldMk cId="2625467955" sldId="323"/>
            <ac:grpSpMk id="1086" creationId="{00000000-0000-0000-0000-000000000000}"/>
          </ac:grpSpMkLst>
        </pc:grpChg>
        <pc:picChg chg="add del mod">
          <ac:chgData name="Mohamed-Reda Derraz" userId="d4e215a6228e3416" providerId="LiveId" clId="{D8B7E0A8-298C-4089-9BE9-D56F35775F5E}" dt="2023-01-07T09:33:39.333" v="2994"/>
          <ac:picMkLst>
            <pc:docMk/>
            <pc:sldMk cId="2625467955" sldId="323"/>
            <ac:picMk id="18" creationId="{EF9E68FF-0A30-A6A4-15C0-8E9A7E44B764}"/>
          </ac:picMkLst>
        </pc:picChg>
        <pc:picChg chg="add del mod">
          <ac:chgData name="Mohamed-Reda Derraz" userId="d4e215a6228e3416" providerId="LiveId" clId="{D8B7E0A8-298C-4089-9BE9-D56F35775F5E}" dt="2023-01-07T09:33:39.333" v="2994"/>
          <ac:picMkLst>
            <pc:docMk/>
            <pc:sldMk cId="2625467955" sldId="323"/>
            <ac:picMk id="19" creationId="{BCDBF262-6168-CE0C-4926-BA35D50D9995}"/>
          </ac:picMkLst>
        </pc:picChg>
        <pc:picChg chg="add del mod">
          <ac:chgData name="Mohamed-Reda Derraz" userId="d4e215a6228e3416" providerId="LiveId" clId="{D8B7E0A8-298C-4089-9BE9-D56F35775F5E}" dt="2023-01-07T09:33:39.333" v="2994"/>
          <ac:picMkLst>
            <pc:docMk/>
            <pc:sldMk cId="2625467955" sldId="323"/>
            <ac:picMk id="20" creationId="{52A1AD53-CD28-D382-B29D-416D6C4A4A3F}"/>
          </ac:picMkLst>
        </pc:picChg>
        <pc:picChg chg="add del mod">
          <ac:chgData name="Mohamed-Reda Derraz" userId="d4e215a6228e3416" providerId="LiveId" clId="{D8B7E0A8-298C-4089-9BE9-D56F35775F5E}" dt="2023-01-07T09:33:39.333" v="2994"/>
          <ac:picMkLst>
            <pc:docMk/>
            <pc:sldMk cId="2625467955" sldId="323"/>
            <ac:picMk id="21" creationId="{4C27EFC6-000D-9C2B-9E11-A2B1421EC1D8}"/>
          </ac:picMkLst>
        </pc:picChg>
        <pc:picChg chg="add del mod">
          <ac:chgData name="Mohamed-Reda Derraz" userId="d4e215a6228e3416" providerId="LiveId" clId="{D8B7E0A8-298C-4089-9BE9-D56F35775F5E}" dt="2023-01-07T09:33:39.333" v="2994"/>
          <ac:picMkLst>
            <pc:docMk/>
            <pc:sldMk cId="2625467955" sldId="323"/>
            <ac:picMk id="22" creationId="{F46F8CB4-7D10-DB56-ACF0-76AD0455D4F7}"/>
          </ac:picMkLst>
        </pc:picChg>
        <pc:picChg chg="add del mod">
          <ac:chgData name="Mohamed-Reda Derraz" userId="d4e215a6228e3416" providerId="LiveId" clId="{D8B7E0A8-298C-4089-9BE9-D56F35775F5E}" dt="2023-01-07T09:33:39.333" v="2994"/>
          <ac:picMkLst>
            <pc:docMk/>
            <pc:sldMk cId="2625467955" sldId="323"/>
            <ac:picMk id="23" creationId="{C8CDE77F-2E01-2E60-7B8A-9956E66CF006}"/>
          </ac:picMkLst>
        </pc:picChg>
        <pc:picChg chg="add del mod">
          <ac:chgData name="Mohamed-Reda Derraz" userId="d4e215a6228e3416" providerId="LiveId" clId="{D8B7E0A8-298C-4089-9BE9-D56F35775F5E}" dt="2023-01-07T09:33:39.333" v="2994"/>
          <ac:picMkLst>
            <pc:docMk/>
            <pc:sldMk cId="2625467955" sldId="323"/>
            <ac:picMk id="26" creationId="{748777A9-018A-453B-04C2-2AB0155E2AB7}"/>
          </ac:picMkLst>
        </pc:picChg>
        <pc:picChg chg="add mod">
          <ac:chgData name="Mohamed-Reda Derraz" userId="d4e215a6228e3416" providerId="LiveId" clId="{D8B7E0A8-298C-4089-9BE9-D56F35775F5E}" dt="2023-01-07T09:34:43.634" v="3022" actId="408"/>
          <ac:picMkLst>
            <pc:docMk/>
            <pc:sldMk cId="2625467955" sldId="323"/>
            <ac:picMk id="32" creationId="{FE6ED333-A75E-B639-114F-3C62997AF55D}"/>
          </ac:picMkLst>
        </pc:picChg>
        <pc:picChg chg="add mod">
          <ac:chgData name="Mohamed-Reda Derraz" userId="d4e215a6228e3416" providerId="LiveId" clId="{D8B7E0A8-298C-4089-9BE9-D56F35775F5E}" dt="2023-01-07T09:34:43.634" v="3022" actId="408"/>
          <ac:picMkLst>
            <pc:docMk/>
            <pc:sldMk cId="2625467955" sldId="323"/>
            <ac:picMk id="33" creationId="{0664740F-7D4F-5700-4CEB-8B7A79F7A1A6}"/>
          </ac:picMkLst>
        </pc:picChg>
        <pc:picChg chg="add mod">
          <ac:chgData name="Mohamed-Reda Derraz" userId="d4e215a6228e3416" providerId="LiveId" clId="{D8B7E0A8-298C-4089-9BE9-D56F35775F5E}" dt="2023-01-07T09:34:43.634" v="3022" actId="408"/>
          <ac:picMkLst>
            <pc:docMk/>
            <pc:sldMk cId="2625467955" sldId="323"/>
            <ac:picMk id="34" creationId="{8912239A-8A96-9F74-6326-074491B68675}"/>
          </ac:picMkLst>
        </pc:picChg>
        <pc:picChg chg="add mod">
          <ac:chgData name="Mohamed-Reda Derraz" userId="d4e215a6228e3416" providerId="LiveId" clId="{D8B7E0A8-298C-4089-9BE9-D56F35775F5E}" dt="2023-01-07T09:34:50.998" v="3023" actId="1076"/>
          <ac:picMkLst>
            <pc:docMk/>
            <pc:sldMk cId="2625467955" sldId="323"/>
            <ac:picMk id="35" creationId="{51B5D274-5676-C2A8-95BD-E3C151E2E91F}"/>
          </ac:picMkLst>
        </pc:picChg>
        <pc:picChg chg="add mod">
          <ac:chgData name="Mohamed-Reda Derraz" userId="d4e215a6228e3416" providerId="LiveId" clId="{D8B7E0A8-298C-4089-9BE9-D56F35775F5E}" dt="2023-01-07T09:34:53.905" v="3024" actId="1076"/>
          <ac:picMkLst>
            <pc:docMk/>
            <pc:sldMk cId="2625467955" sldId="323"/>
            <ac:picMk id="36" creationId="{97CABF55-74A7-C971-6EC3-38EFDD728319}"/>
          </ac:picMkLst>
        </pc:picChg>
        <pc:picChg chg="add mod">
          <ac:chgData name="Mohamed-Reda Derraz" userId="d4e215a6228e3416" providerId="LiveId" clId="{D8B7E0A8-298C-4089-9BE9-D56F35775F5E}" dt="2023-01-07T09:34:57.317" v="3025" actId="1076"/>
          <ac:picMkLst>
            <pc:docMk/>
            <pc:sldMk cId="2625467955" sldId="323"/>
            <ac:picMk id="37" creationId="{DE98CC2A-C635-765D-82EB-852BB497F7B7}"/>
          </ac:picMkLst>
        </pc:picChg>
        <pc:picChg chg="add mod">
          <ac:chgData name="Mohamed-Reda Derraz" userId="d4e215a6228e3416" providerId="LiveId" clId="{D8B7E0A8-298C-4089-9BE9-D56F35775F5E}" dt="2023-01-07T09:34:43.634" v="3022" actId="408"/>
          <ac:picMkLst>
            <pc:docMk/>
            <pc:sldMk cId="2625467955" sldId="323"/>
            <ac:picMk id="40" creationId="{8988FF60-041A-0F4F-B7A8-3A259333DED2}"/>
          </ac:picMkLst>
        </pc:picChg>
        <pc:picChg chg="add mod">
          <ac:chgData name="Mohamed-Reda Derraz" userId="d4e215a6228e3416" providerId="LiveId" clId="{D8B7E0A8-298C-4089-9BE9-D56F35775F5E}" dt="2023-01-07T09:35:38.097" v="3039" actId="1076"/>
          <ac:picMkLst>
            <pc:docMk/>
            <pc:sldMk cId="2625467955" sldId="323"/>
            <ac:picMk id="48" creationId="{0BB0C5E8-2ADF-2223-4BE2-0F8D91D2206B}"/>
          </ac:picMkLst>
        </pc:picChg>
      </pc:sldChg>
      <pc:sldChg chg="addSp delSp modSp add mod ord modTransition delAnim modAnim modNotesTx">
        <pc:chgData name="Mohamed-Reda Derraz" userId="d4e215a6228e3416" providerId="LiveId" clId="{D8B7E0A8-298C-4089-9BE9-D56F35775F5E}" dt="2023-01-07T08:30:10.872" v="2314" actId="6549"/>
        <pc:sldMkLst>
          <pc:docMk/>
          <pc:sldMk cId="2741804427" sldId="324"/>
        </pc:sldMkLst>
        <pc:spChg chg="mod">
          <ac:chgData name="Mohamed-Reda Derraz" userId="d4e215a6228e3416" providerId="LiveId" clId="{D8B7E0A8-298C-4089-9BE9-D56F35775F5E}" dt="2023-01-07T08:14:48.194" v="1616"/>
          <ac:spMkLst>
            <pc:docMk/>
            <pc:sldMk cId="2741804427" sldId="324"/>
            <ac:spMk id="3" creationId="{D8123053-A18F-DD01-0A2E-BC1648747AD7}"/>
          </ac:spMkLst>
        </pc:spChg>
        <pc:spChg chg="mod">
          <ac:chgData name="Mohamed-Reda Derraz" userId="d4e215a6228e3416" providerId="LiveId" clId="{D8B7E0A8-298C-4089-9BE9-D56F35775F5E}" dt="2023-01-07T08:14:48.194" v="1616"/>
          <ac:spMkLst>
            <pc:docMk/>
            <pc:sldMk cId="2741804427" sldId="324"/>
            <ac:spMk id="4" creationId="{B7FF6949-1723-1751-2909-E25AE755E3CA}"/>
          </ac:spMkLst>
        </pc:spChg>
        <pc:spChg chg="mod">
          <ac:chgData name="Mohamed-Reda Derraz" userId="d4e215a6228e3416" providerId="LiveId" clId="{D8B7E0A8-298C-4089-9BE9-D56F35775F5E}" dt="2023-01-07T08:14:48.194" v="1616"/>
          <ac:spMkLst>
            <pc:docMk/>
            <pc:sldMk cId="2741804427" sldId="324"/>
            <ac:spMk id="6" creationId="{886D55D0-0EE8-0248-F7C6-3B952AB9983E}"/>
          </ac:spMkLst>
        </pc:spChg>
        <pc:spChg chg="mod">
          <ac:chgData name="Mohamed-Reda Derraz" userId="d4e215a6228e3416" providerId="LiveId" clId="{D8B7E0A8-298C-4089-9BE9-D56F35775F5E}" dt="2023-01-07T08:14:48.194" v="1616"/>
          <ac:spMkLst>
            <pc:docMk/>
            <pc:sldMk cId="2741804427" sldId="324"/>
            <ac:spMk id="8" creationId="{38EBC1DA-CC3D-F0C3-76EA-37EE5D020828}"/>
          </ac:spMkLst>
        </pc:spChg>
        <pc:spChg chg="mod">
          <ac:chgData name="Mohamed-Reda Derraz" userId="d4e215a6228e3416" providerId="LiveId" clId="{D8B7E0A8-298C-4089-9BE9-D56F35775F5E}" dt="2023-01-07T08:14:48.194" v="1616"/>
          <ac:spMkLst>
            <pc:docMk/>
            <pc:sldMk cId="2741804427" sldId="324"/>
            <ac:spMk id="9" creationId="{A086A2B7-85A2-2647-D2D4-CA9CB3AB983B}"/>
          </ac:spMkLst>
        </pc:spChg>
        <pc:spChg chg="mod">
          <ac:chgData name="Mohamed-Reda Derraz" userId="d4e215a6228e3416" providerId="LiveId" clId="{D8B7E0A8-298C-4089-9BE9-D56F35775F5E}" dt="2023-01-07T08:14:48.194" v="1616"/>
          <ac:spMkLst>
            <pc:docMk/>
            <pc:sldMk cId="2741804427" sldId="324"/>
            <ac:spMk id="10" creationId="{DCBC8F08-9DE9-5C01-499C-4023C144E113}"/>
          </ac:spMkLst>
        </pc:spChg>
        <pc:spChg chg="mod">
          <ac:chgData name="Mohamed-Reda Derraz" userId="d4e215a6228e3416" providerId="LiveId" clId="{D8B7E0A8-298C-4089-9BE9-D56F35775F5E}" dt="2023-01-07T08:14:48.194" v="1616"/>
          <ac:spMkLst>
            <pc:docMk/>
            <pc:sldMk cId="2741804427" sldId="324"/>
            <ac:spMk id="11" creationId="{9F9E6F83-A648-77E3-6F33-62F2EC6F98C9}"/>
          </ac:spMkLst>
        </pc:spChg>
        <pc:spChg chg="mod">
          <ac:chgData name="Mohamed-Reda Derraz" userId="d4e215a6228e3416" providerId="LiveId" clId="{D8B7E0A8-298C-4089-9BE9-D56F35775F5E}" dt="2023-01-07T08:14:48.194" v="1616"/>
          <ac:spMkLst>
            <pc:docMk/>
            <pc:sldMk cId="2741804427" sldId="324"/>
            <ac:spMk id="12" creationId="{97E717C1-D7D3-F72B-946E-C601BBEEA51D}"/>
          </ac:spMkLst>
        </pc:spChg>
        <pc:spChg chg="mod">
          <ac:chgData name="Mohamed-Reda Derraz" userId="d4e215a6228e3416" providerId="LiveId" clId="{D8B7E0A8-298C-4089-9BE9-D56F35775F5E}" dt="2023-01-07T08:14:48.194" v="1616"/>
          <ac:spMkLst>
            <pc:docMk/>
            <pc:sldMk cId="2741804427" sldId="324"/>
            <ac:spMk id="13" creationId="{6F9467E4-778B-35C8-E601-170BAB1FAE38}"/>
          </ac:spMkLst>
        </pc:spChg>
        <pc:spChg chg="mod">
          <ac:chgData name="Mohamed-Reda Derraz" userId="d4e215a6228e3416" providerId="LiveId" clId="{D8B7E0A8-298C-4089-9BE9-D56F35775F5E}" dt="2023-01-07T08:14:48.194" v="1616"/>
          <ac:spMkLst>
            <pc:docMk/>
            <pc:sldMk cId="2741804427" sldId="324"/>
            <ac:spMk id="14" creationId="{709F438A-1B04-8FB8-0CDC-4DAA91CFC533}"/>
          </ac:spMkLst>
        </pc:spChg>
        <pc:spChg chg="mod">
          <ac:chgData name="Mohamed-Reda Derraz" userId="d4e215a6228e3416" providerId="LiveId" clId="{D8B7E0A8-298C-4089-9BE9-D56F35775F5E}" dt="2023-01-07T08:14:48.194" v="1616"/>
          <ac:spMkLst>
            <pc:docMk/>
            <pc:sldMk cId="2741804427" sldId="324"/>
            <ac:spMk id="15" creationId="{905A8746-845B-7C51-7E56-40E42F8225DD}"/>
          </ac:spMkLst>
        </pc:spChg>
        <pc:spChg chg="mod">
          <ac:chgData name="Mohamed-Reda Derraz" userId="d4e215a6228e3416" providerId="LiveId" clId="{D8B7E0A8-298C-4089-9BE9-D56F35775F5E}" dt="2023-01-07T08:14:48.194" v="1616"/>
          <ac:spMkLst>
            <pc:docMk/>
            <pc:sldMk cId="2741804427" sldId="324"/>
            <ac:spMk id="16" creationId="{D6BF407F-C0E1-0113-4975-443584E9D7FB}"/>
          </ac:spMkLst>
        </pc:spChg>
        <pc:spChg chg="mod">
          <ac:chgData name="Mohamed-Reda Derraz" userId="d4e215a6228e3416" providerId="LiveId" clId="{D8B7E0A8-298C-4089-9BE9-D56F35775F5E}" dt="2023-01-07T08:14:48.194" v="1616"/>
          <ac:spMkLst>
            <pc:docMk/>
            <pc:sldMk cId="2741804427" sldId="324"/>
            <ac:spMk id="17" creationId="{B6D9BCC4-5602-3D6F-C42B-7E9C8CDAAEDE}"/>
          </ac:spMkLst>
        </pc:spChg>
        <pc:spChg chg="mod">
          <ac:chgData name="Mohamed-Reda Derraz" userId="d4e215a6228e3416" providerId="LiveId" clId="{D8B7E0A8-298C-4089-9BE9-D56F35775F5E}" dt="2023-01-07T08:14:48.194" v="1616"/>
          <ac:spMkLst>
            <pc:docMk/>
            <pc:sldMk cId="2741804427" sldId="324"/>
            <ac:spMk id="18" creationId="{4EF6494E-80ED-2E67-1195-95DF9D220664}"/>
          </ac:spMkLst>
        </pc:spChg>
        <pc:spChg chg="mod">
          <ac:chgData name="Mohamed-Reda Derraz" userId="d4e215a6228e3416" providerId="LiveId" clId="{D8B7E0A8-298C-4089-9BE9-D56F35775F5E}" dt="2023-01-07T08:14:48.194" v="1616"/>
          <ac:spMkLst>
            <pc:docMk/>
            <pc:sldMk cId="2741804427" sldId="324"/>
            <ac:spMk id="19" creationId="{016BA1F8-BC32-9171-88E4-A0670BC1808D}"/>
          </ac:spMkLst>
        </pc:spChg>
        <pc:spChg chg="mod">
          <ac:chgData name="Mohamed-Reda Derraz" userId="d4e215a6228e3416" providerId="LiveId" clId="{D8B7E0A8-298C-4089-9BE9-D56F35775F5E}" dt="2023-01-07T08:14:48.194" v="1616"/>
          <ac:spMkLst>
            <pc:docMk/>
            <pc:sldMk cId="2741804427" sldId="324"/>
            <ac:spMk id="20" creationId="{E3C41F45-52DA-13AA-4464-6F6631AD0BD9}"/>
          </ac:spMkLst>
        </pc:spChg>
        <pc:spChg chg="mod">
          <ac:chgData name="Mohamed-Reda Derraz" userId="d4e215a6228e3416" providerId="LiveId" clId="{D8B7E0A8-298C-4089-9BE9-D56F35775F5E}" dt="2023-01-07T08:14:48.194" v="1616"/>
          <ac:spMkLst>
            <pc:docMk/>
            <pc:sldMk cId="2741804427" sldId="324"/>
            <ac:spMk id="21" creationId="{5DFF56C4-9B84-7D94-5D45-6349B95CD788}"/>
          </ac:spMkLst>
        </pc:spChg>
        <pc:spChg chg="mod">
          <ac:chgData name="Mohamed-Reda Derraz" userId="d4e215a6228e3416" providerId="LiveId" clId="{D8B7E0A8-298C-4089-9BE9-D56F35775F5E}" dt="2023-01-07T08:14:48.194" v="1616"/>
          <ac:spMkLst>
            <pc:docMk/>
            <pc:sldMk cId="2741804427" sldId="324"/>
            <ac:spMk id="22" creationId="{6BB6D083-E580-7C96-E37F-A300677D204D}"/>
          </ac:spMkLst>
        </pc:spChg>
        <pc:spChg chg="mod">
          <ac:chgData name="Mohamed-Reda Derraz" userId="d4e215a6228e3416" providerId="LiveId" clId="{D8B7E0A8-298C-4089-9BE9-D56F35775F5E}" dt="2023-01-07T08:14:48.194" v="1616"/>
          <ac:spMkLst>
            <pc:docMk/>
            <pc:sldMk cId="2741804427" sldId="324"/>
            <ac:spMk id="23" creationId="{717A6FC9-BFC6-D2E7-51AF-F0899930341C}"/>
          </ac:spMkLst>
        </pc:spChg>
        <pc:spChg chg="mod">
          <ac:chgData name="Mohamed-Reda Derraz" userId="d4e215a6228e3416" providerId="LiveId" clId="{D8B7E0A8-298C-4089-9BE9-D56F35775F5E}" dt="2023-01-07T08:14:48.194" v="1616"/>
          <ac:spMkLst>
            <pc:docMk/>
            <pc:sldMk cId="2741804427" sldId="324"/>
            <ac:spMk id="24" creationId="{D06CB889-455B-D407-8770-A280D98569AD}"/>
          </ac:spMkLst>
        </pc:spChg>
        <pc:spChg chg="mod">
          <ac:chgData name="Mohamed-Reda Derraz" userId="d4e215a6228e3416" providerId="LiveId" clId="{D8B7E0A8-298C-4089-9BE9-D56F35775F5E}" dt="2023-01-07T08:14:48.194" v="1616"/>
          <ac:spMkLst>
            <pc:docMk/>
            <pc:sldMk cId="2741804427" sldId="324"/>
            <ac:spMk id="25" creationId="{00020192-49C1-1BB2-60CC-135819BCEF78}"/>
          </ac:spMkLst>
        </pc:spChg>
        <pc:spChg chg="mod">
          <ac:chgData name="Mohamed-Reda Derraz" userId="d4e215a6228e3416" providerId="LiveId" clId="{D8B7E0A8-298C-4089-9BE9-D56F35775F5E}" dt="2023-01-07T08:14:48.194" v="1616"/>
          <ac:spMkLst>
            <pc:docMk/>
            <pc:sldMk cId="2741804427" sldId="324"/>
            <ac:spMk id="26" creationId="{C930A902-1AAF-0BF4-0AA5-0B99AB3C4775}"/>
          </ac:spMkLst>
        </pc:spChg>
        <pc:spChg chg="mod">
          <ac:chgData name="Mohamed-Reda Derraz" userId="d4e215a6228e3416" providerId="LiveId" clId="{D8B7E0A8-298C-4089-9BE9-D56F35775F5E}" dt="2023-01-07T08:14:48.194" v="1616"/>
          <ac:spMkLst>
            <pc:docMk/>
            <pc:sldMk cId="2741804427" sldId="324"/>
            <ac:spMk id="28" creationId="{3AA93647-E72E-3A6F-D3E7-9EBEB8B9C7C9}"/>
          </ac:spMkLst>
        </pc:spChg>
        <pc:spChg chg="mod">
          <ac:chgData name="Mohamed-Reda Derraz" userId="d4e215a6228e3416" providerId="LiveId" clId="{D8B7E0A8-298C-4089-9BE9-D56F35775F5E}" dt="2023-01-07T08:14:48.194" v="1616"/>
          <ac:spMkLst>
            <pc:docMk/>
            <pc:sldMk cId="2741804427" sldId="324"/>
            <ac:spMk id="30" creationId="{B68BDDA2-9AB0-3B44-39AA-B415DF8F7595}"/>
          </ac:spMkLst>
        </pc:spChg>
        <pc:spChg chg="mod">
          <ac:chgData name="Mohamed-Reda Derraz" userId="d4e215a6228e3416" providerId="LiveId" clId="{D8B7E0A8-298C-4089-9BE9-D56F35775F5E}" dt="2023-01-07T08:14:48.194" v="1616"/>
          <ac:spMkLst>
            <pc:docMk/>
            <pc:sldMk cId="2741804427" sldId="324"/>
            <ac:spMk id="32" creationId="{ED27AFC3-4F5B-AE5D-1391-CF3BFDDE5492}"/>
          </ac:spMkLst>
        </pc:spChg>
        <pc:spChg chg="mod">
          <ac:chgData name="Mohamed-Reda Derraz" userId="d4e215a6228e3416" providerId="LiveId" clId="{D8B7E0A8-298C-4089-9BE9-D56F35775F5E}" dt="2023-01-07T08:14:48.194" v="1616"/>
          <ac:spMkLst>
            <pc:docMk/>
            <pc:sldMk cId="2741804427" sldId="324"/>
            <ac:spMk id="34" creationId="{CB384300-805F-D4D5-EFF0-AAC1179A3266}"/>
          </ac:spMkLst>
        </pc:spChg>
        <pc:spChg chg="mod">
          <ac:chgData name="Mohamed-Reda Derraz" userId="d4e215a6228e3416" providerId="LiveId" clId="{D8B7E0A8-298C-4089-9BE9-D56F35775F5E}" dt="2023-01-07T08:14:48.194" v="1616"/>
          <ac:spMkLst>
            <pc:docMk/>
            <pc:sldMk cId="2741804427" sldId="324"/>
            <ac:spMk id="36" creationId="{238A772C-A34E-A72A-F39A-6D8A0D9B5A0D}"/>
          </ac:spMkLst>
        </pc:spChg>
        <pc:spChg chg="mod">
          <ac:chgData name="Mohamed-Reda Derraz" userId="d4e215a6228e3416" providerId="LiveId" clId="{D8B7E0A8-298C-4089-9BE9-D56F35775F5E}" dt="2023-01-07T08:14:48.194" v="1616"/>
          <ac:spMkLst>
            <pc:docMk/>
            <pc:sldMk cId="2741804427" sldId="324"/>
            <ac:spMk id="38" creationId="{0091654F-AF16-9D55-87BC-1B872F14A172}"/>
          </ac:spMkLst>
        </pc:spChg>
        <pc:spChg chg="mod">
          <ac:chgData name="Mohamed-Reda Derraz" userId="d4e215a6228e3416" providerId="LiveId" clId="{D8B7E0A8-298C-4089-9BE9-D56F35775F5E}" dt="2023-01-07T08:15:37.780" v="1649"/>
          <ac:spMkLst>
            <pc:docMk/>
            <pc:sldMk cId="2741804427" sldId="324"/>
            <ac:spMk id="40" creationId="{561A6E2D-8D11-E824-6D65-B75BF63A0C48}"/>
          </ac:spMkLst>
        </pc:spChg>
        <pc:spChg chg="mod">
          <ac:chgData name="Mohamed-Reda Derraz" userId="d4e215a6228e3416" providerId="LiveId" clId="{D8B7E0A8-298C-4089-9BE9-D56F35775F5E}" dt="2023-01-07T08:15:37.780" v="1649"/>
          <ac:spMkLst>
            <pc:docMk/>
            <pc:sldMk cId="2741804427" sldId="324"/>
            <ac:spMk id="41" creationId="{EEB804F0-2D2A-D3D1-B91F-1F84C5B5DC3F}"/>
          </ac:spMkLst>
        </pc:spChg>
        <pc:spChg chg="mod">
          <ac:chgData name="Mohamed-Reda Derraz" userId="d4e215a6228e3416" providerId="LiveId" clId="{D8B7E0A8-298C-4089-9BE9-D56F35775F5E}" dt="2023-01-07T08:15:37.780" v="1649"/>
          <ac:spMkLst>
            <pc:docMk/>
            <pc:sldMk cId="2741804427" sldId="324"/>
            <ac:spMk id="43" creationId="{005B1B14-E765-CE67-B41C-7B13E88F9947}"/>
          </ac:spMkLst>
        </pc:spChg>
        <pc:spChg chg="mod">
          <ac:chgData name="Mohamed-Reda Derraz" userId="d4e215a6228e3416" providerId="LiveId" clId="{D8B7E0A8-298C-4089-9BE9-D56F35775F5E}" dt="2023-01-07T08:15:37.780" v="1649"/>
          <ac:spMkLst>
            <pc:docMk/>
            <pc:sldMk cId="2741804427" sldId="324"/>
            <ac:spMk id="45" creationId="{42363B67-6495-C2D0-72A2-FC76CC155722}"/>
          </ac:spMkLst>
        </pc:spChg>
        <pc:spChg chg="mod">
          <ac:chgData name="Mohamed-Reda Derraz" userId="d4e215a6228e3416" providerId="LiveId" clId="{D8B7E0A8-298C-4089-9BE9-D56F35775F5E}" dt="2023-01-07T08:15:37.780" v="1649"/>
          <ac:spMkLst>
            <pc:docMk/>
            <pc:sldMk cId="2741804427" sldId="324"/>
            <ac:spMk id="46" creationId="{0D55902C-C480-810B-6F7A-C776D20172C1}"/>
          </ac:spMkLst>
        </pc:spChg>
        <pc:spChg chg="mod">
          <ac:chgData name="Mohamed-Reda Derraz" userId="d4e215a6228e3416" providerId="LiveId" clId="{D8B7E0A8-298C-4089-9BE9-D56F35775F5E}" dt="2023-01-07T08:15:37.780" v="1649"/>
          <ac:spMkLst>
            <pc:docMk/>
            <pc:sldMk cId="2741804427" sldId="324"/>
            <ac:spMk id="47" creationId="{EAC56665-24EF-1DB3-C416-42CF20C3A009}"/>
          </ac:spMkLst>
        </pc:spChg>
        <pc:spChg chg="mod">
          <ac:chgData name="Mohamed-Reda Derraz" userId="d4e215a6228e3416" providerId="LiveId" clId="{D8B7E0A8-298C-4089-9BE9-D56F35775F5E}" dt="2023-01-07T08:15:37.780" v="1649"/>
          <ac:spMkLst>
            <pc:docMk/>
            <pc:sldMk cId="2741804427" sldId="324"/>
            <ac:spMk id="48" creationId="{F6638CAC-547D-0792-819F-E1995262B098}"/>
          </ac:spMkLst>
        </pc:spChg>
        <pc:spChg chg="mod">
          <ac:chgData name="Mohamed-Reda Derraz" userId="d4e215a6228e3416" providerId="LiveId" clId="{D8B7E0A8-298C-4089-9BE9-D56F35775F5E}" dt="2023-01-07T08:15:37.780" v="1649"/>
          <ac:spMkLst>
            <pc:docMk/>
            <pc:sldMk cId="2741804427" sldId="324"/>
            <ac:spMk id="49" creationId="{B80CC75C-DA1C-6AFC-A5F0-0AC6C4DDCC28}"/>
          </ac:spMkLst>
        </pc:spChg>
        <pc:spChg chg="mod">
          <ac:chgData name="Mohamed-Reda Derraz" userId="d4e215a6228e3416" providerId="LiveId" clId="{D8B7E0A8-298C-4089-9BE9-D56F35775F5E}" dt="2023-01-07T08:15:37.780" v="1649"/>
          <ac:spMkLst>
            <pc:docMk/>
            <pc:sldMk cId="2741804427" sldId="324"/>
            <ac:spMk id="50" creationId="{EA14265F-C5E0-D458-F615-575AD13746DC}"/>
          </ac:spMkLst>
        </pc:spChg>
        <pc:spChg chg="mod">
          <ac:chgData name="Mohamed-Reda Derraz" userId="d4e215a6228e3416" providerId="LiveId" clId="{D8B7E0A8-298C-4089-9BE9-D56F35775F5E}" dt="2023-01-07T08:15:37.780" v="1649"/>
          <ac:spMkLst>
            <pc:docMk/>
            <pc:sldMk cId="2741804427" sldId="324"/>
            <ac:spMk id="51" creationId="{44AE6F45-C370-7424-5C53-EAF9D2664A63}"/>
          </ac:spMkLst>
        </pc:spChg>
        <pc:spChg chg="mod">
          <ac:chgData name="Mohamed-Reda Derraz" userId="d4e215a6228e3416" providerId="LiveId" clId="{D8B7E0A8-298C-4089-9BE9-D56F35775F5E}" dt="2023-01-07T08:15:37.780" v="1649"/>
          <ac:spMkLst>
            <pc:docMk/>
            <pc:sldMk cId="2741804427" sldId="324"/>
            <ac:spMk id="52" creationId="{5BAA932A-FDF7-761B-262E-06F27014F3E6}"/>
          </ac:spMkLst>
        </pc:spChg>
        <pc:spChg chg="mod">
          <ac:chgData name="Mohamed-Reda Derraz" userId="d4e215a6228e3416" providerId="LiveId" clId="{D8B7E0A8-298C-4089-9BE9-D56F35775F5E}" dt="2023-01-07T08:15:37.780" v="1649"/>
          <ac:spMkLst>
            <pc:docMk/>
            <pc:sldMk cId="2741804427" sldId="324"/>
            <ac:spMk id="53" creationId="{5E8EA3B7-2AEE-2F24-2772-944CDB8649F2}"/>
          </ac:spMkLst>
        </pc:spChg>
        <pc:spChg chg="mod">
          <ac:chgData name="Mohamed-Reda Derraz" userId="d4e215a6228e3416" providerId="LiveId" clId="{D8B7E0A8-298C-4089-9BE9-D56F35775F5E}" dt="2023-01-07T08:15:37.780" v="1649"/>
          <ac:spMkLst>
            <pc:docMk/>
            <pc:sldMk cId="2741804427" sldId="324"/>
            <ac:spMk id="54" creationId="{5F97E6E8-BE9E-8255-0CC4-131E2926B1BD}"/>
          </ac:spMkLst>
        </pc:spChg>
        <pc:spChg chg="mod">
          <ac:chgData name="Mohamed-Reda Derraz" userId="d4e215a6228e3416" providerId="LiveId" clId="{D8B7E0A8-298C-4089-9BE9-D56F35775F5E}" dt="2023-01-07T08:15:37.780" v="1649"/>
          <ac:spMkLst>
            <pc:docMk/>
            <pc:sldMk cId="2741804427" sldId="324"/>
            <ac:spMk id="55" creationId="{EC0D79D7-6C7A-B318-BD35-76DD56377D70}"/>
          </ac:spMkLst>
        </pc:spChg>
        <pc:spChg chg="mod">
          <ac:chgData name="Mohamed-Reda Derraz" userId="d4e215a6228e3416" providerId="LiveId" clId="{D8B7E0A8-298C-4089-9BE9-D56F35775F5E}" dt="2023-01-07T08:15:37.780" v="1649"/>
          <ac:spMkLst>
            <pc:docMk/>
            <pc:sldMk cId="2741804427" sldId="324"/>
            <ac:spMk id="56" creationId="{24BDA3A0-F1C1-3D74-54A2-8649DBA8C0FD}"/>
          </ac:spMkLst>
        </pc:spChg>
        <pc:spChg chg="mod">
          <ac:chgData name="Mohamed-Reda Derraz" userId="d4e215a6228e3416" providerId="LiveId" clId="{D8B7E0A8-298C-4089-9BE9-D56F35775F5E}" dt="2023-01-07T08:15:37.780" v="1649"/>
          <ac:spMkLst>
            <pc:docMk/>
            <pc:sldMk cId="2741804427" sldId="324"/>
            <ac:spMk id="57" creationId="{854ECC5D-7B12-AA1E-4C53-6D5F1F8C323D}"/>
          </ac:spMkLst>
        </pc:spChg>
        <pc:spChg chg="mod">
          <ac:chgData name="Mohamed-Reda Derraz" userId="d4e215a6228e3416" providerId="LiveId" clId="{D8B7E0A8-298C-4089-9BE9-D56F35775F5E}" dt="2023-01-07T08:15:37.780" v="1649"/>
          <ac:spMkLst>
            <pc:docMk/>
            <pc:sldMk cId="2741804427" sldId="324"/>
            <ac:spMk id="58" creationId="{B8689DBB-5530-FF3B-0D7B-712365290FAE}"/>
          </ac:spMkLst>
        </pc:spChg>
        <pc:spChg chg="mod">
          <ac:chgData name="Mohamed-Reda Derraz" userId="d4e215a6228e3416" providerId="LiveId" clId="{D8B7E0A8-298C-4089-9BE9-D56F35775F5E}" dt="2023-01-07T08:15:37.780" v="1649"/>
          <ac:spMkLst>
            <pc:docMk/>
            <pc:sldMk cId="2741804427" sldId="324"/>
            <ac:spMk id="59" creationId="{0EAEB059-8AF4-000A-4011-5C858AD7FF2B}"/>
          </ac:spMkLst>
        </pc:spChg>
        <pc:spChg chg="mod">
          <ac:chgData name="Mohamed-Reda Derraz" userId="d4e215a6228e3416" providerId="LiveId" clId="{D8B7E0A8-298C-4089-9BE9-D56F35775F5E}" dt="2023-01-07T08:15:37.780" v="1649"/>
          <ac:spMkLst>
            <pc:docMk/>
            <pc:sldMk cId="2741804427" sldId="324"/>
            <ac:spMk id="60" creationId="{947678AC-5B3F-826D-EE1C-4C828B70CD66}"/>
          </ac:spMkLst>
        </pc:spChg>
        <pc:spChg chg="mod">
          <ac:chgData name="Mohamed-Reda Derraz" userId="d4e215a6228e3416" providerId="LiveId" clId="{D8B7E0A8-298C-4089-9BE9-D56F35775F5E}" dt="2023-01-07T08:15:37.780" v="1649"/>
          <ac:spMkLst>
            <pc:docMk/>
            <pc:sldMk cId="2741804427" sldId="324"/>
            <ac:spMk id="61" creationId="{83ED18B3-066C-9C6E-BBF8-72110B87B823}"/>
          </ac:spMkLst>
        </pc:spChg>
        <pc:spChg chg="mod">
          <ac:chgData name="Mohamed-Reda Derraz" userId="d4e215a6228e3416" providerId="LiveId" clId="{D8B7E0A8-298C-4089-9BE9-D56F35775F5E}" dt="2023-01-07T08:15:37.780" v="1649"/>
          <ac:spMkLst>
            <pc:docMk/>
            <pc:sldMk cId="2741804427" sldId="324"/>
            <ac:spMk id="62" creationId="{C9E71472-607A-3A8D-4D57-D4E863C365DB}"/>
          </ac:spMkLst>
        </pc:spChg>
        <pc:spChg chg="mod">
          <ac:chgData name="Mohamed-Reda Derraz" userId="d4e215a6228e3416" providerId="LiveId" clId="{D8B7E0A8-298C-4089-9BE9-D56F35775F5E}" dt="2023-01-07T08:15:37.780" v="1649"/>
          <ac:spMkLst>
            <pc:docMk/>
            <pc:sldMk cId="2741804427" sldId="324"/>
            <ac:spMk id="63" creationId="{D1DC5020-0B3B-53F4-9300-F6ECFA694256}"/>
          </ac:spMkLst>
        </pc:spChg>
        <pc:spChg chg="mod">
          <ac:chgData name="Mohamed-Reda Derraz" userId="d4e215a6228e3416" providerId="LiveId" clId="{D8B7E0A8-298C-4089-9BE9-D56F35775F5E}" dt="2023-01-07T08:15:37.780" v="1649"/>
          <ac:spMkLst>
            <pc:docMk/>
            <pc:sldMk cId="2741804427" sldId="324"/>
            <ac:spMk id="1984" creationId="{E0573F91-8F75-B7D9-0044-CC80A30DECC7}"/>
          </ac:spMkLst>
        </pc:spChg>
        <pc:spChg chg="mod">
          <ac:chgData name="Mohamed-Reda Derraz" userId="d4e215a6228e3416" providerId="LiveId" clId="{D8B7E0A8-298C-4089-9BE9-D56F35775F5E}" dt="2023-01-07T08:15:37.780" v="1649"/>
          <ac:spMkLst>
            <pc:docMk/>
            <pc:sldMk cId="2741804427" sldId="324"/>
            <ac:spMk id="1985" creationId="{FDF3F4BC-16FE-3EF7-C591-1D9856D863E1}"/>
          </ac:spMkLst>
        </pc:spChg>
        <pc:spChg chg="mod">
          <ac:chgData name="Mohamed-Reda Derraz" userId="d4e215a6228e3416" providerId="LiveId" clId="{D8B7E0A8-298C-4089-9BE9-D56F35775F5E}" dt="2023-01-07T08:15:37.780" v="1649"/>
          <ac:spMkLst>
            <pc:docMk/>
            <pc:sldMk cId="2741804427" sldId="324"/>
            <ac:spMk id="1986" creationId="{E4B24216-4733-B88E-F1F0-38764570B41E}"/>
          </ac:spMkLst>
        </pc:spChg>
        <pc:spChg chg="mod">
          <ac:chgData name="Mohamed-Reda Derraz" userId="d4e215a6228e3416" providerId="LiveId" clId="{D8B7E0A8-298C-4089-9BE9-D56F35775F5E}" dt="2023-01-07T08:15:37.780" v="1649"/>
          <ac:spMkLst>
            <pc:docMk/>
            <pc:sldMk cId="2741804427" sldId="324"/>
            <ac:spMk id="1987" creationId="{FA253797-F5C5-068E-3E5B-6A56DFF3CD30}"/>
          </ac:spMkLst>
        </pc:spChg>
        <pc:spChg chg="mod">
          <ac:chgData name="Mohamed-Reda Derraz" userId="d4e215a6228e3416" providerId="LiveId" clId="{D8B7E0A8-298C-4089-9BE9-D56F35775F5E}" dt="2023-01-07T08:15:37.780" v="1649"/>
          <ac:spMkLst>
            <pc:docMk/>
            <pc:sldMk cId="2741804427" sldId="324"/>
            <ac:spMk id="1988" creationId="{589A087C-AC0A-6CA6-E317-48ACA46CF7D3}"/>
          </ac:spMkLst>
        </pc:spChg>
        <pc:spChg chg="mod">
          <ac:chgData name="Mohamed-Reda Derraz" userId="d4e215a6228e3416" providerId="LiveId" clId="{D8B7E0A8-298C-4089-9BE9-D56F35775F5E}" dt="2023-01-07T08:15:37.780" v="1649"/>
          <ac:spMkLst>
            <pc:docMk/>
            <pc:sldMk cId="2741804427" sldId="324"/>
            <ac:spMk id="1989" creationId="{132AD492-C6CA-A456-5A92-ACCDDE9B1516}"/>
          </ac:spMkLst>
        </pc:spChg>
        <pc:spChg chg="add del mod">
          <ac:chgData name="Mohamed-Reda Derraz" userId="d4e215a6228e3416" providerId="LiveId" clId="{D8B7E0A8-298C-4089-9BE9-D56F35775F5E}" dt="2023-01-07T08:19:39.760" v="1850" actId="478"/>
          <ac:spMkLst>
            <pc:docMk/>
            <pc:sldMk cId="2741804427" sldId="324"/>
            <ac:spMk id="1992" creationId="{28BAC0DE-C6F9-6F9A-88E1-F9A8ECA0AAE7}"/>
          </ac:spMkLst>
        </pc:spChg>
        <pc:spChg chg="add del mod">
          <ac:chgData name="Mohamed-Reda Derraz" userId="d4e215a6228e3416" providerId="LiveId" clId="{D8B7E0A8-298C-4089-9BE9-D56F35775F5E}" dt="2023-01-07T08:19:38.662" v="1849" actId="478"/>
          <ac:spMkLst>
            <pc:docMk/>
            <pc:sldMk cId="2741804427" sldId="324"/>
            <ac:spMk id="1994" creationId="{EA72DC5B-174B-5CFD-B072-1F12302CBC2F}"/>
          </ac:spMkLst>
        </pc:spChg>
        <pc:spChg chg="add del mod">
          <ac:chgData name="Mohamed-Reda Derraz" userId="d4e215a6228e3416" providerId="LiveId" clId="{D8B7E0A8-298C-4089-9BE9-D56F35775F5E}" dt="2023-01-07T08:19:42.630" v="1852" actId="478"/>
          <ac:spMkLst>
            <pc:docMk/>
            <pc:sldMk cId="2741804427" sldId="324"/>
            <ac:spMk id="1996" creationId="{DCEC1A9F-4890-A40E-42A2-A655123DE130}"/>
          </ac:spMkLst>
        </pc:spChg>
        <pc:spChg chg="add del mod">
          <ac:chgData name="Mohamed-Reda Derraz" userId="d4e215a6228e3416" providerId="LiveId" clId="{D8B7E0A8-298C-4089-9BE9-D56F35775F5E}" dt="2023-01-07T08:19:45.785" v="1854" actId="478"/>
          <ac:spMkLst>
            <pc:docMk/>
            <pc:sldMk cId="2741804427" sldId="324"/>
            <ac:spMk id="1998" creationId="{DAB7F1D0-8B29-4EBC-E600-76834704F67E}"/>
          </ac:spMkLst>
        </pc:spChg>
        <pc:spChg chg="add del mod">
          <ac:chgData name="Mohamed-Reda Derraz" userId="d4e215a6228e3416" providerId="LiveId" clId="{D8B7E0A8-298C-4089-9BE9-D56F35775F5E}" dt="2023-01-07T08:19:48.605" v="1856" actId="478"/>
          <ac:spMkLst>
            <pc:docMk/>
            <pc:sldMk cId="2741804427" sldId="324"/>
            <ac:spMk id="2000" creationId="{F3AF0F5B-A3F9-0BD6-5680-4E49080C1608}"/>
          </ac:spMkLst>
        </pc:spChg>
        <pc:spChg chg="add del mod">
          <ac:chgData name="Mohamed-Reda Derraz" userId="d4e215a6228e3416" providerId="LiveId" clId="{D8B7E0A8-298C-4089-9BE9-D56F35775F5E}" dt="2023-01-07T08:19:51.116" v="1858" actId="478"/>
          <ac:spMkLst>
            <pc:docMk/>
            <pc:sldMk cId="2741804427" sldId="324"/>
            <ac:spMk id="2002" creationId="{56EC8B81-CD78-390A-2E53-2A5DA5891B5F}"/>
          </ac:spMkLst>
        </pc:spChg>
        <pc:spChg chg="add mod">
          <ac:chgData name="Mohamed-Reda Derraz" userId="d4e215a6228e3416" providerId="LiveId" clId="{D8B7E0A8-298C-4089-9BE9-D56F35775F5E}" dt="2023-01-07T08:25:54.925" v="2178" actId="207"/>
          <ac:spMkLst>
            <pc:docMk/>
            <pc:sldMk cId="2741804427" sldId="324"/>
            <ac:spMk id="2003" creationId="{8F8AF723-DF4E-71D9-1666-FE2C084DAB7E}"/>
          </ac:spMkLst>
        </pc:spChg>
        <pc:spChg chg="add del mod">
          <ac:chgData name="Mohamed-Reda Derraz" userId="d4e215a6228e3416" providerId="LiveId" clId="{D8B7E0A8-298C-4089-9BE9-D56F35775F5E}" dt="2023-01-07T08:27:28.500" v="2249" actId="478"/>
          <ac:spMkLst>
            <pc:docMk/>
            <pc:sldMk cId="2741804427" sldId="324"/>
            <ac:spMk id="2004" creationId="{4B182D78-32A3-87B8-C488-1B500F826104}"/>
          </ac:spMkLst>
        </pc:spChg>
        <pc:spChg chg="add mod">
          <ac:chgData name="Mohamed-Reda Derraz" userId="d4e215a6228e3416" providerId="LiveId" clId="{D8B7E0A8-298C-4089-9BE9-D56F35775F5E}" dt="2023-01-07T08:27:43.717" v="2252" actId="14100"/>
          <ac:spMkLst>
            <pc:docMk/>
            <pc:sldMk cId="2741804427" sldId="324"/>
            <ac:spMk id="2005" creationId="{D364A973-8CE1-62CD-489D-56F39A202C54}"/>
          </ac:spMkLst>
        </pc:spChg>
        <pc:spChg chg="add mod">
          <ac:chgData name="Mohamed-Reda Derraz" userId="d4e215a6228e3416" providerId="LiveId" clId="{D8B7E0A8-298C-4089-9BE9-D56F35775F5E}" dt="2023-01-07T08:28:02.674" v="2257" actId="14100"/>
          <ac:spMkLst>
            <pc:docMk/>
            <pc:sldMk cId="2741804427" sldId="324"/>
            <ac:spMk id="2006" creationId="{0FD967E1-4EC9-3617-CCB1-0F09D40AAD31}"/>
          </ac:spMkLst>
        </pc:spChg>
        <pc:spChg chg="add mod">
          <ac:chgData name="Mohamed-Reda Derraz" userId="d4e215a6228e3416" providerId="LiveId" clId="{D8B7E0A8-298C-4089-9BE9-D56F35775F5E}" dt="2023-01-07T08:28:10.562" v="2261" actId="1076"/>
          <ac:spMkLst>
            <pc:docMk/>
            <pc:sldMk cId="2741804427" sldId="324"/>
            <ac:spMk id="2007" creationId="{45F0C1D4-1107-B176-44CC-4426C96D6DA9}"/>
          </ac:spMkLst>
        </pc:spChg>
        <pc:spChg chg="add mod">
          <ac:chgData name="Mohamed-Reda Derraz" userId="d4e215a6228e3416" providerId="LiveId" clId="{D8B7E0A8-298C-4089-9BE9-D56F35775F5E}" dt="2023-01-07T08:28:19.817" v="2265" actId="1076"/>
          <ac:spMkLst>
            <pc:docMk/>
            <pc:sldMk cId="2741804427" sldId="324"/>
            <ac:spMk id="2008" creationId="{FC4CCD95-92C3-7FE0-AE3D-09AE5A4C3364}"/>
          </ac:spMkLst>
        </pc:spChg>
        <pc:spChg chg="add mod">
          <ac:chgData name="Mohamed-Reda Derraz" userId="d4e215a6228e3416" providerId="LiveId" clId="{D8B7E0A8-298C-4089-9BE9-D56F35775F5E}" dt="2023-01-07T08:28:30.463" v="2269" actId="1076"/>
          <ac:spMkLst>
            <pc:docMk/>
            <pc:sldMk cId="2741804427" sldId="324"/>
            <ac:spMk id="2009" creationId="{B75FDE37-50BE-A067-0874-94F00E165940}"/>
          </ac:spMkLst>
        </pc:spChg>
        <pc:spChg chg="mod">
          <ac:chgData name="Mohamed-Reda Derraz" userId="d4e215a6228e3416" providerId="LiveId" clId="{D8B7E0A8-298C-4089-9BE9-D56F35775F5E}" dt="2023-01-07T08:15:08.840" v="1646" actId="20577"/>
          <ac:spMkLst>
            <pc:docMk/>
            <pc:sldMk cId="2741804427" sldId="324"/>
            <ac:spMk id="2035" creationId="{00000000-0000-0000-0000-000000000000}"/>
          </ac:spMkLst>
        </pc:spChg>
        <pc:spChg chg="del">
          <ac:chgData name="Mohamed-Reda Derraz" userId="d4e215a6228e3416" providerId="LiveId" clId="{D8B7E0A8-298C-4089-9BE9-D56F35775F5E}" dt="2023-01-07T08:19:49.630" v="1857" actId="478"/>
          <ac:spMkLst>
            <pc:docMk/>
            <pc:sldMk cId="2741804427" sldId="324"/>
            <ac:spMk id="2036" creationId="{00000000-0000-0000-0000-000000000000}"/>
          </ac:spMkLst>
        </pc:spChg>
        <pc:spChg chg="del">
          <ac:chgData name="Mohamed-Reda Derraz" userId="d4e215a6228e3416" providerId="LiveId" clId="{D8B7E0A8-298C-4089-9BE9-D56F35775F5E}" dt="2023-01-07T08:19:41.147" v="1851" actId="478"/>
          <ac:spMkLst>
            <pc:docMk/>
            <pc:sldMk cId="2741804427" sldId="324"/>
            <ac:spMk id="2038" creationId="{00000000-0000-0000-0000-000000000000}"/>
          </ac:spMkLst>
        </pc:spChg>
        <pc:spChg chg="del">
          <ac:chgData name="Mohamed-Reda Derraz" userId="d4e215a6228e3416" providerId="LiveId" clId="{D8B7E0A8-298C-4089-9BE9-D56F35775F5E}" dt="2023-01-07T08:19:47.044" v="1855" actId="478"/>
          <ac:spMkLst>
            <pc:docMk/>
            <pc:sldMk cId="2741804427" sldId="324"/>
            <ac:spMk id="2040" creationId="{00000000-0000-0000-0000-000000000000}"/>
          </ac:spMkLst>
        </pc:spChg>
        <pc:spChg chg="del">
          <ac:chgData name="Mohamed-Reda Derraz" userId="d4e215a6228e3416" providerId="LiveId" clId="{D8B7E0A8-298C-4089-9BE9-D56F35775F5E}" dt="2023-01-07T08:19:44.259" v="1853" actId="478"/>
          <ac:spMkLst>
            <pc:docMk/>
            <pc:sldMk cId="2741804427" sldId="324"/>
            <ac:spMk id="2042" creationId="{00000000-0000-0000-0000-000000000000}"/>
          </ac:spMkLst>
        </pc:spChg>
        <pc:spChg chg="del">
          <ac:chgData name="Mohamed-Reda Derraz" userId="d4e215a6228e3416" providerId="LiveId" clId="{D8B7E0A8-298C-4089-9BE9-D56F35775F5E}" dt="2023-01-07T08:19:35.838" v="1847" actId="478"/>
          <ac:spMkLst>
            <pc:docMk/>
            <pc:sldMk cId="2741804427" sldId="324"/>
            <ac:spMk id="2044" creationId="{00000000-0000-0000-0000-000000000000}"/>
          </ac:spMkLst>
        </pc:spChg>
        <pc:spChg chg="del">
          <ac:chgData name="Mohamed-Reda Derraz" userId="d4e215a6228e3416" providerId="LiveId" clId="{D8B7E0A8-298C-4089-9BE9-D56F35775F5E}" dt="2023-01-07T08:19:36.985" v="1848" actId="478"/>
          <ac:spMkLst>
            <pc:docMk/>
            <pc:sldMk cId="2741804427" sldId="324"/>
            <ac:spMk id="2046" creationId="{00000000-0000-0000-0000-000000000000}"/>
          </ac:spMkLst>
        </pc:spChg>
        <pc:grpChg chg="add mod">
          <ac:chgData name="Mohamed-Reda Derraz" userId="d4e215a6228e3416" providerId="LiveId" clId="{D8B7E0A8-298C-4089-9BE9-D56F35775F5E}" dt="2023-01-07T08:14:59.681" v="1619" actId="1076"/>
          <ac:grpSpMkLst>
            <pc:docMk/>
            <pc:sldMk cId="2741804427" sldId="324"/>
            <ac:grpSpMk id="2" creationId="{47D1BB7F-5B47-88DD-35C8-D044F6FD96C7}"/>
          </ac:grpSpMkLst>
        </pc:grpChg>
        <pc:grpChg chg="add mod">
          <ac:chgData name="Mohamed-Reda Derraz" userId="d4e215a6228e3416" providerId="LiveId" clId="{D8B7E0A8-298C-4089-9BE9-D56F35775F5E}" dt="2023-01-07T08:14:59.681" v="1619" actId="1076"/>
          <ac:grpSpMkLst>
            <pc:docMk/>
            <pc:sldMk cId="2741804427" sldId="324"/>
            <ac:grpSpMk id="5" creationId="{AD9ED70F-9D3A-636C-A855-40DC661B52EC}"/>
          </ac:grpSpMkLst>
        </pc:grpChg>
        <pc:grpChg chg="mod">
          <ac:chgData name="Mohamed-Reda Derraz" userId="d4e215a6228e3416" providerId="LiveId" clId="{D8B7E0A8-298C-4089-9BE9-D56F35775F5E}" dt="2023-01-07T08:14:48.194" v="1616"/>
          <ac:grpSpMkLst>
            <pc:docMk/>
            <pc:sldMk cId="2741804427" sldId="324"/>
            <ac:grpSpMk id="7" creationId="{9317900A-E9AD-EFCC-A62E-AE7F255D5C8E}"/>
          </ac:grpSpMkLst>
        </pc:grpChg>
        <pc:grpChg chg="add del mod">
          <ac:chgData name="Mohamed-Reda Derraz" userId="d4e215a6228e3416" providerId="LiveId" clId="{D8B7E0A8-298C-4089-9BE9-D56F35775F5E}" dt="2023-01-07T08:15:38.348" v="1650"/>
          <ac:grpSpMkLst>
            <pc:docMk/>
            <pc:sldMk cId="2741804427" sldId="324"/>
            <ac:grpSpMk id="39" creationId="{DE5D956E-5EC6-A4DC-53A3-D424D5BE61C7}"/>
          </ac:grpSpMkLst>
        </pc:grpChg>
        <pc:grpChg chg="add del mod">
          <ac:chgData name="Mohamed-Reda Derraz" userId="d4e215a6228e3416" providerId="LiveId" clId="{D8B7E0A8-298C-4089-9BE9-D56F35775F5E}" dt="2023-01-07T08:15:38.348" v="1650"/>
          <ac:grpSpMkLst>
            <pc:docMk/>
            <pc:sldMk cId="2741804427" sldId="324"/>
            <ac:grpSpMk id="42" creationId="{DD5BAA7D-76CA-31CB-2872-5D57DAC9031A}"/>
          </ac:grpSpMkLst>
        </pc:grpChg>
        <pc:grpChg chg="mod">
          <ac:chgData name="Mohamed-Reda Derraz" userId="d4e215a6228e3416" providerId="LiveId" clId="{D8B7E0A8-298C-4089-9BE9-D56F35775F5E}" dt="2023-01-07T08:15:37.780" v="1649"/>
          <ac:grpSpMkLst>
            <pc:docMk/>
            <pc:sldMk cId="2741804427" sldId="324"/>
            <ac:grpSpMk id="44" creationId="{050CB67E-9680-2093-BAA4-E1277DEF8ED4}"/>
          </ac:grpSpMkLst>
        </pc:grpChg>
        <pc:grpChg chg="del">
          <ac:chgData name="Mohamed-Reda Derraz" userId="d4e215a6228e3416" providerId="LiveId" clId="{D8B7E0A8-298C-4089-9BE9-D56F35775F5E}" dt="2023-01-07T08:14:49.396" v="1617" actId="478"/>
          <ac:grpSpMkLst>
            <pc:docMk/>
            <pc:sldMk cId="2741804427" sldId="324"/>
            <ac:grpSpMk id="2081" creationId="{00000000-0000-0000-0000-000000000000}"/>
          </ac:grpSpMkLst>
        </pc:grpChg>
        <pc:graphicFrameChg chg="add mod modGraphic">
          <ac:chgData name="Mohamed-Reda Derraz" userId="d4e215a6228e3416" providerId="LiveId" clId="{D8B7E0A8-298C-4089-9BE9-D56F35775F5E}" dt="2023-01-07T08:25:01.994" v="2096" actId="207"/>
          <ac:graphicFrameMkLst>
            <pc:docMk/>
            <pc:sldMk cId="2741804427" sldId="324"/>
            <ac:graphicFrameMk id="1990" creationId="{B1817970-FE13-8FDE-5E6A-DCB6BAF742B1}"/>
          </ac:graphicFrameMkLst>
        </pc:graphicFrameChg>
        <pc:picChg chg="mod ord">
          <ac:chgData name="Mohamed-Reda Derraz" userId="d4e215a6228e3416" providerId="LiveId" clId="{D8B7E0A8-298C-4089-9BE9-D56F35775F5E}" dt="2023-01-07T08:22:16.439" v="1970" actId="1036"/>
          <ac:picMkLst>
            <pc:docMk/>
            <pc:sldMk cId="2741804427" sldId="324"/>
            <ac:picMk id="27" creationId="{B785954C-09EC-083D-9FBD-B30E92C07143}"/>
          </ac:picMkLst>
        </pc:picChg>
        <pc:picChg chg="mod ord">
          <ac:chgData name="Mohamed-Reda Derraz" userId="d4e215a6228e3416" providerId="LiveId" clId="{D8B7E0A8-298C-4089-9BE9-D56F35775F5E}" dt="2023-01-07T08:22:13.301" v="1959" actId="1036"/>
          <ac:picMkLst>
            <pc:docMk/>
            <pc:sldMk cId="2741804427" sldId="324"/>
            <ac:picMk id="29" creationId="{ACC1F466-2130-096B-6DD2-675E99D245F3}"/>
          </ac:picMkLst>
        </pc:picChg>
        <pc:picChg chg="mod ord">
          <ac:chgData name="Mohamed-Reda Derraz" userId="d4e215a6228e3416" providerId="LiveId" clId="{D8B7E0A8-298C-4089-9BE9-D56F35775F5E}" dt="2023-01-07T08:22:09.372" v="1946" actId="1035"/>
          <ac:picMkLst>
            <pc:docMk/>
            <pc:sldMk cId="2741804427" sldId="324"/>
            <ac:picMk id="31" creationId="{9ED90DA3-DEC9-9429-99AD-1CF5413E41BD}"/>
          </ac:picMkLst>
        </pc:picChg>
        <pc:picChg chg="mod ord">
          <ac:chgData name="Mohamed-Reda Derraz" userId="d4e215a6228e3416" providerId="LiveId" clId="{D8B7E0A8-298C-4089-9BE9-D56F35775F5E}" dt="2023-01-07T08:22:06.956" v="1940" actId="1035"/>
          <ac:picMkLst>
            <pc:docMk/>
            <pc:sldMk cId="2741804427" sldId="324"/>
            <ac:picMk id="33" creationId="{F1049213-D74F-AAF8-22BC-B8C8EA28D3E1}"/>
          </ac:picMkLst>
        </pc:picChg>
        <pc:picChg chg="mod ord">
          <ac:chgData name="Mohamed-Reda Derraz" userId="d4e215a6228e3416" providerId="LiveId" clId="{D8B7E0A8-298C-4089-9BE9-D56F35775F5E}" dt="2023-01-07T08:22:04.884" v="1937" actId="1035"/>
          <ac:picMkLst>
            <pc:docMk/>
            <pc:sldMk cId="2741804427" sldId="324"/>
            <ac:picMk id="35" creationId="{0A27D326-7AC1-6772-1F31-B15F1E191F72}"/>
          </ac:picMkLst>
        </pc:picChg>
        <pc:picChg chg="mod ord">
          <ac:chgData name="Mohamed-Reda Derraz" userId="d4e215a6228e3416" providerId="LiveId" clId="{D8B7E0A8-298C-4089-9BE9-D56F35775F5E}" dt="2023-01-07T08:22:02.796" v="1935" actId="1036"/>
          <ac:picMkLst>
            <pc:docMk/>
            <pc:sldMk cId="2741804427" sldId="324"/>
            <ac:picMk id="37" creationId="{20D641E9-F825-2B23-071B-CF891B0A0CD9}"/>
          </ac:picMkLst>
        </pc:picChg>
      </pc:sldChg>
      <pc:sldChg chg="addSp delSp modSp mod modTransition modAnim modNotesTx">
        <pc:chgData name="Mohamed-Reda Derraz" userId="d4e215a6228e3416" providerId="LiveId" clId="{D8B7E0A8-298C-4089-9BE9-D56F35775F5E}" dt="2023-01-09T21:21:55.515" v="4781" actId="1076"/>
        <pc:sldMkLst>
          <pc:docMk/>
          <pc:sldMk cId="750037791" sldId="325"/>
        </pc:sldMkLst>
        <pc:spChg chg="add del mod">
          <ac:chgData name="Mohamed-Reda Derraz" userId="d4e215a6228e3416" providerId="LiveId" clId="{D8B7E0A8-298C-4089-9BE9-D56F35775F5E}" dt="2023-01-09T21:09:59.269" v="4443" actId="478"/>
          <ac:spMkLst>
            <pc:docMk/>
            <pc:sldMk cId="750037791" sldId="325"/>
            <ac:spMk id="4" creationId="{CA278ED0-A99B-BB1B-CFF4-D1DE6F68589B}"/>
          </ac:spMkLst>
        </pc:spChg>
        <pc:spChg chg="add mod">
          <ac:chgData name="Mohamed-Reda Derraz" userId="d4e215a6228e3416" providerId="LiveId" clId="{D8B7E0A8-298C-4089-9BE9-D56F35775F5E}" dt="2023-01-09T21:20:31.687" v="4762" actId="1076"/>
          <ac:spMkLst>
            <pc:docMk/>
            <pc:sldMk cId="750037791" sldId="325"/>
            <ac:spMk id="5" creationId="{750B0926-472E-F006-59ED-B7417ADE1716}"/>
          </ac:spMkLst>
        </pc:spChg>
        <pc:spChg chg="add mod">
          <ac:chgData name="Mohamed-Reda Derraz" userId="d4e215a6228e3416" providerId="LiveId" clId="{D8B7E0A8-298C-4089-9BE9-D56F35775F5E}" dt="2023-01-09T21:20:04.544" v="4751" actId="1036"/>
          <ac:spMkLst>
            <pc:docMk/>
            <pc:sldMk cId="750037791" sldId="325"/>
            <ac:spMk id="6" creationId="{95F7C3BB-BC39-8E6B-45DD-3C864F023FD9}"/>
          </ac:spMkLst>
        </pc:spChg>
        <pc:spChg chg="mod">
          <ac:chgData name="Mohamed-Reda Derraz" userId="d4e215a6228e3416" providerId="LiveId" clId="{D8B7E0A8-298C-4089-9BE9-D56F35775F5E}" dt="2023-01-09T21:14:22.512" v="4532" actId="164"/>
          <ac:spMkLst>
            <pc:docMk/>
            <pc:sldMk cId="750037791" sldId="325"/>
            <ac:spMk id="16" creationId="{4CAFD67A-CF1A-18B9-40F3-1ED239CE0AE3}"/>
          </ac:spMkLst>
        </pc:spChg>
        <pc:spChg chg="del mod">
          <ac:chgData name="Mohamed-Reda Derraz" userId="d4e215a6228e3416" providerId="LiveId" clId="{D8B7E0A8-298C-4089-9BE9-D56F35775F5E}" dt="2023-01-09T21:14:19.443" v="4531" actId="478"/>
          <ac:spMkLst>
            <pc:docMk/>
            <pc:sldMk cId="750037791" sldId="325"/>
            <ac:spMk id="17" creationId="{6F867163-CDB7-6E03-1E02-9674571671A3}"/>
          </ac:spMkLst>
        </pc:spChg>
        <pc:spChg chg="mod">
          <ac:chgData name="Mohamed-Reda Derraz" userId="d4e215a6228e3416" providerId="LiveId" clId="{D8B7E0A8-298C-4089-9BE9-D56F35775F5E}" dt="2023-01-09T21:14:22.512" v="4532" actId="164"/>
          <ac:spMkLst>
            <pc:docMk/>
            <pc:sldMk cId="750037791" sldId="325"/>
            <ac:spMk id="18" creationId="{B5595F9F-F7EA-79A0-6C1E-9FD55B5EC1C2}"/>
          </ac:spMkLst>
        </pc:spChg>
        <pc:spChg chg="mod">
          <ac:chgData name="Mohamed-Reda Derraz" userId="d4e215a6228e3416" providerId="LiveId" clId="{D8B7E0A8-298C-4089-9BE9-D56F35775F5E}" dt="2023-01-09T21:14:22.512" v="4532" actId="164"/>
          <ac:spMkLst>
            <pc:docMk/>
            <pc:sldMk cId="750037791" sldId="325"/>
            <ac:spMk id="19" creationId="{6F9DBD22-495C-96AE-8C26-D3ACE105F595}"/>
          </ac:spMkLst>
        </pc:spChg>
        <pc:spChg chg="mod">
          <ac:chgData name="Mohamed-Reda Derraz" userId="d4e215a6228e3416" providerId="LiveId" clId="{D8B7E0A8-298C-4089-9BE9-D56F35775F5E}" dt="2023-01-09T21:14:22.512" v="4532" actId="164"/>
          <ac:spMkLst>
            <pc:docMk/>
            <pc:sldMk cId="750037791" sldId="325"/>
            <ac:spMk id="20" creationId="{C4FC9D5F-63C4-9FB0-4F39-8F9B959C7BDD}"/>
          </ac:spMkLst>
        </pc:spChg>
        <pc:spChg chg="add mod">
          <ac:chgData name="Mohamed-Reda Derraz" userId="d4e215a6228e3416" providerId="LiveId" clId="{D8B7E0A8-298C-4089-9BE9-D56F35775F5E}" dt="2023-01-09T21:21:41.447" v="4778" actId="20577"/>
          <ac:spMkLst>
            <pc:docMk/>
            <pc:sldMk cId="750037791" sldId="325"/>
            <ac:spMk id="22" creationId="{5CD67E32-FD05-ED29-1B11-31E423D5D1D3}"/>
          </ac:spMkLst>
        </pc:spChg>
        <pc:spChg chg="add mod">
          <ac:chgData name="Mohamed-Reda Derraz" userId="d4e215a6228e3416" providerId="LiveId" clId="{D8B7E0A8-298C-4089-9BE9-D56F35775F5E}" dt="2023-01-09T21:21:55.515" v="4781" actId="1076"/>
          <ac:spMkLst>
            <pc:docMk/>
            <pc:sldMk cId="750037791" sldId="325"/>
            <ac:spMk id="24" creationId="{02BC16D6-C16A-2CBD-C26E-23F6B308627C}"/>
          </ac:spMkLst>
        </pc:spChg>
        <pc:spChg chg="add mod">
          <ac:chgData name="Mohamed-Reda Derraz" userId="d4e215a6228e3416" providerId="LiveId" clId="{D8B7E0A8-298C-4089-9BE9-D56F35775F5E}" dt="2023-01-09T21:20:48.935" v="4764" actId="164"/>
          <ac:spMkLst>
            <pc:docMk/>
            <pc:sldMk cId="750037791" sldId="325"/>
            <ac:spMk id="26" creationId="{7273274D-993F-A5EE-DEC3-F25587BD3D1D}"/>
          </ac:spMkLst>
        </pc:spChg>
        <pc:spChg chg="add mod">
          <ac:chgData name="Mohamed-Reda Derraz" userId="d4e215a6228e3416" providerId="LiveId" clId="{D8B7E0A8-298C-4089-9BE9-D56F35775F5E}" dt="2023-01-09T21:20:59.326" v="4767" actId="1076"/>
          <ac:spMkLst>
            <pc:docMk/>
            <pc:sldMk cId="750037791" sldId="325"/>
            <ac:spMk id="29" creationId="{1741E232-6DE8-9EAF-2A44-A36C2306E4FB}"/>
          </ac:spMkLst>
        </pc:spChg>
        <pc:spChg chg="add mod">
          <ac:chgData name="Mohamed-Reda Derraz" userId="d4e215a6228e3416" providerId="LiveId" clId="{D8B7E0A8-298C-4089-9BE9-D56F35775F5E}" dt="2023-01-09T21:20:04.544" v="4751" actId="1036"/>
          <ac:spMkLst>
            <pc:docMk/>
            <pc:sldMk cId="750037791" sldId="325"/>
            <ac:spMk id="32" creationId="{15F6FF7D-9742-FDD8-657F-5EE9E1B10AF9}"/>
          </ac:spMkLst>
        </pc:spChg>
        <pc:spChg chg="add mod">
          <ac:chgData name="Mohamed-Reda Derraz" userId="d4e215a6228e3416" providerId="LiveId" clId="{D8B7E0A8-298C-4089-9BE9-D56F35775F5E}" dt="2023-01-09T21:20:04.544" v="4751" actId="1036"/>
          <ac:spMkLst>
            <pc:docMk/>
            <pc:sldMk cId="750037791" sldId="325"/>
            <ac:spMk id="33" creationId="{F8F16F78-FB0C-FE02-F662-50C84B5BDEB6}"/>
          </ac:spMkLst>
        </pc:spChg>
        <pc:spChg chg="add mod">
          <ac:chgData name="Mohamed-Reda Derraz" userId="d4e215a6228e3416" providerId="LiveId" clId="{D8B7E0A8-298C-4089-9BE9-D56F35775F5E}" dt="2023-01-09T21:20:04.544" v="4751" actId="1036"/>
          <ac:spMkLst>
            <pc:docMk/>
            <pc:sldMk cId="750037791" sldId="325"/>
            <ac:spMk id="35" creationId="{7FCBFB74-9A64-73F8-EA09-935E4F0F534D}"/>
          </ac:spMkLst>
        </pc:spChg>
        <pc:grpChg chg="del mod">
          <ac:chgData name="Mohamed-Reda Derraz" userId="d4e215a6228e3416" providerId="LiveId" clId="{D8B7E0A8-298C-4089-9BE9-D56F35775F5E}" dt="2023-01-09T21:14:17.904" v="4530" actId="27803"/>
          <ac:grpSpMkLst>
            <pc:docMk/>
            <pc:sldMk cId="750037791" sldId="325"/>
            <ac:grpSpMk id="15" creationId="{59A52445-71D1-77EC-522A-9EB7F9149A6A}"/>
          </ac:grpSpMkLst>
        </pc:grpChg>
        <pc:grpChg chg="add mod">
          <ac:chgData name="Mohamed-Reda Derraz" userId="d4e215a6228e3416" providerId="LiveId" clId="{D8B7E0A8-298C-4089-9BE9-D56F35775F5E}" dt="2023-01-09T21:20:41.830" v="4763" actId="164"/>
          <ac:grpSpMkLst>
            <pc:docMk/>
            <pc:sldMk cId="750037791" sldId="325"/>
            <ac:grpSpMk id="21" creationId="{72E784FD-5794-DC58-AE41-464732E75C95}"/>
          </ac:grpSpMkLst>
        </pc:grpChg>
        <pc:grpChg chg="add mod">
          <ac:chgData name="Mohamed-Reda Derraz" userId="d4e215a6228e3416" providerId="LiveId" clId="{D8B7E0A8-298C-4089-9BE9-D56F35775F5E}" dt="2023-01-09T21:20:41.830" v="4763" actId="164"/>
          <ac:grpSpMkLst>
            <pc:docMk/>
            <pc:sldMk cId="750037791" sldId="325"/>
            <ac:grpSpMk id="37" creationId="{8CA5B697-924F-D9EB-6FDE-E65E2A2F4DC3}"/>
          </ac:grpSpMkLst>
        </pc:grpChg>
        <pc:grpChg chg="add mod">
          <ac:chgData name="Mohamed-Reda Derraz" userId="d4e215a6228e3416" providerId="LiveId" clId="{D8B7E0A8-298C-4089-9BE9-D56F35775F5E}" dt="2023-01-09T21:21:08.366" v="4768" actId="1076"/>
          <ac:grpSpMkLst>
            <pc:docMk/>
            <pc:sldMk cId="750037791" sldId="325"/>
            <ac:grpSpMk id="38" creationId="{072EC599-2C12-62D5-3436-C7E86805C19E}"/>
          </ac:grpSpMkLst>
        </pc:grpChg>
        <pc:grpChg chg="del">
          <ac:chgData name="Mohamed-Reda Derraz" userId="d4e215a6228e3416" providerId="LiveId" clId="{D8B7E0A8-298C-4089-9BE9-D56F35775F5E}" dt="2023-01-09T21:11:43.333" v="4504" actId="478"/>
          <ac:grpSpMkLst>
            <pc:docMk/>
            <pc:sldMk cId="750037791" sldId="325"/>
            <ac:grpSpMk id="500" creationId="{00000000-0000-0000-0000-000000000000}"/>
          </ac:grpSpMkLst>
        </pc:grpChg>
        <pc:grpChg chg="del">
          <ac:chgData name="Mohamed-Reda Derraz" userId="d4e215a6228e3416" providerId="LiveId" clId="{D8B7E0A8-298C-4089-9BE9-D56F35775F5E}" dt="2023-01-09T21:11:41.869" v="4503" actId="478"/>
          <ac:grpSpMkLst>
            <pc:docMk/>
            <pc:sldMk cId="750037791" sldId="325"/>
            <ac:grpSpMk id="513" creationId="{00000000-0000-0000-0000-000000000000}"/>
          </ac:grpSpMkLst>
        </pc:grpChg>
        <pc:grpChg chg="del">
          <ac:chgData name="Mohamed-Reda Derraz" userId="d4e215a6228e3416" providerId="LiveId" clId="{D8B7E0A8-298C-4089-9BE9-D56F35775F5E}" dt="2023-01-09T21:11:41.605" v="4502" actId="478"/>
          <ac:grpSpMkLst>
            <pc:docMk/>
            <pc:sldMk cId="750037791" sldId="325"/>
            <ac:grpSpMk id="517" creationId="{00000000-0000-0000-0000-000000000000}"/>
          </ac:grpSpMkLst>
        </pc:grpChg>
        <pc:picChg chg="add mod">
          <ac:chgData name="Mohamed-Reda Derraz" userId="d4e215a6228e3416" providerId="LiveId" clId="{D8B7E0A8-298C-4089-9BE9-D56F35775F5E}" dt="2023-01-09T21:20:30.390" v="4760" actId="14100"/>
          <ac:picMkLst>
            <pc:docMk/>
            <pc:sldMk cId="750037791" sldId="325"/>
            <ac:picMk id="3" creationId="{1EA0498E-A207-1916-275F-04C3945A46AF}"/>
          </ac:picMkLst>
        </pc:picChg>
        <pc:picChg chg="add mod">
          <ac:chgData name="Mohamed-Reda Derraz" userId="d4e215a6228e3416" providerId="LiveId" clId="{D8B7E0A8-298C-4089-9BE9-D56F35775F5E}" dt="2023-01-09T21:20:04.544" v="4751" actId="1036"/>
          <ac:picMkLst>
            <pc:docMk/>
            <pc:sldMk cId="750037791" sldId="325"/>
            <ac:picMk id="7" creationId="{E8762C23-D4DB-93B3-7921-3C6B2CAFB21D}"/>
          </ac:picMkLst>
        </pc:picChg>
        <pc:picChg chg="add mod">
          <ac:chgData name="Mohamed-Reda Derraz" userId="d4e215a6228e3416" providerId="LiveId" clId="{D8B7E0A8-298C-4089-9BE9-D56F35775F5E}" dt="2023-01-09T21:20:53.264" v="4765" actId="408"/>
          <ac:picMkLst>
            <pc:docMk/>
            <pc:sldMk cId="750037791" sldId="325"/>
            <ac:picMk id="12" creationId="{0F465021-7A4C-C65A-692B-0EBC163F2395}"/>
          </ac:picMkLst>
        </pc:picChg>
        <pc:picChg chg="add del mod">
          <ac:chgData name="Mohamed-Reda Derraz" userId="d4e215a6228e3416" providerId="LiveId" clId="{D8B7E0A8-298C-4089-9BE9-D56F35775F5E}" dt="2023-01-09T21:14:17.904" v="4530" actId="27803"/>
          <ac:picMkLst>
            <pc:docMk/>
            <pc:sldMk cId="750037791" sldId="325"/>
            <ac:picMk id="14" creationId="{1E320459-DB83-850B-6832-F53C66640008}"/>
          </ac:picMkLst>
        </pc:picChg>
        <pc:picChg chg="add mod">
          <ac:chgData name="Mohamed-Reda Derraz" userId="d4e215a6228e3416" providerId="LiveId" clId="{D8B7E0A8-298C-4089-9BE9-D56F35775F5E}" dt="2023-01-09T21:20:41.830" v="4763" actId="164"/>
          <ac:picMkLst>
            <pc:docMk/>
            <pc:sldMk cId="750037791" sldId="325"/>
            <ac:picMk id="23" creationId="{C72187D1-3390-80E5-FBAD-99C90B3F8D2C}"/>
          </ac:picMkLst>
        </pc:picChg>
        <pc:picChg chg="add mod">
          <ac:chgData name="Mohamed-Reda Derraz" userId="d4e215a6228e3416" providerId="LiveId" clId="{D8B7E0A8-298C-4089-9BE9-D56F35775F5E}" dt="2023-01-09T21:20:48.935" v="4764" actId="164"/>
          <ac:picMkLst>
            <pc:docMk/>
            <pc:sldMk cId="750037791" sldId="325"/>
            <ac:picMk id="28" creationId="{6F57E778-39AA-84EC-31CF-A0235DAA9922}"/>
          </ac:picMkLst>
        </pc:picChg>
        <pc:picChg chg="add mod">
          <ac:chgData name="Mohamed-Reda Derraz" userId="d4e215a6228e3416" providerId="LiveId" clId="{D8B7E0A8-298C-4089-9BE9-D56F35775F5E}" dt="2023-01-09T21:20:04.544" v="4751" actId="1036"/>
          <ac:picMkLst>
            <pc:docMk/>
            <pc:sldMk cId="750037791" sldId="325"/>
            <ac:picMk id="30" creationId="{FF844A41-BB83-6645-C201-9ADDD112D635}"/>
          </ac:picMkLst>
        </pc:picChg>
        <pc:picChg chg="add mod">
          <ac:chgData name="Mohamed-Reda Derraz" userId="d4e215a6228e3416" providerId="LiveId" clId="{D8B7E0A8-298C-4089-9BE9-D56F35775F5E}" dt="2023-01-09T21:20:04.544" v="4751" actId="1036"/>
          <ac:picMkLst>
            <pc:docMk/>
            <pc:sldMk cId="750037791" sldId="325"/>
            <ac:picMk id="31" creationId="{58AF4679-396D-2DDB-CFDE-885C664D2EF8}"/>
          </ac:picMkLst>
        </pc:picChg>
        <pc:picChg chg="add mod">
          <ac:chgData name="Mohamed-Reda Derraz" userId="d4e215a6228e3416" providerId="LiveId" clId="{D8B7E0A8-298C-4089-9BE9-D56F35775F5E}" dt="2023-01-09T21:21:19.128" v="4769" actId="1076"/>
          <ac:picMkLst>
            <pc:docMk/>
            <pc:sldMk cId="750037791" sldId="325"/>
            <ac:picMk id="34" creationId="{238728F1-1F5B-D640-248D-F7CDB6AC8C5C}"/>
          </ac:picMkLst>
        </pc:picChg>
        <pc:cxnChg chg="add mod">
          <ac:chgData name="Mohamed-Reda Derraz" userId="d4e215a6228e3416" providerId="LiveId" clId="{D8B7E0A8-298C-4089-9BE9-D56F35775F5E}" dt="2023-01-09T21:20:30.390" v="4760" actId="14100"/>
          <ac:cxnSpMkLst>
            <pc:docMk/>
            <pc:sldMk cId="750037791" sldId="325"/>
            <ac:cxnSpMk id="9" creationId="{096000E2-AF8B-5DF5-4FB2-3198AA4C020B}"/>
          </ac:cxnSpMkLst>
        </pc:cxnChg>
      </pc:sldChg>
      <pc:sldMasterChg chg="delSldLayout">
        <pc:chgData name="Mohamed-Reda Derraz" userId="d4e215a6228e3416" providerId="LiveId" clId="{D8B7E0A8-298C-4089-9BE9-D56F35775F5E}" dt="2023-01-06T17:00:16.839" v="1183" actId="47"/>
        <pc:sldMasterMkLst>
          <pc:docMk/>
          <pc:sldMasterMk cId="0" sldId="2147483678"/>
        </pc:sldMasterMkLst>
        <pc:sldLayoutChg chg="del">
          <pc:chgData name="Mohamed-Reda Derraz" userId="d4e215a6228e3416" providerId="LiveId" clId="{D8B7E0A8-298C-4089-9BE9-D56F35775F5E}" dt="2023-01-06T16:59:28.605" v="1166" actId="47"/>
          <pc:sldLayoutMkLst>
            <pc:docMk/>
            <pc:sldMasterMk cId="0" sldId="2147483678"/>
            <pc:sldLayoutMk cId="0" sldId="2147483650"/>
          </pc:sldLayoutMkLst>
        </pc:sldLayoutChg>
        <pc:sldLayoutChg chg="del">
          <pc:chgData name="Mohamed-Reda Derraz" userId="d4e215a6228e3416" providerId="LiveId" clId="{D8B7E0A8-298C-4089-9BE9-D56F35775F5E}" dt="2023-01-06T17:00:16.839" v="1183" actId="47"/>
          <pc:sldLayoutMkLst>
            <pc:docMk/>
            <pc:sldMasterMk cId="0" sldId="2147483678"/>
            <pc:sldLayoutMk cId="0" sldId="2147483651"/>
          </pc:sldLayoutMkLst>
        </pc:sldLayoutChg>
        <pc:sldLayoutChg chg="del">
          <pc:chgData name="Mohamed-Reda Derraz" userId="d4e215a6228e3416" providerId="LiveId" clId="{D8B7E0A8-298C-4089-9BE9-D56F35775F5E}" dt="2023-01-06T17:00:15.882" v="1181" actId="47"/>
          <pc:sldLayoutMkLst>
            <pc:docMk/>
            <pc:sldMasterMk cId="0" sldId="2147483678"/>
            <pc:sldLayoutMk cId="0" sldId="2147483654"/>
          </pc:sldLayoutMkLst>
        </pc:sldLayoutChg>
        <pc:sldLayoutChg chg="del">
          <pc:chgData name="Mohamed-Reda Derraz" userId="d4e215a6228e3416" providerId="LiveId" clId="{D8B7E0A8-298C-4089-9BE9-D56F35775F5E}" dt="2023-01-06T17:00:11.341" v="1169" actId="47"/>
          <pc:sldLayoutMkLst>
            <pc:docMk/>
            <pc:sldMasterMk cId="0" sldId="2147483678"/>
            <pc:sldLayoutMk cId="0" sldId="2147483656"/>
          </pc:sldLayoutMkLst>
        </pc:sldLayoutChg>
        <pc:sldLayoutChg chg="del">
          <pc:chgData name="Mohamed-Reda Derraz" userId="d4e215a6228e3416" providerId="LiveId" clId="{D8B7E0A8-298C-4089-9BE9-D56F35775F5E}" dt="2023-01-06T17:00:14.026" v="1174" actId="47"/>
          <pc:sldLayoutMkLst>
            <pc:docMk/>
            <pc:sldMasterMk cId="0" sldId="2147483678"/>
            <pc:sldLayoutMk cId="0" sldId="2147483657"/>
          </pc:sldLayoutMkLst>
        </pc:sldLayoutChg>
        <pc:sldLayoutChg chg="del">
          <pc:chgData name="Mohamed-Reda Derraz" userId="d4e215a6228e3416" providerId="LiveId" clId="{D8B7E0A8-298C-4089-9BE9-D56F35775F5E}" dt="2023-01-06T17:00:14.937" v="1178" actId="47"/>
          <pc:sldLayoutMkLst>
            <pc:docMk/>
            <pc:sldMasterMk cId="0" sldId="2147483678"/>
            <pc:sldLayoutMk cId="0" sldId="2147483663"/>
          </pc:sldLayoutMkLst>
        </pc:sldLayoutChg>
        <pc:sldLayoutChg chg="del">
          <pc:chgData name="Mohamed-Reda Derraz" userId="d4e215a6228e3416" providerId="LiveId" clId="{D8B7E0A8-298C-4089-9BE9-D56F35775F5E}" dt="2023-01-06T17:00:14.312" v="1175" actId="47"/>
          <pc:sldLayoutMkLst>
            <pc:docMk/>
            <pc:sldMasterMk cId="0" sldId="2147483678"/>
            <pc:sldLayoutMk cId="0" sldId="2147483669"/>
          </pc:sldLayoutMkLst>
        </pc:sldLayoutChg>
        <pc:sldLayoutChg chg="del">
          <pc:chgData name="Mohamed-Reda Derraz" userId="d4e215a6228e3416" providerId="LiveId" clId="{D8B7E0A8-298C-4089-9BE9-D56F35775F5E}" dt="2023-01-06T17:00:15.162" v="1179" actId="47"/>
          <pc:sldLayoutMkLst>
            <pc:docMk/>
            <pc:sldMasterMk cId="0" sldId="2147483678"/>
            <pc:sldLayoutMk cId="0" sldId="2147483670"/>
          </pc:sldLayoutMkLst>
        </pc:sldLayoutChg>
        <pc:sldLayoutChg chg="del">
          <pc:chgData name="Mohamed-Reda Derraz" userId="d4e215a6228e3416" providerId="LiveId" clId="{D8B7E0A8-298C-4089-9BE9-D56F35775F5E}" dt="2023-01-06T17:00:15.398" v="1180" actId="47"/>
          <pc:sldLayoutMkLst>
            <pc:docMk/>
            <pc:sldMasterMk cId="0" sldId="2147483678"/>
            <pc:sldLayoutMk cId="0" sldId="2147483671"/>
          </pc:sldLayoutMkLst>
        </pc:sldLayoutChg>
      </pc:sldMasterChg>
      <pc:sldMasterChg chg="del delSldLayout">
        <pc:chgData name="Mohamed-Reda Derraz" userId="d4e215a6228e3416" providerId="LiveId" clId="{D8B7E0A8-298C-4089-9BE9-D56F35775F5E}" dt="2023-01-06T16:59:32.224" v="1168" actId="47"/>
        <pc:sldMasterMkLst>
          <pc:docMk/>
          <pc:sldMasterMk cId="0" sldId="2147483679"/>
        </pc:sldMasterMkLst>
        <pc:sldLayoutChg chg="del">
          <pc:chgData name="Mohamed-Reda Derraz" userId="d4e215a6228e3416" providerId="LiveId" clId="{D8B7E0A8-298C-4089-9BE9-D56F35775F5E}" dt="2023-01-06T16:59:32.224" v="1168" actId="47"/>
          <pc:sldLayoutMkLst>
            <pc:docMk/>
            <pc:sldMasterMk cId="0" sldId="2147483679"/>
            <pc:sldLayoutMk cId="0" sldId="2147483677"/>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099428907013115E-2"/>
          <c:w val="0.88472655769736963"/>
          <c:h val="0.80315644232440242"/>
        </c:manualLayout>
      </c:layout>
      <c:pieChart>
        <c:varyColors val="1"/>
        <c:ser>
          <c:idx val="0"/>
          <c:order val="0"/>
          <c:tx>
            <c:strRef>
              <c:f>Feuil1!$B$1</c:f>
              <c:strCache>
                <c:ptCount val="1"/>
                <c:pt idx="0">
                  <c:v>ROI</c:v>
                </c:pt>
              </c:strCache>
            </c:strRef>
          </c:tx>
          <c:spPr>
            <a:solidFill>
              <a:srgbClr val="FA5EE1"/>
            </a:solidFill>
          </c:spPr>
          <c:explosion val="30"/>
          <c:dPt>
            <c:idx val="0"/>
            <c:bubble3D val="0"/>
            <c:explosion val="0"/>
            <c:spPr>
              <a:solidFill>
                <a:srgbClr val="E5DA5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1225-481E-8E5A-9F6995BE5CCA}"/>
              </c:ext>
            </c:extLst>
          </c:dPt>
          <c:dPt>
            <c:idx val="1"/>
            <c:bubble3D val="0"/>
            <c:spPr>
              <a:solidFill>
                <a:srgbClr val="FA5EE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2-1225-481E-8E5A-9F6995BE5CCA}"/>
              </c:ext>
            </c:extLst>
          </c:dPt>
          <c:dLbls>
            <c:delete val="1"/>
          </c:dLbls>
          <c:cat>
            <c:strRef>
              <c:f>Feuil1!$A$2:$A$3</c:f>
              <c:strCache>
                <c:ptCount val="2"/>
                <c:pt idx="0">
                  <c:v>1er trim.</c:v>
                </c:pt>
                <c:pt idx="1">
                  <c:v>2e trim.</c:v>
                </c:pt>
              </c:strCache>
            </c:strRef>
          </c:cat>
          <c:val>
            <c:numRef>
              <c:f>Feuil1!$B$2:$B$3</c:f>
              <c:numCache>
                <c:formatCode>General</c:formatCode>
                <c:ptCount val="2"/>
                <c:pt idx="0">
                  <c:v>100</c:v>
                </c:pt>
                <c:pt idx="1">
                  <c:v>7</c:v>
                </c:pt>
              </c:numCache>
            </c:numRef>
          </c:val>
          <c:extLst>
            <c:ext xmlns:c16="http://schemas.microsoft.com/office/drawing/2014/chart" uri="{C3380CC4-5D6E-409C-BE32-E72D297353CC}">
              <c16:uniqueId val="{00000000-1225-481E-8E5A-9F6995BE5CCA}"/>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099428907013115E-2"/>
          <c:w val="0.88472655769736963"/>
          <c:h val="0.80315644232440242"/>
        </c:manualLayout>
      </c:layout>
      <c:pieChart>
        <c:varyColors val="1"/>
        <c:ser>
          <c:idx val="0"/>
          <c:order val="0"/>
          <c:tx>
            <c:strRef>
              <c:f>Feuil1!$B$1</c:f>
              <c:strCache>
                <c:ptCount val="1"/>
                <c:pt idx="0">
                  <c:v>ROI</c:v>
                </c:pt>
              </c:strCache>
            </c:strRef>
          </c:tx>
          <c:spPr>
            <a:solidFill>
              <a:srgbClr val="FA5EE1"/>
            </a:solidFill>
          </c:spPr>
          <c:explosion val="30"/>
          <c:dPt>
            <c:idx val="0"/>
            <c:bubble3D val="0"/>
            <c:explosion val="0"/>
            <c:spPr>
              <a:solidFill>
                <a:srgbClr val="E5DA5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8221-47F9-92EF-BDECF095FDCB}"/>
              </c:ext>
            </c:extLst>
          </c:dPt>
          <c:dPt>
            <c:idx val="1"/>
            <c:bubble3D val="0"/>
            <c:spPr>
              <a:solidFill>
                <a:srgbClr val="FA5EE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8221-47F9-92EF-BDECF095FDCB}"/>
              </c:ext>
            </c:extLst>
          </c:dPt>
          <c:dLbls>
            <c:delete val="1"/>
          </c:dLbls>
          <c:cat>
            <c:strRef>
              <c:f>Feuil1!$A$2:$A$3</c:f>
              <c:strCache>
                <c:ptCount val="2"/>
                <c:pt idx="0">
                  <c:v>1er trim.</c:v>
                </c:pt>
                <c:pt idx="1">
                  <c:v>2e trim.</c:v>
                </c:pt>
              </c:strCache>
            </c:strRef>
          </c:cat>
          <c:val>
            <c:numRef>
              <c:f>Feuil1!$B$2:$B$3</c:f>
              <c:numCache>
                <c:formatCode>General</c:formatCode>
                <c:ptCount val="2"/>
                <c:pt idx="0">
                  <c:v>7</c:v>
                </c:pt>
                <c:pt idx="1">
                  <c:v>100</c:v>
                </c:pt>
              </c:numCache>
            </c:numRef>
          </c:val>
          <c:extLst>
            <c:ext xmlns:c16="http://schemas.microsoft.com/office/drawing/2014/chart" uri="{C3380CC4-5D6E-409C-BE32-E72D297353CC}">
              <c16:uniqueId val="{00000004-8221-47F9-92EF-BDECF095FDCB}"/>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b="1">
                <a:latin typeface="Anek Devanagari" panose="020B0604020202020204" charset="0"/>
                <a:cs typeface="Anek Devanagari" panose="020B0604020202020204" charset="0"/>
              </a:rPr>
              <a:t>Bénéfices Nets</a:t>
            </a:r>
          </a:p>
        </c:rich>
      </c:tx>
      <c:layout>
        <c:manualLayout>
          <c:xMode val="edge"/>
          <c:yMode val="edge"/>
          <c:x val="0.3306262924330477"/>
          <c:y val="9.8922948915090153E-4"/>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Feuil1!$B$1</c:f>
              <c:strCache>
                <c:ptCount val="1"/>
                <c:pt idx="0">
                  <c:v>Sans Appli IA</c:v>
                </c:pt>
              </c:strCache>
            </c:strRef>
          </c:tx>
          <c:spPr>
            <a:solidFill>
              <a:schemeClr val="accent1"/>
            </a:solidFill>
            <a:ln>
              <a:noFill/>
            </a:ln>
            <a:effectLst/>
          </c:spPr>
          <c:invertIfNegative val="0"/>
          <c:cat>
            <c:numRef>
              <c:f>Feuil1!$A$2:$A$6</c:f>
              <c:numCache>
                <c:formatCode>General</c:formatCode>
                <c:ptCount val="5"/>
                <c:pt idx="0">
                  <c:v>2023</c:v>
                </c:pt>
                <c:pt idx="1">
                  <c:v>2024</c:v>
                </c:pt>
                <c:pt idx="2">
                  <c:v>2025</c:v>
                </c:pt>
                <c:pt idx="3">
                  <c:v>2026</c:v>
                </c:pt>
                <c:pt idx="4">
                  <c:v>2027</c:v>
                </c:pt>
              </c:numCache>
            </c:numRef>
          </c:cat>
          <c:val>
            <c:numRef>
              <c:f>Feuil1!$B$2:$B$6</c:f>
              <c:numCache>
                <c:formatCode>General</c:formatCode>
                <c:ptCount val="5"/>
                <c:pt idx="0">
                  <c:v>1900000</c:v>
                </c:pt>
                <c:pt idx="1">
                  <c:v>2000000</c:v>
                </c:pt>
                <c:pt idx="2">
                  <c:v>1800000</c:v>
                </c:pt>
                <c:pt idx="3">
                  <c:v>2100000</c:v>
                </c:pt>
                <c:pt idx="4">
                  <c:v>2000000</c:v>
                </c:pt>
              </c:numCache>
            </c:numRef>
          </c:val>
          <c:extLst>
            <c:ext xmlns:c16="http://schemas.microsoft.com/office/drawing/2014/chart" uri="{C3380CC4-5D6E-409C-BE32-E72D297353CC}">
              <c16:uniqueId val="{00000000-791C-4955-914B-D10DBEFE1FC1}"/>
            </c:ext>
          </c:extLst>
        </c:ser>
        <c:ser>
          <c:idx val="1"/>
          <c:order val="1"/>
          <c:tx>
            <c:strRef>
              <c:f>Feuil1!$C$1</c:f>
              <c:strCache>
                <c:ptCount val="1"/>
                <c:pt idx="0">
                  <c:v>Avec Appli IA</c:v>
                </c:pt>
              </c:strCache>
            </c:strRef>
          </c:tx>
          <c:spPr>
            <a:solidFill>
              <a:schemeClr val="accent2"/>
            </a:solidFill>
            <a:ln>
              <a:noFill/>
            </a:ln>
            <a:effectLst/>
          </c:spPr>
          <c:invertIfNegative val="0"/>
          <c:trendline>
            <c:spPr>
              <a:ln w="50800" cap="rnd">
                <a:solidFill>
                  <a:srgbClr val="F28396"/>
                </a:solidFill>
                <a:prstDash val="sysDot"/>
              </a:ln>
              <a:effectLst/>
            </c:spPr>
            <c:trendlineType val="linear"/>
            <c:dispRSqr val="0"/>
            <c:dispEq val="0"/>
          </c:trendline>
          <c:cat>
            <c:numRef>
              <c:f>Feuil1!$A$2:$A$6</c:f>
              <c:numCache>
                <c:formatCode>General</c:formatCode>
                <c:ptCount val="5"/>
                <c:pt idx="0">
                  <c:v>2023</c:v>
                </c:pt>
                <c:pt idx="1">
                  <c:v>2024</c:v>
                </c:pt>
                <c:pt idx="2">
                  <c:v>2025</c:v>
                </c:pt>
                <c:pt idx="3">
                  <c:v>2026</c:v>
                </c:pt>
                <c:pt idx="4">
                  <c:v>2027</c:v>
                </c:pt>
              </c:numCache>
            </c:numRef>
          </c:cat>
          <c:val>
            <c:numRef>
              <c:f>Feuil1!$C$2:$C$6</c:f>
              <c:numCache>
                <c:formatCode>General</c:formatCode>
                <c:ptCount val="5"/>
                <c:pt idx="0">
                  <c:v>1571500</c:v>
                </c:pt>
                <c:pt idx="1">
                  <c:v>2083650</c:v>
                </c:pt>
                <c:pt idx="2">
                  <c:v>2197015</c:v>
                </c:pt>
                <c:pt idx="3">
                  <c:v>2311716</c:v>
                </c:pt>
                <c:pt idx="4">
                  <c:v>2500000</c:v>
                </c:pt>
              </c:numCache>
            </c:numRef>
          </c:val>
          <c:extLst>
            <c:ext xmlns:c16="http://schemas.microsoft.com/office/drawing/2014/chart" uri="{C3380CC4-5D6E-409C-BE32-E72D297353CC}">
              <c16:uniqueId val="{00000001-791C-4955-914B-D10DBEFE1FC1}"/>
            </c:ext>
          </c:extLst>
        </c:ser>
        <c:dLbls>
          <c:showLegendKey val="0"/>
          <c:showVal val="0"/>
          <c:showCatName val="0"/>
          <c:showSerName val="0"/>
          <c:showPercent val="0"/>
          <c:showBubbleSize val="0"/>
        </c:dLbls>
        <c:gapWidth val="219"/>
        <c:overlap val="-27"/>
        <c:axId val="1773711551"/>
        <c:axId val="1773709471"/>
      </c:barChart>
      <c:catAx>
        <c:axId val="1773711551"/>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nek Devanagari" panose="020B0604020202020204" charset="0"/>
                <a:ea typeface="+mn-ea"/>
                <a:cs typeface="+mn-cs"/>
              </a:defRPr>
            </a:pPr>
            <a:endParaRPr lang="fr-FR"/>
          </a:p>
        </c:txPr>
        <c:crossAx val="1773709471"/>
        <c:crosses val="autoZero"/>
        <c:auto val="1"/>
        <c:lblAlgn val="ctr"/>
        <c:lblOffset val="100"/>
        <c:noMultiLvlLbl val="0"/>
      </c:catAx>
      <c:valAx>
        <c:axId val="1773709471"/>
        <c:scaling>
          <c:orientation val="minMax"/>
        </c:scaling>
        <c:delete val="1"/>
        <c:axPos val="l"/>
        <c:numFmt formatCode="General" sourceLinked="1"/>
        <c:majorTickMark val="out"/>
        <c:minorTickMark val="none"/>
        <c:tickLblPos val="nextTo"/>
        <c:crossAx val="1773711551"/>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Bonjour. Durant ce COMEX, nous allons présenter le Cadrage d’un projet IA pour l’entreprise Fashion-Insta.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305aa717c6_0_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305aa717c6_0_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 typeface="Arial" panose="020B0604020202020204" pitchFamily="34" charset="0"/>
              <a:buNone/>
            </a:pPr>
            <a:r>
              <a:rPr lang="fr-FR" b="0" i="0" dirty="0">
                <a:solidFill>
                  <a:srgbClr val="D1D5DB"/>
                </a:solidFill>
                <a:effectLst/>
                <a:latin typeface="Söhne"/>
              </a:rPr>
              <a:t>Nous avons vu les objectifs du projet et les gains attendus pour l'application mobile de recommandation d'articles vestimentaires.</a:t>
            </a:r>
          </a:p>
          <a:p>
            <a:pPr marL="158750" indent="0" algn="l">
              <a:buFont typeface="Arial" panose="020B0604020202020204" pitchFamily="34" charset="0"/>
              <a:buNone/>
            </a:pPr>
            <a:r>
              <a:rPr lang="fr-FR" b="0" i="0" dirty="0">
                <a:solidFill>
                  <a:srgbClr val="D1D5DB"/>
                </a:solidFill>
                <a:effectLst/>
                <a:latin typeface="Söhne"/>
              </a:rPr>
              <a:t>Maintenant, nous allons examiner les ressources nécessaires pour réaliser ce projet de manière efficace et rentable.</a:t>
            </a:r>
          </a:p>
          <a:p>
            <a:pPr marL="158750" indent="0" algn="l">
              <a:buFont typeface="Arial" panose="020B0604020202020204" pitchFamily="34" charset="0"/>
              <a:buNone/>
            </a:pPr>
            <a:r>
              <a:rPr lang="fr-FR" b="0" i="0" dirty="0">
                <a:solidFill>
                  <a:srgbClr val="D1D5DB"/>
                </a:solidFill>
                <a:effectLst/>
                <a:latin typeface="Söhne"/>
              </a:rPr>
              <a:t>Nous allons identifier les ressources humaines, techniques et financières nécessaires pour la réalisation du projet."</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1"/>
        <p:cNvGrpSpPr/>
        <p:nvPr/>
      </p:nvGrpSpPr>
      <p:grpSpPr>
        <a:xfrm>
          <a:off x="0" y="0"/>
          <a:ext cx="0" cy="0"/>
          <a:chOff x="0" y="0"/>
          <a:chExt cx="0" cy="0"/>
        </a:xfrm>
      </p:grpSpPr>
      <p:sp>
        <p:nvSpPr>
          <p:cNvPr id="2032" name="Google Shape;2032;g1305aa717c6_0_2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3" name="Google Shape;2033;g1305aa717c6_0_2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 typeface="Arial" panose="020B0604020202020204" pitchFamily="34" charset="0"/>
              <a:buNone/>
            </a:pPr>
            <a:r>
              <a:rPr lang="fr-FR" b="0" i="0" dirty="0">
                <a:solidFill>
                  <a:srgbClr val="D1D5DB"/>
                </a:solidFill>
                <a:effectLst/>
                <a:latin typeface="Söhne"/>
              </a:rPr>
              <a:t>Pour réaliser le projet de l'application mobile de recommandation de manière efficace, nous avons identifié les profils suivants comme étant nécessaires :</a:t>
            </a:r>
          </a:p>
          <a:p>
            <a:pPr marL="158750" indent="0" algn="l">
              <a:buFont typeface="Arial" panose="020B0604020202020204" pitchFamily="34" charset="0"/>
              <a:buNone/>
            </a:pPr>
            <a:endParaRPr lang="fr-FR" b="0" i="0" dirty="0">
              <a:solidFill>
                <a:srgbClr val="D1D5DB"/>
              </a:solidFill>
              <a:effectLst/>
              <a:latin typeface="Söhne"/>
            </a:endParaRPr>
          </a:p>
          <a:p>
            <a:pPr algn="l">
              <a:buFont typeface="Arial" panose="020B0604020202020204" pitchFamily="34" charset="0"/>
              <a:buChar char="•"/>
            </a:pPr>
            <a:r>
              <a:rPr lang="fr-FR" b="1" i="0" dirty="0">
                <a:solidFill>
                  <a:srgbClr val="D1D5DB"/>
                </a:solidFill>
                <a:effectLst/>
                <a:latin typeface="Söhne"/>
              </a:rPr>
              <a:t>*click* </a:t>
            </a:r>
            <a:r>
              <a:rPr lang="fr-FR" b="0" i="0" dirty="0">
                <a:solidFill>
                  <a:srgbClr val="D1D5DB"/>
                </a:solidFill>
                <a:effectLst/>
                <a:latin typeface="Söhne"/>
              </a:rPr>
              <a:t>Un développeur mobile </a:t>
            </a:r>
            <a:r>
              <a:rPr lang="fr-FR" b="0" i="0" dirty="0" err="1">
                <a:solidFill>
                  <a:srgbClr val="D1D5DB"/>
                </a:solidFill>
                <a:effectLst/>
                <a:latin typeface="Söhne"/>
              </a:rPr>
              <a:t>fullstack</a:t>
            </a:r>
            <a:r>
              <a:rPr lang="fr-FR" b="0" i="0" dirty="0">
                <a:solidFill>
                  <a:srgbClr val="D1D5DB"/>
                </a:solidFill>
                <a:effectLst/>
                <a:latin typeface="Söhne"/>
              </a:rPr>
              <a:t>, qui sera chargé de développer l'application mobile et de gérer les échanges avec les autres parties prenantes. Son expertise en développement mobile sera indispensable pour assurer la réussite du projet.</a:t>
            </a:r>
          </a:p>
          <a:p>
            <a:pPr algn="l">
              <a:buFont typeface="Arial" panose="020B0604020202020204" pitchFamily="34" charset="0"/>
              <a:buChar char="•"/>
            </a:pPr>
            <a:r>
              <a:rPr lang="fr-FR" b="1" i="0" dirty="0">
                <a:solidFill>
                  <a:srgbClr val="D1D5DB"/>
                </a:solidFill>
                <a:effectLst/>
                <a:latin typeface="Söhne"/>
              </a:rPr>
              <a:t>*click* </a:t>
            </a:r>
            <a:r>
              <a:rPr lang="fr-FR" b="0" i="0" dirty="0">
                <a:solidFill>
                  <a:srgbClr val="D1D5DB"/>
                </a:solidFill>
                <a:effectLst/>
                <a:latin typeface="Söhne"/>
              </a:rPr>
              <a:t>Un UX/UI Designer, qui sera chargé de concevoir et de mettre en œuvre l'interface utilisateur de l'application. Sa créativité et sa connaissance des bonnes pratiques en matière de design d'interface seront essentielles pour offrir une expérience utilisateur de qualité à nos clients.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fr-FR" b="1" i="0" dirty="0">
                <a:solidFill>
                  <a:srgbClr val="D1D5DB"/>
                </a:solidFill>
                <a:effectLst/>
                <a:latin typeface="Söhne"/>
              </a:rPr>
              <a:t>*click* </a:t>
            </a:r>
            <a:r>
              <a:rPr lang="fr-FR" b="0" i="0" dirty="0">
                <a:solidFill>
                  <a:srgbClr val="D1D5DB"/>
                </a:solidFill>
                <a:effectLst/>
                <a:latin typeface="Söhne"/>
              </a:rPr>
              <a:t>Un </a:t>
            </a:r>
            <a:r>
              <a:rPr lang="fr-FR" b="0" i="0" dirty="0" err="1">
                <a:solidFill>
                  <a:srgbClr val="D1D5DB"/>
                </a:solidFill>
                <a:effectLst/>
                <a:latin typeface="Söhne"/>
              </a:rPr>
              <a:t>product</a:t>
            </a:r>
            <a:r>
              <a:rPr lang="fr-FR" b="0" i="0" dirty="0">
                <a:solidFill>
                  <a:srgbClr val="D1D5DB"/>
                </a:solidFill>
                <a:effectLst/>
                <a:latin typeface="Söhne"/>
              </a:rPr>
              <a:t> </a:t>
            </a:r>
            <a:r>
              <a:rPr lang="fr-FR" b="0" i="0" dirty="0" err="1">
                <a:solidFill>
                  <a:srgbClr val="D1D5DB"/>
                </a:solidFill>
                <a:effectLst/>
                <a:latin typeface="Söhne"/>
              </a:rPr>
              <a:t>owner</a:t>
            </a:r>
            <a:r>
              <a:rPr lang="fr-FR" b="0" i="0" dirty="0">
                <a:solidFill>
                  <a:srgbClr val="D1D5DB"/>
                </a:solidFill>
                <a:effectLst/>
                <a:latin typeface="Söhne"/>
              </a:rPr>
              <a:t>, qui sera chargé de définir les fonctionnalités de l'application et de prioriser les tâches. Sa vision stratégique et son expérience en gestion de produit seront indispensables pour guider l'équipe de développement vers le succès.</a:t>
            </a:r>
          </a:p>
          <a:p>
            <a:pPr algn="l">
              <a:buFont typeface="Arial" panose="020B0604020202020204" pitchFamily="34" charset="0"/>
              <a:buChar char="•"/>
            </a:pPr>
            <a:r>
              <a:rPr lang="fr-FR" b="1" i="0" dirty="0">
                <a:solidFill>
                  <a:srgbClr val="D1D5DB"/>
                </a:solidFill>
                <a:effectLst/>
                <a:latin typeface="Söhne"/>
              </a:rPr>
              <a:t>*click* </a:t>
            </a:r>
            <a:r>
              <a:rPr lang="fr-FR" b="0" i="0" dirty="0">
                <a:solidFill>
                  <a:srgbClr val="D1D5DB"/>
                </a:solidFill>
                <a:effectLst/>
                <a:latin typeface="Söhne"/>
              </a:rPr>
              <a:t>Un </a:t>
            </a:r>
            <a:r>
              <a:rPr lang="fr-FR" b="0" i="0" dirty="0" err="1">
                <a:solidFill>
                  <a:srgbClr val="D1D5DB"/>
                </a:solidFill>
                <a:effectLst/>
                <a:latin typeface="Söhne"/>
              </a:rPr>
              <a:t>DevOPS</a:t>
            </a:r>
            <a:r>
              <a:rPr lang="fr-FR" b="0" i="0" dirty="0">
                <a:solidFill>
                  <a:srgbClr val="D1D5DB"/>
                </a:solidFill>
                <a:effectLst/>
                <a:latin typeface="Söhne"/>
              </a:rPr>
              <a:t>, qui sera chargé de gérer l'intégration continue et le déploiement de l'application. Son expertise en automatisation et en gestion de l'infrastructure sera cruciale pour garantir la stabilité et la fiabilité de l'application.</a:t>
            </a:r>
          </a:p>
          <a:p>
            <a:pPr algn="l">
              <a:buFont typeface="Arial" panose="020B0604020202020204" pitchFamily="34" charset="0"/>
              <a:buChar char="•"/>
            </a:pPr>
            <a:r>
              <a:rPr lang="fr-FR" b="1" i="0" dirty="0">
                <a:solidFill>
                  <a:srgbClr val="D1D5DB"/>
                </a:solidFill>
                <a:effectLst/>
                <a:latin typeface="Söhne"/>
              </a:rPr>
              <a:t>*click* </a:t>
            </a:r>
            <a:r>
              <a:rPr lang="fr-FR" b="0" i="0" dirty="0">
                <a:solidFill>
                  <a:srgbClr val="D1D5DB"/>
                </a:solidFill>
                <a:effectLst/>
                <a:latin typeface="Söhne"/>
              </a:rPr>
              <a:t>Un </a:t>
            </a:r>
            <a:r>
              <a:rPr lang="fr-FR" b="0" i="0" dirty="0" err="1">
                <a:solidFill>
                  <a:srgbClr val="D1D5DB"/>
                </a:solidFill>
                <a:effectLst/>
                <a:latin typeface="Söhne"/>
              </a:rPr>
              <a:t>scrum</a:t>
            </a:r>
            <a:r>
              <a:rPr lang="fr-FR" b="0" i="0" dirty="0">
                <a:solidFill>
                  <a:srgbClr val="D1D5DB"/>
                </a:solidFill>
                <a:effectLst/>
                <a:latin typeface="Söhne"/>
              </a:rPr>
              <a:t> master, qui sera chargé de faciliter la communication et la collaboration au sein de l'équipe de développement. Son expérience en agilité et en gestion de projet seront cruciales pour s'assurer que l'équipe avance de manière efficace et qu’elle atteint ses objectifs. Le </a:t>
            </a:r>
            <a:r>
              <a:rPr lang="fr-FR" b="0" i="0" dirty="0" err="1">
                <a:solidFill>
                  <a:srgbClr val="D1D5DB"/>
                </a:solidFill>
                <a:effectLst/>
                <a:latin typeface="Söhne"/>
              </a:rPr>
              <a:t>scrum</a:t>
            </a:r>
            <a:r>
              <a:rPr lang="fr-FR" b="0" i="0" dirty="0">
                <a:solidFill>
                  <a:srgbClr val="D1D5DB"/>
                </a:solidFill>
                <a:effectLst/>
                <a:latin typeface="Söhne"/>
              </a:rPr>
              <a:t> master sera également chargé de veiller à ce que l'équipe respecte les principes et les valeurs de l'agilité, afin de garantir une collaboration saine et productive au sein de l'équipe.</a:t>
            </a:r>
          </a:p>
          <a:p>
            <a:pPr algn="l">
              <a:buFont typeface="Arial" panose="020B0604020202020204" pitchFamily="34" charset="0"/>
              <a:buChar char="•"/>
            </a:pPr>
            <a:r>
              <a:rPr lang="fr-FR" b="1" i="0" dirty="0">
                <a:solidFill>
                  <a:srgbClr val="D1D5DB"/>
                </a:solidFill>
                <a:effectLst/>
                <a:latin typeface="Söhne"/>
              </a:rPr>
              <a:t>*click* </a:t>
            </a:r>
            <a:r>
              <a:rPr lang="fr-FR" b="0" i="0" dirty="0">
                <a:solidFill>
                  <a:srgbClr val="D1D5DB"/>
                </a:solidFill>
                <a:effectLst/>
                <a:latin typeface="Söhne"/>
              </a:rPr>
              <a:t>Un ingénieur IA, qui sera chargé de développer et d'optimiser les algorithmes de recommandation d'articles vestimentaires. Son expertise en intelligence artificielle et en apprentissage automatique sera cruciale pour assurer la qualité des recommandations proposées par l'application.</a:t>
            </a:r>
          </a:p>
          <a:p>
            <a:pPr marL="158750" indent="0" algn="l">
              <a:buFont typeface="Arial" panose="020B0604020202020204" pitchFamily="34" charset="0"/>
              <a:buNone/>
            </a:pPr>
            <a:endParaRPr lang="fr-FR" b="0" i="0" dirty="0">
              <a:solidFill>
                <a:srgbClr val="D1D5DB"/>
              </a:solidFill>
              <a:effectLst/>
              <a:latin typeface="Söhne"/>
            </a:endParaRPr>
          </a:p>
          <a:p>
            <a:pPr marL="158750" indent="0" algn="l">
              <a:buFont typeface="Arial" panose="020B0604020202020204" pitchFamily="34" charset="0"/>
              <a:buNone/>
            </a:pPr>
            <a:r>
              <a:rPr lang="fr-FR" b="0" i="0" dirty="0">
                <a:solidFill>
                  <a:srgbClr val="D1D5DB"/>
                </a:solidFill>
                <a:effectLst/>
                <a:latin typeface="Söhne"/>
              </a:rPr>
              <a:t>En résumé, ces profils sont tous essentiels pour garantir la réussite du projet et offrir une expérience utilisateur de qualité à nos clients. Ils travailleront en étroite collaboration avec l'ensemble de l'équipe pour assurer la qualité du code et l'expérience utilisateur de l'application. Nous avons établis les taux suivants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94873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1"/>
        <p:cNvGrpSpPr/>
        <p:nvPr/>
      </p:nvGrpSpPr>
      <p:grpSpPr>
        <a:xfrm>
          <a:off x="0" y="0"/>
          <a:ext cx="0" cy="0"/>
          <a:chOff x="0" y="0"/>
          <a:chExt cx="0" cy="0"/>
        </a:xfrm>
      </p:grpSpPr>
      <p:sp>
        <p:nvSpPr>
          <p:cNvPr id="2032" name="Google Shape;2032;g1305aa717c6_0_2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3" name="Google Shape;2033;g1305aa717c6_0_2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fr-FR" b="1" i="0" dirty="0">
                <a:solidFill>
                  <a:srgbClr val="D1D5DB"/>
                </a:solidFill>
                <a:effectLst/>
                <a:latin typeface="Söhne"/>
              </a:rPr>
              <a:t>*click* </a:t>
            </a:r>
            <a:r>
              <a:rPr lang="fr-FR" b="0" i="0" dirty="0">
                <a:solidFill>
                  <a:srgbClr val="D1D5DB"/>
                </a:solidFill>
                <a:effectLst/>
                <a:latin typeface="Söhne"/>
              </a:rPr>
              <a:t>Pour le développeur mobile fullstack,1200 heures à un taux horaire de 56€. La dépense totale pour ce membre de l'équipe sera de 67 200€.</a:t>
            </a:r>
          </a:p>
          <a:p>
            <a:pPr algn="l">
              <a:buFont typeface="Arial" panose="020B0604020202020204" pitchFamily="34" charset="0"/>
              <a:buChar char="•"/>
            </a:pPr>
            <a:r>
              <a:rPr lang="fr-FR" b="1" i="0" dirty="0">
                <a:solidFill>
                  <a:srgbClr val="D1D5DB"/>
                </a:solidFill>
                <a:effectLst/>
                <a:latin typeface="Söhne"/>
              </a:rPr>
              <a:t>*click* </a:t>
            </a:r>
            <a:r>
              <a:rPr lang="fr-FR" b="0" i="0" dirty="0">
                <a:solidFill>
                  <a:srgbClr val="D1D5DB"/>
                </a:solidFill>
                <a:effectLst/>
                <a:latin typeface="Söhne"/>
              </a:rPr>
              <a:t>Pour le UX/UI Designer, 550 heures à un taux horaire de 47€. La dépense totale pour ce membre de l'équipe sera de 25 850€.</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fr-FR" b="1" i="0" dirty="0">
                <a:solidFill>
                  <a:srgbClr val="D1D5DB"/>
                </a:solidFill>
                <a:effectLst/>
                <a:latin typeface="Söhne"/>
              </a:rPr>
              <a:t>*click* </a:t>
            </a:r>
            <a:r>
              <a:rPr lang="fr-FR" b="0" i="0" dirty="0">
                <a:solidFill>
                  <a:srgbClr val="D1D5DB"/>
                </a:solidFill>
                <a:effectLst/>
                <a:latin typeface="Söhne"/>
              </a:rPr>
              <a:t>Pour le </a:t>
            </a:r>
            <a:r>
              <a:rPr lang="fr-FR" b="0" i="0" dirty="0" err="1">
                <a:solidFill>
                  <a:srgbClr val="D1D5DB"/>
                </a:solidFill>
                <a:effectLst/>
                <a:latin typeface="Söhne"/>
              </a:rPr>
              <a:t>product</a:t>
            </a:r>
            <a:r>
              <a:rPr lang="fr-FR" b="0" i="0" dirty="0">
                <a:solidFill>
                  <a:srgbClr val="D1D5DB"/>
                </a:solidFill>
                <a:effectLst/>
                <a:latin typeface="Söhne"/>
              </a:rPr>
              <a:t> </a:t>
            </a:r>
            <a:r>
              <a:rPr lang="fr-FR" b="0" i="0" dirty="0" err="1">
                <a:solidFill>
                  <a:srgbClr val="D1D5DB"/>
                </a:solidFill>
                <a:effectLst/>
                <a:latin typeface="Söhne"/>
              </a:rPr>
              <a:t>owner</a:t>
            </a:r>
            <a:r>
              <a:rPr lang="fr-FR" b="0" i="0" dirty="0">
                <a:solidFill>
                  <a:srgbClr val="D1D5DB"/>
                </a:solidFill>
                <a:effectLst/>
                <a:latin typeface="Söhne"/>
              </a:rPr>
              <a:t>, on a 65 800€ au total.</a:t>
            </a:r>
          </a:p>
          <a:p>
            <a:pPr algn="l">
              <a:buFont typeface="Arial" panose="020B0604020202020204" pitchFamily="34" charset="0"/>
              <a:buChar char="•"/>
            </a:pPr>
            <a:r>
              <a:rPr lang="fr-FR" b="1" i="0" dirty="0">
                <a:solidFill>
                  <a:srgbClr val="D1D5DB"/>
                </a:solidFill>
                <a:effectLst/>
                <a:latin typeface="Söhne"/>
              </a:rPr>
              <a:t>*click* </a:t>
            </a:r>
            <a:r>
              <a:rPr lang="fr-FR" b="0" i="0" dirty="0">
                <a:solidFill>
                  <a:srgbClr val="D1D5DB"/>
                </a:solidFill>
                <a:effectLst/>
                <a:latin typeface="Söhne"/>
              </a:rPr>
              <a:t>Pour le </a:t>
            </a:r>
            <a:r>
              <a:rPr lang="fr-FR" b="0" i="0" dirty="0" err="1">
                <a:solidFill>
                  <a:srgbClr val="D1D5DB"/>
                </a:solidFill>
                <a:effectLst/>
                <a:latin typeface="Söhne"/>
              </a:rPr>
              <a:t>DevOPS</a:t>
            </a:r>
            <a:r>
              <a:rPr lang="fr-FR" b="0" i="0" dirty="0">
                <a:solidFill>
                  <a:srgbClr val="D1D5DB"/>
                </a:solidFill>
                <a:effectLst/>
                <a:latin typeface="Söhne"/>
              </a:rPr>
              <a:t>, 49 500€.</a:t>
            </a:r>
          </a:p>
          <a:p>
            <a:pPr algn="l">
              <a:buFont typeface="Arial" panose="020B0604020202020204" pitchFamily="34" charset="0"/>
              <a:buChar char="•"/>
            </a:pPr>
            <a:r>
              <a:rPr lang="fr-FR" b="1" i="0" dirty="0">
                <a:solidFill>
                  <a:srgbClr val="D1D5DB"/>
                </a:solidFill>
                <a:effectLst/>
                <a:latin typeface="Söhne"/>
              </a:rPr>
              <a:t>*click* </a:t>
            </a:r>
            <a:r>
              <a:rPr lang="fr-FR" b="0" i="0" dirty="0">
                <a:solidFill>
                  <a:srgbClr val="D1D5DB"/>
                </a:solidFill>
                <a:effectLst/>
                <a:latin typeface="Söhne"/>
              </a:rPr>
              <a:t>Pour le </a:t>
            </a:r>
            <a:r>
              <a:rPr lang="fr-FR" b="0" i="0" dirty="0" err="1">
                <a:solidFill>
                  <a:srgbClr val="D1D5DB"/>
                </a:solidFill>
                <a:effectLst/>
                <a:latin typeface="Söhne"/>
              </a:rPr>
              <a:t>scrum</a:t>
            </a:r>
            <a:r>
              <a:rPr lang="fr-FR" b="0" i="0" dirty="0">
                <a:solidFill>
                  <a:srgbClr val="D1D5DB"/>
                </a:solidFill>
                <a:effectLst/>
                <a:latin typeface="Söhne"/>
              </a:rPr>
              <a:t> master, 64 460€.</a:t>
            </a:r>
          </a:p>
          <a:p>
            <a:pPr algn="l">
              <a:buFont typeface="Arial" panose="020B0604020202020204" pitchFamily="34" charset="0"/>
              <a:buChar char="•"/>
            </a:pPr>
            <a:r>
              <a:rPr lang="fr-FR" b="1" i="0" dirty="0">
                <a:solidFill>
                  <a:srgbClr val="D1D5DB"/>
                </a:solidFill>
                <a:effectLst/>
                <a:latin typeface="Söhne"/>
              </a:rPr>
              <a:t>*click* </a:t>
            </a:r>
            <a:r>
              <a:rPr lang="fr-FR" b="0" i="0" dirty="0">
                <a:solidFill>
                  <a:srgbClr val="D1D5DB"/>
                </a:solidFill>
                <a:effectLst/>
                <a:latin typeface="Söhne"/>
              </a:rPr>
              <a:t>Et pour l’ingénieur IA, 84 000€.</a:t>
            </a:r>
          </a:p>
          <a:p>
            <a:pPr marL="158750" indent="0" algn="l">
              <a:buFont typeface="Arial" panose="020B0604020202020204" pitchFamily="34" charset="0"/>
              <a:buNone/>
            </a:pPr>
            <a:endParaRPr lang="fr-FR" b="0" i="0" dirty="0">
              <a:solidFill>
                <a:srgbClr val="D1D5DB"/>
              </a:solidFill>
              <a:effectLst/>
              <a:latin typeface="Söhne"/>
            </a:endParaRPr>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1672171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1305aa717c6_0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1305aa717c6_0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 typeface="Arial" panose="020B0604020202020204" pitchFamily="34" charset="0"/>
              <a:buNone/>
            </a:pPr>
            <a:r>
              <a:rPr lang="fr-FR" b="0" i="0">
                <a:solidFill>
                  <a:srgbClr val="D1D5DB"/>
                </a:solidFill>
                <a:effectLst/>
                <a:latin typeface="Söhne"/>
              </a:rPr>
              <a:t>Passons maintenant aux ressources techniques.</a:t>
            </a:r>
          </a:p>
          <a:p>
            <a:pPr marL="158750" indent="0" algn="l">
              <a:buFont typeface="Arial" panose="020B0604020202020204" pitchFamily="34" charset="0"/>
              <a:buNone/>
            </a:pPr>
            <a:r>
              <a:rPr lang="fr-FR" b="0" i="0">
                <a:solidFill>
                  <a:srgbClr val="D1D5DB"/>
                </a:solidFill>
                <a:effectLst/>
                <a:latin typeface="Söhne"/>
              </a:rPr>
              <a:t>Pour assurer le développement et le fonctionnement efficace de l'application, nous avons identifié les ressources techniques suivantes comme étant nécessaires :</a:t>
            </a:r>
          </a:p>
          <a:p>
            <a:pPr algn="l">
              <a:buFont typeface="Arial" panose="020B0604020202020204" pitchFamily="34" charset="0"/>
              <a:buChar char="•"/>
            </a:pPr>
            <a:r>
              <a:rPr lang="fr-FR" b="1" i="0">
                <a:solidFill>
                  <a:srgbClr val="D1D5DB"/>
                </a:solidFill>
                <a:effectLst/>
                <a:latin typeface="Söhne"/>
              </a:rPr>
              <a:t>*click* </a:t>
            </a:r>
            <a:r>
              <a:rPr lang="fr-FR" b="0" i="0">
                <a:solidFill>
                  <a:srgbClr val="D1D5DB"/>
                </a:solidFill>
                <a:effectLst/>
                <a:latin typeface="Söhne"/>
              </a:rPr>
              <a:t>Des ordinateurs performants, qui permettront aux développeurs de travailler confortablement et efficacement sur le projet. En investissant dans du matériel de qualité, nous garantissons que l'équipe disposera des outils nécessaires pour réaliser un travail de qualité.</a:t>
            </a:r>
          </a:p>
          <a:p>
            <a:pPr algn="l">
              <a:buFont typeface="Arial" panose="020B0604020202020204" pitchFamily="34" charset="0"/>
              <a:buChar char="•"/>
            </a:pPr>
            <a:r>
              <a:rPr lang="fr-FR" b="1" i="0">
                <a:solidFill>
                  <a:srgbClr val="D1D5DB"/>
                </a:solidFill>
                <a:effectLst/>
                <a:latin typeface="Söhne"/>
              </a:rPr>
              <a:t>*click* </a:t>
            </a:r>
            <a:r>
              <a:rPr lang="fr-FR" b="0" i="0">
                <a:solidFill>
                  <a:srgbClr val="D1D5DB"/>
                </a:solidFill>
                <a:effectLst/>
                <a:latin typeface="Söhne"/>
              </a:rPr>
              <a:t>Des serveurs dédiés, qui nous permettront d'héberger l'application et le système de recommandation d'articles de manière fiable et sécurisée. Nous avons choisi de travailler </a:t>
            </a:r>
            <a:r>
              <a:rPr lang="fr-FR" b="1" i="0">
                <a:solidFill>
                  <a:srgbClr val="D1D5DB"/>
                </a:solidFill>
                <a:effectLst/>
                <a:latin typeface="Söhne"/>
              </a:rPr>
              <a:t>*click* </a:t>
            </a:r>
            <a:r>
              <a:rPr lang="fr-FR" b="0" i="0">
                <a:solidFill>
                  <a:srgbClr val="D1D5DB"/>
                </a:solidFill>
                <a:effectLst/>
                <a:latin typeface="Söhne"/>
              </a:rPr>
              <a:t>avec Microsoft Azure, qui dispose d'infrastructures adaptées à nos besoins et garantit une disponibilité et une sécurité optimales.</a:t>
            </a:r>
          </a:p>
          <a:p>
            <a:pPr marL="158750" indent="0" algn="l">
              <a:buFont typeface="Arial" panose="020B0604020202020204" pitchFamily="34" charset="0"/>
              <a:buNone/>
            </a:pPr>
            <a:endParaRPr lang="fr-FR" b="0" i="0">
              <a:solidFill>
                <a:srgbClr val="D1D5DB"/>
              </a:solidFill>
              <a:effectLst/>
              <a:latin typeface="Söhne"/>
            </a:endParaRPr>
          </a:p>
        </p:txBody>
      </p:sp>
    </p:spTree>
    <p:extLst>
      <p:ext uri="{BB962C8B-B14F-4D97-AF65-F5344CB8AC3E}">
        <p14:creationId xmlns:p14="http://schemas.microsoft.com/office/powerpoint/2010/main" val="77370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1305aa717c6_0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1305aa717c6_0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 typeface="Arial" panose="020B0604020202020204" pitchFamily="34" charset="0"/>
              <a:buNone/>
            </a:pPr>
            <a:r>
              <a:rPr lang="fr-FR" b="0" i="0">
                <a:solidFill>
                  <a:srgbClr val="D1D5DB"/>
                </a:solidFill>
                <a:effectLst/>
                <a:latin typeface="Söhne"/>
              </a:rPr>
              <a:t>Pour évaluer les coûts liés à l'utilisation de l'infrastructure Azure pour notre projet, </a:t>
            </a:r>
            <a:r>
              <a:rPr lang="fr-FR" b="1" i="0">
                <a:solidFill>
                  <a:srgbClr val="D1D5DB"/>
                </a:solidFill>
                <a:effectLst/>
                <a:latin typeface="Söhne"/>
              </a:rPr>
              <a:t>*click* </a:t>
            </a:r>
            <a:r>
              <a:rPr lang="fr-FR" b="0" i="0">
                <a:solidFill>
                  <a:srgbClr val="D1D5DB"/>
                </a:solidFill>
                <a:effectLst/>
                <a:latin typeface="Söhne"/>
              </a:rPr>
              <a:t>nous avons utilisé l'outil de calcul de coûts mis à disposition par Microsoft. Cet outil nous a permis de prévoir précisément le coût des services dont nous allons avoir besoin pour réaliser ce projet.</a:t>
            </a:r>
          </a:p>
        </p:txBody>
      </p:sp>
    </p:spTree>
    <p:extLst>
      <p:ext uri="{BB962C8B-B14F-4D97-AF65-F5344CB8AC3E}">
        <p14:creationId xmlns:p14="http://schemas.microsoft.com/office/powerpoint/2010/main" val="1368971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1305aa717c6_0_1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1305aa717c6_0_1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 typeface="Arial" panose="020B0604020202020204" pitchFamily="34" charset="0"/>
              <a:buNone/>
            </a:pPr>
            <a:r>
              <a:rPr lang="fr-FR" b="0" i="0">
                <a:solidFill>
                  <a:srgbClr val="D1D5DB"/>
                </a:solidFill>
                <a:effectLst/>
                <a:latin typeface="Söhne"/>
              </a:rPr>
              <a:t>Pour réaliser ce projet, nous avons estimé les coûts suivants :</a:t>
            </a:r>
          </a:p>
          <a:p>
            <a:pPr algn="l">
              <a:buFont typeface="Arial" panose="020B0604020202020204" pitchFamily="34" charset="0"/>
              <a:buChar char="•"/>
            </a:pPr>
            <a:r>
              <a:rPr lang="fr-FR" b="1" i="0">
                <a:solidFill>
                  <a:srgbClr val="D1D5DB"/>
                </a:solidFill>
                <a:effectLst/>
                <a:latin typeface="Söhne"/>
              </a:rPr>
              <a:t>*click* </a:t>
            </a:r>
            <a:r>
              <a:rPr lang="fr-FR" b="0" i="0">
                <a:solidFill>
                  <a:srgbClr val="D1D5DB"/>
                </a:solidFill>
                <a:effectLst/>
                <a:latin typeface="Söhne"/>
              </a:rPr>
              <a:t>358 000€ pour les ressources humaines, qui comprennent les frais de salaires et de formation de l'équipe de développement.</a:t>
            </a:r>
          </a:p>
          <a:p>
            <a:pPr algn="l">
              <a:buFont typeface="Arial" panose="020B0604020202020204" pitchFamily="34" charset="0"/>
              <a:buChar char="•"/>
            </a:pPr>
            <a:r>
              <a:rPr lang="fr-FR" b="1" i="0">
                <a:solidFill>
                  <a:srgbClr val="D1D5DB"/>
                </a:solidFill>
                <a:effectLst/>
                <a:latin typeface="Söhne"/>
              </a:rPr>
              <a:t>*click* </a:t>
            </a:r>
            <a:r>
              <a:rPr lang="fr-FR" b="0" i="0">
                <a:solidFill>
                  <a:srgbClr val="D1D5DB"/>
                </a:solidFill>
                <a:effectLst/>
                <a:latin typeface="Söhne"/>
              </a:rPr>
              <a:t>32 700€ pour les ressources techniques, qui incluent les coûts liés aux ordinateurs et aux serveurs nécessaires au projet.</a:t>
            </a:r>
          </a:p>
          <a:p>
            <a:pPr marL="158750" indent="0" algn="l">
              <a:buFont typeface="Arial" panose="020B0604020202020204" pitchFamily="34" charset="0"/>
              <a:buNone/>
            </a:pPr>
            <a:endParaRPr lang="fr-FR" b="0" i="0">
              <a:solidFill>
                <a:srgbClr val="D1D5DB"/>
              </a:solidFill>
              <a:effectLst/>
              <a:latin typeface="Söhne"/>
            </a:endParaRPr>
          </a:p>
          <a:p>
            <a:pPr marL="158750" indent="0" algn="l">
              <a:buFont typeface="Arial" panose="020B0604020202020204" pitchFamily="34" charset="0"/>
              <a:buNone/>
            </a:pPr>
            <a:r>
              <a:rPr lang="fr-FR" b="0" i="0">
                <a:solidFill>
                  <a:srgbClr val="D1D5DB"/>
                </a:solidFill>
                <a:effectLst/>
                <a:latin typeface="Söhne"/>
              </a:rPr>
              <a:t>Au total, le coût estimé de ce projet s'élève à </a:t>
            </a:r>
            <a:r>
              <a:rPr lang="fr-FR" b="1" i="0">
                <a:solidFill>
                  <a:srgbClr val="D1D5DB"/>
                </a:solidFill>
                <a:effectLst/>
                <a:latin typeface="Söhne"/>
              </a:rPr>
              <a:t>*click* </a:t>
            </a:r>
            <a:r>
              <a:rPr lang="fr-FR" b="0" i="0">
                <a:solidFill>
                  <a:srgbClr val="D1D5DB"/>
                </a:solidFill>
                <a:effectLst/>
                <a:latin typeface="Söhne"/>
              </a:rPr>
              <a:t>390 000€. Nous disposons d’un </a:t>
            </a:r>
            <a:r>
              <a:rPr lang="fr-FR" b="1" i="0">
                <a:solidFill>
                  <a:srgbClr val="D1D5DB"/>
                </a:solidFill>
                <a:effectLst/>
                <a:latin typeface="Söhne"/>
              </a:rPr>
              <a:t>*click* </a:t>
            </a:r>
            <a:r>
              <a:rPr lang="fr-FR" b="0" i="0">
                <a:solidFill>
                  <a:srgbClr val="D1D5DB"/>
                </a:solidFill>
                <a:effectLst/>
                <a:latin typeface="Söhne"/>
              </a:rPr>
              <a:t>budget de 400 000€, qui nous permet de couvrir ces dépenses tout en laissant une marge de manœuvre pour faire face à d'éventuels imprévus mineurs. Nous avons soigneusement optimisé notre budget pour assurer la réussite de ce projet.</a:t>
            </a:r>
          </a:p>
          <a:p>
            <a:pPr marL="0" lvl="0" indent="0" algn="l" rtl="0">
              <a:spcBef>
                <a:spcPts val="0"/>
              </a:spcBef>
              <a:spcAft>
                <a:spcPts val="0"/>
              </a:spcAft>
              <a:buNone/>
            </a:pPr>
            <a:endParaRPr/>
          </a:p>
        </p:txBody>
      </p:sp>
    </p:spTree>
    <p:extLst>
      <p:ext uri="{BB962C8B-B14F-4D97-AF65-F5344CB8AC3E}">
        <p14:creationId xmlns:p14="http://schemas.microsoft.com/office/powerpoint/2010/main" val="29039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305aa717c6_0_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305aa717c6_0_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a:solidFill>
                  <a:srgbClr val="D1D5DB"/>
                </a:solidFill>
                <a:effectLst/>
                <a:latin typeface="Söhne"/>
              </a:rPr>
              <a:t>Passons maintenant à la partie 3 de notre présentation, qui concerne la méthode Agile que nous avons choisi d'utiliser.</a:t>
            </a:r>
            <a:endParaRPr/>
          </a:p>
        </p:txBody>
      </p:sp>
    </p:spTree>
    <p:extLst>
      <p:ext uri="{BB962C8B-B14F-4D97-AF65-F5344CB8AC3E}">
        <p14:creationId xmlns:p14="http://schemas.microsoft.com/office/powerpoint/2010/main" val="3940200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1305aa717c6_0_1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1305aa717c6_0_1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 typeface="+mj-lt"/>
              <a:buNone/>
            </a:pPr>
            <a:r>
              <a:rPr lang="fr-FR" b="0" i="0" dirty="0">
                <a:solidFill>
                  <a:srgbClr val="D1D5DB"/>
                </a:solidFill>
                <a:effectLst/>
                <a:latin typeface="Söhne"/>
              </a:rPr>
              <a:t>Le </a:t>
            </a:r>
            <a:r>
              <a:rPr lang="fr-FR" b="0" i="0" dirty="0" err="1">
                <a:solidFill>
                  <a:srgbClr val="D1D5DB"/>
                </a:solidFill>
                <a:effectLst/>
                <a:latin typeface="Söhne"/>
              </a:rPr>
              <a:t>backlog</a:t>
            </a:r>
            <a:r>
              <a:rPr lang="fr-FR" b="0" i="0" dirty="0">
                <a:solidFill>
                  <a:srgbClr val="D1D5DB"/>
                </a:solidFill>
                <a:effectLst/>
                <a:latin typeface="Söhne"/>
              </a:rPr>
              <a:t> du projet est une liste de tous les éléments à réaliser pour atteindre l'objectif du projet. Dans notre cas, nous avons défini 7 </a:t>
            </a:r>
            <a:r>
              <a:rPr lang="fr-FR" b="0" i="0" dirty="0" err="1">
                <a:solidFill>
                  <a:srgbClr val="D1D5DB"/>
                </a:solidFill>
                <a:effectLst/>
                <a:latin typeface="Söhne"/>
              </a:rPr>
              <a:t>users</a:t>
            </a:r>
            <a:r>
              <a:rPr lang="fr-FR" b="0" i="0" dirty="0">
                <a:solidFill>
                  <a:srgbClr val="D1D5DB"/>
                </a:solidFill>
                <a:effectLst/>
                <a:latin typeface="Söhne"/>
              </a:rPr>
              <a:t> stories qui sont les éléments clés de notre application de recommandation d'articles vestimentaires. Ces </a:t>
            </a:r>
            <a:r>
              <a:rPr lang="fr-FR" b="0" i="0" dirty="0" err="1">
                <a:solidFill>
                  <a:srgbClr val="D1D5DB"/>
                </a:solidFill>
                <a:effectLst/>
                <a:latin typeface="Söhne"/>
              </a:rPr>
              <a:t>users</a:t>
            </a:r>
            <a:r>
              <a:rPr lang="fr-FR" b="0" i="0" dirty="0">
                <a:solidFill>
                  <a:srgbClr val="D1D5DB"/>
                </a:solidFill>
                <a:effectLst/>
                <a:latin typeface="Söhne"/>
              </a:rPr>
              <a:t> stories sont  :</a:t>
            </a:r>
          </a:p>
          <a:p>
            <a:pPr marL="158750" indent="0" algn="l">
              <a:buFont typeface="+mj-lt"/>
              <a:buNone/>
            </a:pPr>
            <a:endParaRPr lang="fr-FR" b="0" i="0" dirty="0">
              <a:solidFill>
                <a:srgbClr val="D1D5DB"/>
              </a:solidFill>
              <a:effectLst/>
              <a:latin typeface="Söhne"/>
            </a:endParaRPr>
          </a:p>
          <a:p>
            <a:pPr algn="l">
              <a:buFont typeface="+mj-lt"/>
              <a:buAutoNum type="arabicPeriod"/>
            </a:pPr>
            <a:r>
              <a:rPr lang="fr-FR" b="1" i="0" dirty="0">
                <a:solidFill>
                  <a:srgbClr val="D1D5DB"/>
                </a:solidFill>
                <a:effectLst/>
                <a:latin typeface="Söhne"/>
              </a:rPr>
              <a:t>*click* </a:t>
            </a:r>
            <a:r>
              <a:rPr lang="fr-FR" b="0" i="0" dirty="0">
                <a:solidFill>
                  <a:srgbClr val="D1D5DB"/>
                </a:solidFill>
                <a:effectLst/>
                <a:latin typeface="Söhne"/>
              </a:rPr>
              <a:t>Connexion via une adresse mail</a:t>
            </a:r>
          </a:p>
          <a:p>
            <a:pPr algn="l">
              <a:buFont typeface="+mj-lt"/>
              <a:buAutoNum type="arabicPeriod"/>
            </a:pPr>
            <a:r>
              <a:rPr lang="fr-FR" b="1" i="0" dirty="0">
                <a:solidFill>
                  <a:srgbClr val="D1D5DB"/>
                </a:solidFill>
                <a:effectLst/>
                <a:latin typeface="Söhne"/>
              </a:rPr>
              <a:t>*click* </a:t>
            </a:r>
            <a:r>
              <a:rPr lang="fr-FR" b="0" i="0" dirty="0">
                <a:solidFill>
                  <a:srgbClr val="D1D5DB"/>
                </a:solidFill>
                <a:effectLst/>
                <a:latin typeface="Söhne"/>
              </a:rPr>
              <a:t>Prendre des photos</a:t>
            </a:r>
          </a:p>
          <a:p>
            <a:pPr algn="l">
              <a:buFont typeface="+mj-lt"/>
              <a:buAutoNum type="arabicPeriod"/>
            </a:pPr>
            <a:r>
              <a:rPr lang="fr-FR" b="1" i="0" dirty="0">
                <a:solidFill>
                  <a:srgbClr val="D1D5DB"/>
                </a:solidFill>
                <a:effectLst/>
                <a:latin typeface="Söhne"/>
              </a:rPr>
              <a:t>*click* </a:t>
            </a:r>
            <a:r>
              <a:rPr lang="fr-FR" b="0" i="0" dirty="0">
                <a:solidFill>
                  <a:srgbClr val="D1D5DB"/>
                </a:solidFill>
                <a:effectLst/>
                <a:latin typeface="Söhne"/>
              </a:rPr>
              <a:t>Recevoir des recommandations</a:t>
            </a:r>
          </a:p>
          <a:p>
            <a:pPr algn="l">
              <a:buFont typeface="+mj-lt"/>
              <a:buAutoNum type="arabicPeriod"/>
            </a:pPr>
            <a:r>
              <a:rPr lang="fr-FR" b="1" i="0" dirty="0">
                <a:solidFill>
                  <a:srgbClr val="D1D5DB"/>
                </a:solidFill>
                <a:effectLst/>
                <a:latin typeface="Söhne"/>
              </a:rPr>
              <a:t>*click* </a:t>
            </a:r>
            <a:r>
              <a:rPr lang="fr-FR" b="0" i="0" dirty="0">
                <a:solidFill>
                  <a:srgbClr val="D1D5DB"/>
                </a:solidFill>
                <a:effectLst/>
                <a:latin typeface="Söhne"/>
              </a:rPr>
              <a:t>Enregistrer des articles vestimentaires</a:t>
            </a:r>
          </a:p>
          <a:p>
            <a:pPr algn="l">
              <a:buFont typeface="+mj-lt"/>
              <a:buAutoNum type="arabicPeriod"/>
            </a:pPr>
            <a:r>
              <a:rPr lang="fr-FR" b="1" i="0" dirty="0">
                <a:solidFill>
                  <a:srgbClr val="D1D5DB"/>
                </a:solidFill>
                <a:effectLst/>
                <a:latin typeface="Söhne"/>
              </a:rPr>
              <a:t>*click* </a:t>
            </a:r>
            <a:r>
              <a:rPr lang="fr-FR" b="0" i="0" dirty="0">
                <a:solidFill>
                  <a:srgbClr val="D1D5DB"/>
                </a:solidFill>
                <a:effectLst/>
                <a:latin typeface="Söhne"/>
              </a:rPr>
              <a:t>Partager sur les réseaux sociaux</a:t>
            </a:r>
          </a:p>
          <a:p>
            <a:pPr algn="l">
              <a:buFont typeface="+mj-lt"/>
              <a:buAutoNum type="arabicPeriod"/>
            </a:pPr>
            <a:r>
              <a:rPr lang="fr-FR" b="1" i="0" dirty="0">
                <a:solidFill>
                  <a:srgbClr val="D1D5DB"/>
                </a:solidFill>
                <a:effectLst/>
                <a:latin typeface="Söhne"/>
              </a:rPr>
              <a:t>*click* </a:t>
            </a:r>
            <a:r>
              <a:rPr lang="fr-FR" b="0" i="0" dirty="0">
                <a:solidFill>
                  <a:srgbClr val="D1D5DB"/>
                </a:solidFill>
                <a:effectLst/>
                <a:latin typeface="Söhne"/>
              </a:rPr>
              <a:t>Accéder aux informations utilisateur</a:t>
            </a:r>
          </a:p>
          <a:p>
            <a:pPr algn="l">
              <a:buFont typeface="+mj-lt"/>
              <a:buAutoNum type="arabicPeriod"/>
            </a:pPr>
            <a:r>
              <a:rPr lang="fr-FR" b="1" i="0" dirty="0">
                <a:solidFill>
                  <a:srgbClr val="D1D5DB"/>
                </a:solidFill>
                <a:effectLst/>
                <a:latin typeface="Söhne"/>
              </a:rPr>
              <a:t>*click* </a:t>
            </a:r>
            <a:r>
              <a:rPr lang="fr-FR" b="0" i="0" dirty="0">
                <a:solidFill>
                  <a:srgbClr val="D1D5DB"/>
                </a:solidFill>
                <a:effectLst/>
                <a:latin typeface="Söhne"/>
              </a:rPr>
              <a:t>Acheter un article</a:t>
            </a:r>
          </a:p>
          <a:p>
            <a:pPr algn="l">
              <a:buFont typeface="+mj-lt"/>
              <a:buAutoNum type="arabicPeriod"/>
            </a:pPr>
            <a:endParaRPr lang="fr-FR" b="0" i="0" dirty="0">
              <a:solidFill>
                <a:srgbClr val="D1D5DB"/>
              </a:solidFill>
              <a:effectLst/>
              <a:latin typeface="Söhne"/>
            </a:endParaRPr>
          </a:p>
          <a:p>
            <a:pPr marL="158750" indent="0" algn="l">
              <a:buFont typeface="+mj-lt"/>
              <a:buNone/>
            </a:pPr>
            <a:endParaRPr lang="fr-FR" b="0" i="0" dirty="0">
              <a:solidFill>
                <a:srgbClr val="D1D5DB"/>
              </a:solidFill>
              <a:effectLst/>
              <a:latin typeface="Söhne"/>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95244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305aa717c6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1305aa717c6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fr-FR"/>
              <a:t>À chaque user story est associé </a:t>
            </a:r>
            <a:r>
              <a:rPr lang="fr-FR" b="1"/>
              <a:t>*click* </a:t>
            </a:r>
            <a:r>
              <a:rPr lang="fr-FR"/>
              <a:t>des story points. </a:t>
            </a:r>
            <a:r>
              <a:rPr lang="fr-FR" b="0" i="0">
                <a:solidFill>
                  <a:srgbClr val="D1D5DB"/>
                </a:solidFill>
                <a:effectLst/>
                <a:latin typeface="Söhne"/>
              </a:rPr>
              <a:t>Les story points nous permettent de mesurer l'effort nécessaire pour compléter une user story, mais également le risque associé à cette user story. En utilisant le système de story points, nous pouvons prioriser les user stories en fonction de leur importance et de leur niveau de difficulté. Cela nous permet de planifier efficacement le développement de l'application et d'atteindre notre MVP le plus rapidement possible.</a:t>
            </a:r>
          </a:p>
          <a:p>
            <a:pPr algn="l"/>
            <a:r>
              <a:rPr lang="fr-FR" b="0" i="0">
                <a:solidFill>
                  <a:srgbClr val="D1D5DB"/>
                </a:solidFill>
                <a:effectLst/>
                <a:latin typeface="Söhne"/>
              </a:rPr>
              <a:t>En utilisant </a:t>
            </a:r>
            <a:r>
              <a:rPr lang="fr-FR" b="1" i="0">
                <a:solidFill>
                  <a:srgbClr val="D1D5DB"/>
                </a:solidFill>
                <a:effectLst/>
                <a:latin typeface="Söhne"/>
              </a:rPr>
              <a:t>*click* </a:t>
            </a:r>
            <a:r>
              <a:rPr lang="fr-FR" b="0" i="0">
                <a:solidFill>
                  <a:srgbClr val="D1D5DB"/>
                </a:solidFill>
                <a:effectLst/>
                <a:latin typeface="Söhne"/>
              </a:rPr>
              <a:t>la méthode Agile, nous pouvons également adapter notre plan de développement en fonction de l'avancée du projet et des besoins de nos utilisateurs. Cela nous permet de rester flexibles et de réagir rapidement aux changements.</a:t>
            </a:r>
          </a:p>
          <a:p>
            <a:pPr algn="l"/>
            <a:r>
              <a:rPr lang="fr-FR" b="0" i="0">
                <a:solidFill>
                  <a:srgbClr val="D1D5DB"/>
                </a:solidFill>
                <a:effectLst/>
                <a:latin typeface="Söhne"/>
              </a:rPr>
              <a:t>Pour résumer, l'utilisation de story points et de la méthode Agile nous permet </a:t>
            </a:r>
            <a:r>
              <a:rPr lang="fr-FR" b="1" i="0">
                <a:solidFill>
                  <a:srgbClr val="D1D5DB"/>
                </a:solidFill>
                <a:effectLst/>
                <a:latin typeface="Söhne"/>
              </a:rPr>
              <a:t>*click* </a:t>
            </a:r>
            <a:r>
              <a:rPr lang="fr-FR" b="0" i="0">
                <a:solidFill>
                  <a:srgbClr val="D1D5DB"/>
                </a:solidFill>
                <a:effectLst/>
                <a:latin typeface="Söhne"/>
              </a:rPr>
              <a:t>d'atteindre notre objectif de manière efficace et adaptative.</a:t>
            </a: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1305aa717c6_0_1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1305aa717c6_0_1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b="0" i="0">
                <a:solidFill>
                  <a:srgbClr val="D1D5DB"/>
                </a:solidFill>
                <a:effectLst/>
                <a:latin typeface="Söhne"/>
              </a:rPr>
              <a:t>Dans le cadre de notre projet IA, nous avons déterminé que la user story la plus prioritaire est </a:t>
            </a:r>
            <a:r>
              <a:rPr lang="fr-FR" b="1" i="0">
                <a:solidFill>
                  <a:srgbClr val="D1D5DB"/>
                </a:solidFill>
                <a:effectLst/>
                <a:latin typeface="Söhne"/>
              </a:rPr>
              <a:t>*click* </a:t>
            </a:r>
            <a:r>
              <a:rPr lang="fr-FR" b="0" i="0">
                <a:solidFill>
                  <a:srgbClr val="D1D5DB"/>
                </a:solidFill>
                <a:effectLst/>
                <a:latin typeface="Söhne"/>
              </a:rPr>
              <a:t>"Recevoir des recommandations". Cette user story est au cœur de notre application, et sera cruciale pour fournir une expérience utilisateur satisfaisante. Nous avons également identifié d'autres user stories comme étant importantes pour le lancement de notre MVP, notamment :</a:t>
            </a:r>
          </a:p>
          <a:p>
            <a:pPr algn="l">
              <a:buFont typeface="Arial" panose="020B0604020202020204" pitchFamily="34" charset="0"/>
              <a:buChar char="•"/>
            </a:pPr>
            <a:r>
              <a:rPr lang="fr-FR" b="1" i="0">
                <a:solidFill>
                  <a:srgbClr val="D1D5DB"/>
                </a:solidFill>
                <a:effectLst/>
                <a:latin typeface="Söhne"/>
              </a:rPr>
              <a:t>*click* </a:t>
            </a:r>
            <a:r>
              <a:rPr lang="fr-FR" b="0" i="0">
                <a:solidFill>
                  <a:srgbClr val="D1D5DB"/>
                </a:solidFill>
                <a:effectLst/>
                <a:latin typeface="Söhne"/>
              </a:rPr>
              <a:t>"Connexion via une adresse mail"</a:t>
            </a:r>
          </a:p>
          <a:p>
            <a:pPr algn="l">
              <a:buFont typeface="Arial" panose="020B0604020202020204" pitchFamily="34" charset="0"/>
              <a:buChar char="•"/>
            </a:pPr>
            <a:r>
              <a:rPr lang="fr-FR" b="1" i="0">
                <a:solidFill>
                  <a:srgbClr val="D1D5DB"/>
                </a:solidFill>
                <a:effectLst/>
                <a:latin typeface="Söhne"/>
              </a:rPr>
              <a:t>*click* </a:t>
            </a:r>
            <a:r>
              <a:rPr lang="fr-FR" b="0" i="0">
                <a:solidFill>
                  <a:srgbClr val="D1D5DB"/>
                </a:solidFill>
                <a:effectLst/>
                <a:latin typeface="Söhne"/>
              </a:rPr>
              <a:t>"Prendre des photos"</a:t>
            </a:r>
          </a:p>
          <a:p>
            <a:pPr algn="l">
              <a:buFont typeface="Arial" panose="020B0604020202020204" pitchFamily="34" charset="0"/>
              <a:buChar char="•"/>
            </a:pPr>
            <a:r>
              <a:rPr lang="fr-FR" b="1" i="0">
                <a:solidFill>
                  <a:srgbClr val="D1D5DB"/>
                </a:solidFill>
                <a:effectLst/>
                <a:latin typeface="Söhne"/>
              </a:rPr>
              <a:t>*click* </a:t>
            </a:r>
            <a:r>
              <a:rPr lang="fr-FR" b="0" i="0">
                <a:solidFill>
                  <a:srgbClr val="D1D5DB"/>
                </a:solidFill>
                <a:effectLst/>
                <a:latin typeface="Söhne"/>
              </a:rPr>
              <a:t>"Enregistrer des articles vestimentaires"</a:t>
            </a:r>
          </a:p>
        </p:txBody>
      </p:sp>
    </p:spTree>
    <p:extLst>
      <p:ext uri="{BB962C8B-B14F-4D97-AF65-F5344CB8AC3E}">
        <p14:creationId xmlns:p14="http://schemas.microsoft.com/office/powerpoint/2010/main" val="2076231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305aa717c6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305aa717c6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Commençons directement par l’</a:t>
            </a:r>
            <a:r>
              <a:rPr lang="fr-FR" dirty="0" err="1"/>
              <a:t>executive</a:t>
            </a:r>
            <a:r>
              <a:rPr lang="fr-FR" dirty="0"/>
              <a:t> </a:t>
            </a:r>
            <a:r>
              <a:rPr lang="fr-FR" dirty="0" err="1"/>
              <a:t>summary</a:t>
            </a:r>
            <a:r>
              <a:rPr lang="fr-FR" dirty="0"/>
              <a:t> afin d’avoir une vue d’ensemble de la présentation :</a:t>
            </a:r>
          </a:p>
          <a:p>
            <a:pPr marL="158750" indent="0" algn="l">
              <a:buNone/>
            </a:pPr>
            <a:endParaRPr lang="fr-FR" b="0" i="0" dirty="0">
              <a:solidFill>
                <a:srgbClr val="D1D5DB"/>
              </a:solidFill>
              <a:effectLst/>
              <a:latin typeface="Söhne"/>
            </a:endParaRPr>
          </a:p>
          <a:p>
            <a:pPr algn="l"/>
            <a:r>
              <a:rPr lang="fr-FR" b="0" i="0" dirty="0">
                <a:solidFill>
                  <a:srgbClr val="D1D5DB"/>
                </a:solidFill>
                <a:effectLst/>
                <a:latin typeface="Söhne"/>
              </a:rPr>
              <a:t>Notre projet consiste en une application de recommandation de vêtements basée sur l'IA. Elle permettra aux utilisateurs de prendre des photos de leur garde-robe, de recevoir des recommandations de vêtements en fonction de leur style et de leurs préférences, et d'acheter des articles directement via l'application.</a:t>
            </a:r>
          </a:p>
          <a:p>
            <a:pPr algn="l"/>
            <a:r>
              <a:rPr lang="fr-FR" b="0" i="0" dirty="0">
                <a:solidFill>
                  <a:srgbClr val="D1D5DB"/>
                </a:solidFill>
                <a:effectLst/>
                <a:latin typeface="Söhne"/>
              </a:rPr>
              <a:t>Le coût total du projet est estimé à 390 000 €, avec un budget de 400 000 € alloué. Le budget sera utilisé de manière optimisée afin de garantir la réussite du projet.</a:t>
            </a:r>
          </a:p>
          <a:p>
            <a:pPr algn="l"/>
            <a:r>
              <a:rPr lang="fr-FR" b="0" i="0" dirty="0">
                <a:solidFill>
                  <a:srgbClr val="D1D5DB"/>
                </a:solidFill>
                <a:effectLst/>
                <a:latin typeface="Söhne"/>
              </a:rPr>
              <a:t>Nous prévoyons que l'application sera complètement rentable à partir de 2026, avec un retour sur investissement de 30% en plus chaque année.</a:t>
            </a:r>
          </a:p>
          <a:p>
            <a:pPr algn="l"/>
            <a:r>
              <a:rPr lang="fr-FR" b="0" i="0" dirty="0">
                <a:solidFill>
                  <a:srgbClr val="D1D5DB"/>
                </a:solidFill>
                <a:effectLst/>
                <a:latin typeface="Söhne"/>
              </a:rPr>
              <a:t>En utilisant la méthode agile SCRUM, nous serons en mesure de gérer efficacement les risques et les enjeux légaux/éthiques du projet. Nous avons mis en place des mesures de sécurité pour protéger la vie privée et la sécurité des utilisateurs, conformément aux principes du RGPD.</a:t>
            </a:r>
          </a:p>
          <a:p>
            <a:pPr algn="l"/>
            <a:r>
              <a:rPr lang="fr-FR" b="0" i="0" dirty="0">
                <a:solidFill>
                  <a:srgbClr val="D1D5DB"/>
                </a:solidFill>
                <a:effectLst/>
                <a:latin typeface="Söhne"/>
              </a:rPr>
              <a:t>En résumé, notre projet de recommandation de vêtements basée sur l'IA est un investissement rentable et viable à long terme, qui permettra de répondre aux besoins de notre cible de consommateurs tout en respectant les enjeux légaux et éthiques.</a:t>
            </a:r>
          </a:p>
        </p:txBody>
      </p:sp>
    </p:spTree>
    <p:extLst>
      <p:ext uri="{BB962C8B-B14F-4D97-AF65-F5344CB8AC3E}">
        <p14:creationId xmlns:p14="http://schemas.microsoft.com/office/powerpoint/2010/main" val="21079397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1305aa717c6_0_1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1305aa717c6_0_1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b="0" i="0">
                <a:solidFill>
                  <a:srgbClr val="D1D5DB"/>
                </a:solidFill>
                <a:effectLst/>
                <a:latin typeface="Söhne"/>
              </a:rPr>
              <a:t>Chacune de ces user stories a été évaluée en fonction de sa difficulté, de son effort et de son risque, et a été attribuée une certaine </a:t>
            </a:r>
            <a:r>
              <a:rPr lang="fr-FR" b="1" i="0">
                <a:solidFill>
                  <a:srgbClr val="D1D5DB"/>
                </a:solidFill>
                <a:effectLst/>
                <a:latin typeface="Söhne"/>
              </a:rPr>
              <a:t>*click* </a:t>
            </a:r>
            <a:r>
              <a:rPr lang="fr-FR" b="0" i="0">
                <a:solidFill>
                  <a:srgbClr val="D1D5DB"/>
                </a:solidFill>
                <a:effectLst/>
                <a:latin typeface="Söhne"/>
              </a:rPr>
              <a:t>quantité de story points. Ces story points nous permettent de planifier le développement de l'application de manière efficace et de s'assurer que nous respectons notre budget et notre calendrier. Nous continuerons à évaluer et à prioriser les user stories au fil de l'avancement du projet, en nous basant sur les feedbacks des utilisateurs et sur l'évolution de nos objectifs.</a:t>
            </a:r>
          </a:p>
          <a:p>
            <a:pPr marL="0" lvl="0" indent="0" algn="l" rtl="0">
              <a:spcBef>
                <a:spcPts val="0"/>
              </a:spcBef>
              <a:spcAft>
                <a:spcPts val="0"/>
              </a:spcAft>
              <a:buNone/>
            </a:pPr>
            <a:endParaRPr/>
          </a:p>
        </p:txBody>
      </p:sp>
    </p:spTree>
    <p:extLst>
      <p:ext uri="{BB962C8B-B14F-4D97-AF65-F5344CB8AC3E}">
        <p14:creationId xmlns:p14="http://schemas.microsoft.com/office/powerpoint/2010/main" val="4102816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1305aa717c6_0_1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1305aa717c6_0_1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b="0" i="0" dirty="0">
                <a:solidFill>
                  <a:srgbClr val="D1D5DB"/>
                </a:solidFill>
                <a:effectLst/>
                <a:latin typeface="Söhne"/>
              </a:rPr>
              <a:t>Gérer le </a:t>
            </a:r>
            <a:r>
              <a:rPr lang="fr-FR" b="0" i="0" dirty="0" err="1">
                <a:solidFill>
                  <a:srgbClr val="D1D5DB"/>
                </a:solidFill>
                <a:effectLst/>
                <a:latin typeface="Söhne"/>
              </a:rPr>
              <a:t>backlog</a:t>
            </a:r>
            <a:r>
              <a:rPr lang="fr-FR" b="0" i="0" dirty="0">
                <a:solidFill>
                  <a:srgbClr val="D1D5DB"/>
                </a:solidFill>
                <a:effectLst/>
                <a:latin typeface="Söhne"/>
              </a:rPr>
              <a:t> du projet est une étape importante dans la méthode agile. En effet, le </a:t>
            </a:r>
            <a:r>
              <a:rPr lang="fr-FR" b="0" i="0" dirty="0" err="1">
                <a:solidFill>
                  <a:srgbClr val="D1D5DB"/>
                </a:solidFill>
                <a:effectLst/>
                <a:latin typeface="Söhne"/>
              </a:rPr>
              <a:t>backlog</a:t>
            </a:r>
            <a:r>
              <a:rPr lang="fr-FR" b="0" i="0" dirty="0">
                <a:solidFill>
                  <a:srgbClr val="D1D5DB"/>
                </a:solidFill>
                <a:effectLst/>
                <a:latin typeface="Söhne"/>
              </a:rPr>
              <a:t> est une liste de toutes les user stories nécessaires pour réaliser le projet. Au fil de l'avancement du projet, il est important de pouvoir </a:t>
            </a:r>
            <a:r>
              <a:rPr lang="fr-FR" b="1" i="0" dirty="0">
                <a:solidFill>
                  <a:srgbClr val="D1D5DB"/>
                </a:solidFill>
                <a:effectLst/>
                <a:latin typeface="Söhne"/>
              </a:rPr>
              <a:t>*click* </a:t>
            </a:r>
            <a:r>
              <a:rPr lang="fr-FR" b="0" i="0" dirty="0">
                <a:solidFill>
                  <a:srgbClr val="D1D5DB"/>
                </a:solidFill>
                <a:effectLst/>
                <a:latin typeface="Söhne"/>
              </a:rPr>
              <a:t>ajouter de nouvelles user stories et de prioriser celles qui sont les plus importantes à réaliser en premier.</a:t>
            </a:r>
          </a:p>
          <a:p>
            <a:pPr marL="158750" indent="0" algn="l">
              <a:buNone/>
            </a:pPr>
            <a:endParaRPr lang="fr-FR" b="0" i="0" dirty="0">
              <a:solidFill>
                <a:srgbClr val="D1D5DB"/>
              </a:solidFill>
              <a:effectLst/>
              <a:latin typeface="Söhne"/>
            </a:endParaRPr>
          </a:p>
          <a:p>
            <a:pPr marL="158750" indent="0" algn="l">
              <a:buNone/>
            </a:pPr>
            <a:r>
              <a:rPr lang="fr-FR" b="0" i="0" dirty="0">
                <a:solidFill>
                  <a:srgbClr val="D1D5DB"/>
                </a:solidFill>
                <a:effectLst/>
                <a:latin typeface="Söhne"/>
              </a:rPr>
              <a:t>Cela permet de s'assurer que l'application répond aux besoins des utilisateurs et qu'elle est en constante amélioration. En utilisant la </a:t>
            </a:r>
            <a:r>
              <a:rPr lang="fr-FR" b="1" i="0" dirty="0">
                <a:solidFill>
                  <a:srgbClr val="D1D5DB"/>
                </a:solidFill>
                <a:effectLst/>
                <a:latin typeface="Söhne"/>
              </a:rPr>
              <a:t>*click* </a:t>
            </a:r>
            <a:r>
              <a:rPr lang="fr-FR" b="0" i="0" dirty="0">
                <a:solidFill>
                  <a:srgbClr val="D1D5DB"/>
                </a:solidFill>
                <a:effectLst/>
                <a:latin typeface="Söhne"/>
              </a:rPr>
              <a:t>méthode agile, nous pouvons être réactifs et adapter le plan de développement.</a:t>
            </a:r>
            <a:endParaRPr dirty="0"/>
          </a:p>
        </p:txBody>
      </p:sp>
    </p:spTree>
    <p:extLst>
      <p:ext uri="{BB962C8B-B14F-4D97-AF65-F5344CB8AC3E}">
        <p14:creationId xmlns:p14="http://schemas.microsoft.com/office/powerpoint/2010/main" val="3452767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1305aa717c6_0_1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1305aa717c6_0_1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a:solidFill>
                  <a:srgbClr val="D1D5DB"/>
                </a:solidFill>
                <a:effectLst/>
                <a:latin typeface="Söhne"/>
              </a:rPr>
              <a:t>La méthode agile est une approche de développement de projet qui vise à être flexible et capable de s'adapter rapidement aux changements. Elle repose sur la collaboration, la communication et l'</a:t>
            </a:r>
            <a:r>
              <a:rPr lang="fr-FR" b="0" i="0" err="1">
                <a:solidFill>
                  <a:srgbClr val="D1D5DB"/>
                </a:solidFill>
                <a:effectLst/>
                <a:latin typeface="Söhne"/>
              </a:rPr>
              <a:t>iteration</a:t>
            </a:r>
            <a:r>
              <a:rPr lang="fr-FR" b="0" i="0">
                <a:solidFill>
                  <a:srgbClr val="D1D5DB"/>
                </a:solidFill>
                <a:effectLst/>
                <a:latin typeface="Söhne"/>
              </a:rPr>
              <a:t> constante. Dans les diapo suivantes, nous allons explorer comment nous avons utilisé la méthode SCRUM pour développer notre projet IA.</a:t>
            </a:r>
          </a:p>
          <a:p>
            <a:pPr marL="0" lvl="0" indent="0" algn="l" rtl="0">
              <a:spcBef>
                <a:spcPts val="0"/>
              </a:spcBef>
              <a:spcAft>
                <a:spcPts val="0"/>
              </a:spcAft>
              <a:buNone/>
            </a:pPr>
            <a:endParaRPr lang="fr-FR"/>
          </a:p>
        </p:txBody>
      </p:sp>
    </p:spTree>
    <p:extLst>
      <p:ext uri="{BB962C8B-B14F-4D97-AF65-F5344CB8AC3E}">
        <p14:creationId xmlns:p14="http://schemas.microsoft.com/office/powerpoint/2010/main" val="24403086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1305aa717c6_0_1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1305aa717c6_0_1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a:solidFill>
                  <a:srgbClr val="D1D5DB"/>
                </a:solidFill>
                <a:effectLst/>
                <a:latin typeface="Söhne"/>
              </a:rPr>
              <a:t>Dans la méthode SCRUM, il y a quatre événements clés : </a:t>
            </a:r>
            <a:r>
              <a:rPr lang="fr-FR" b="1" i="0">
                <a:solidFill>
                  <a:srgbClr val="D1D5DB"/>
                </a:solidFill>
                <a:effectLst/>
                <a:latin typeface="Söhne"/>
              </a:rPr>
              <a:t>*click* </a:t>
            </a:r>
            <a:r>
              <a:rPr lang="fr-FR" b="0" i="0">
                <a:solidFill>
                  <a:srgbClr val="D1D5DB"/>
                </a:solidFill>
                <a:effectLst/>
                <a:latin typeface="Söhne"/>
              </a:rPr>
              <a:t>le Sprint Planning, </a:t>
            </a:r>
            <a:r>
              <a:rPr lang="fr-FR" b="1" i="0">
                <a:solidFill>
                  <a:srgbClr val="D1D5DB"/>
                </a:solidFill>
                <a:effectLst/>
                <a:latin typeface="Söhne"/>
              </a:rPr>
              <a:t>*click* </a:t>
            </a:r>
            <a:r>
              <a:rPr lang="fr-FR" b="0" i="0">
                <a:solidFill>
                  <a:srgbClr val="D1D5DB"/>
                </a:solidFill>
                <a:effectLst/>
                <a:latin typeface="Söhne"/>
              </a:rPr>
              <a:t>le Daily Stand-up, </a:t>
            </a:r>
            <a:r>
              <a:rPr lang="fr-FR" b="1" i="0">
                <a:solidFill>
                  <a:srgbClr val="D1D5DB"/>
                </a:solidFill>
                <a:effectLst/>
                <a:latin typeface="Söhne"/>
              </a:rPr>
              <a:t>*click* </a:t>
            </a:r>
            <a:r>
              <a:rPr lang="fr-FR" b="0" i="0">
                <a:solidFill>
                  <a:srgbClr val="D1D5DB"/>
                </a:solidFill>
                <a:effectLst/>
                <a:latin typeface="Söhne"/>
              </a:rPr>
              <a:t>le Sprint </a:t>
            </a:r>
            <a:r>
              <a:rPr lang="fr-FR" b="0" i="0" err="1">
                <a:solidFill>
                  <a:srgbClr val="D1D5DB"/>
                </a:solidFill>
                <a:effectLst/>
                <a:latin typeface="Söhne"/>
              </a:rPr>
              <a:t>Review</a:t>
            </a:r>
            <a:r>
              <a:rPr lang="fr-FR" b="0" i="0">
                <a:solidFill>
                  <a:srgbClr val="D1D5DB"/>
                </a:solidFill>
                <a:effectLst/>
                <a:latin typeface="Söhne"/>
              </a:rPr>
              <a:t> et </a:t>
            </a:r>
            <a:r>
              <a:rPr lang="fr-FR" b="1" i="0">
                <a:solidFill>
                  <a:srgbClr val="D1D5DB"/>
                </a:solidFill>
                <a:effectLst/>
                <a:latin typeface="Söhne"/>
              </a:rPr>
              <a:t>*click* </a:t>
            </a:r>
            <a:r>
              <a:rPr lang="fr-FR" b="0" i="0">
                <a:solidFill>
                  <a:srgbClr val="D1D5DB"/>
                </a:solidFill>
                <a:effectLst/>
                <a:latin typeface="Söhne"/>
              </a:rPr>
              <a:t>le Sprint </a:t>
            </a:r>
            <a:r>
              <a:rPr lang="fr-FR" b="0" i="0" err="1">
                <a:solidFill>
                  <a:srgbClr val="D1D5DB"/>
                </a:solidFill>
                <a:effectLst/>
                <a:latin typeface="Söhne"/>
              </a:rPr>
              <a:t>Retrospective</a:t>
            </a:r>
            <a:r>
              <a:rPr lang="fr-FR" b="0" i="0">
                <a:solidFill>
                  <a:srgbClr val="D1D5DB"/>
                </a:solidFill>
                <a:effectLst/>
                <a:latin typeface="Söhne"/>
              </a:rPr>
              <a:t>.</a:t>
            </a:r>
          </a:p>
          <a:p>
            <a:pPr marL="171450" lvl="0" indent="-171450" algn="l" rtl="0">
              <a:spcBef>
                <a:spcPts val="0"/>
              </a:spcBef>
              <a:spcAft>
                <a:spcPts val="0"/>
              </a:spcAft>
              <a:buFont typeface="Arial" panose="020B0604020202020204" pitchFamily="34" charset="0"/>
              <a:buChar char="•"/>
            </a:pPr>
            <a:r>
              <a:rPr lang="fr-FR" b="1" i="0">
                <a:solidFill>
                  <a:srgbClr val="D1D5DB"/>
                </a:solidFill>
                <a:effectLst/>
                <a:latin typeface="Söhne"/>
              </a:rPr>
              <a:t>*click* </a:t>
            </a:r>
            <a:r>
              <a:rPr lang="fr-FR" b="0" i="0">
                <a:solidFill>
                  <a:srgbClr val="D1D5DB"/>
                </a:solidFill>
                <a:effectLst/>
                <a:latin typeface="Söhne"/>
              </a:rPr>
              <a:t>Le Sprint Planning est une réunion de planification au début de chaque sprint, où l'équipe détermine les objectifs et les tâches pour le sprint à venir.</a:t>
            </a:r>
          </a:p>
          <a:p>
            <a:pPr marL="171450" lvl="0" indent="-171450" algn="l" rtl="0">
              <a:spcBef>
                <a:spcPts val="0"/>
              </a:spcBef>
              <a:spcAft>
                <a:spcPts val="0"/>
              </a:spcAft>
              <a:buFont typeface="Arial" panose="020B0604020202020204" pitchFamily="34" charset="0"/>
              <a:buChar char="•"/>
            </a:pPr>
            <a:r>
              <a:rPr lang="fr-FR" b="1" i="0">
                <a:solidFill>
                  <a:srgbClr val="D1D5DB"/>
                </a:solidFill>
                <a:effectLst/>
                <a:latin typeface="Söhne"/>
              </a:rPr>
              <a:t>*click* </a:t>
            </a:r>
            <a:r>
              <a:rPr lang="fr-FR" b="0" i="0">
                <a:solidFill>
                  <a:srgbClr val="D1D5DB"/>
                </a:solidFill>
                <a:effectLst/>
                <a:latin typeface="Söhne"/>
              </a:rPr>
              <a:t>Le Daily Stand-up est une réunion quotidienne courte où chaque membre de l'équipe partage ce qu'il a accompli la veille et ce qu'il prévoit de faire le jour même.</a:t>
            </a:r>
          </a:p>
          <a:p>
            <a:pPr marL="171450" lvl="0" indent="-171450" algn="l" rtl="0">
              <a:spcBef>
                <a:spcPts val="0"/>
              </a:spcBef>
              <a:spcAft>
                <a:spcPts val="0"/>
              </a:spcAft>
              <a:buFont typeface="Arial" panose="020B0604020202020204" pitchFamily="34" charset="0"/>
              <a:buChar char="•"/>
            </a:pPr>
            <a:r>
              <a:rPr lang="fr-FR" b="1" i="0">
                <a:solidFill>
                  <a:srgbClr val="D1D5DB"/>
                </a:solidFill>
                <a:effectLst/>
                <a:latin typeface="Söhne"/>
              </a:rPr>
              <a:t>*click* </a:t>
            </a:r>
            <a:r>
              <a:rPr lang="fr-FR" b="0" i="0">
                <a:solidFill>
                  <a:srgbClr val="D1D5DB"/>
                </a:solidFill>
                <a:effectLst/>
                <a:latin typeface="Söhne"/>
              </a:rPr>
              <a:t>Le Sprint </a:t>
            </a:r>
            <a:r>
              <a:rPr lang="fr-FR" b="0" i="0" err="1">
                <a:solidFill>
                  <a:srgbClr val="D1D5DB"/>
                </a:solidFill>
                <a:effectLst/>
                <a:latin typeface="Söhne"/>
              </a:rPr>
              <a:t>Review</a:t>
            </a:r>
            <a:r>
              <a:rPr lang="fr-FR" b="0" i="0">
                <a:solidFill>
                  <a:srgbClr val="D1D5DB"/>
                </a:solidFill>
                <a:effectLst/>
                <a:latin typeface="Söhne"/>
              </a:rPr>
              <a:t>  qui est une réunion à la fin de chaque sprint pendant laquelle l'équipe de développement présente les livrables au </a:t>
            </a:r>
            <a:r>
              <a:rPr lang="fr-FR" b="0" i="0" err="1">
                <a:solidFill>
                  <a:srgbClr val="D1D5DB"/>
                </a:solidFill>
                <a:effectLst/>
                <a:latin typeface="Söhne"/>
              </a:rPr>
              <a:t>product</a:t>
            </a:r>
            <a:r>
              <a:rPr lang="fr-FR" b="0" i="0">
                <a:solidFill>
                  <a:srgbClr val="D1D5DB"/>
                </a:solidFill>
                <a:effectLst/>
                <a:latin typeface="Söhne"/>
              </a:rPr>
              <a:t> </a:t>
            </a:r>
            <a:r>
              <a:rPr lang="fr-FR" b="0" i="0" err="1">
                <a:solidFill>
                  <a:srgbClr val="D1D5DB"/>
                </a:solidFill>
                <a:effectLst/>
                <a:latin typeface="Söhne"/>
              </a:rPr>
              <a:t>owner</a:t>
            </a:r>
            <a:r>
              <a:rPr lang="fr-FR" b="0" i="0">
                <a:solidFill>
                  <a:srgbClr val="D1D5DB"/>
                </a:solidFill>
                <a:effectLst/>
                <a:latin typeface="Söhne"/>
              </a:rPr>
              <a:t> et au reste de l'organisation.</a:t>
            </a:r>
          </a:p>
          <a:p>
            <a:pPr marL="171450" lvl="0" indent="-171450" algn="l" rtl="0">
              <a:spcBef>
                <a:spcPts val="0"/>
              </a:spcBef>
              <a:spcAft>
                <a:spcPts val="0"/>
              </a:spcAft>
              <a:buFont typeface="Arial" panose="020B0604020202020204" pitchFamily="34" charset="0"/>
              <a:buChar char="•"/>
            </a:pPr>
            <a:r>
              <a:rPr lang="fr-FR" b="1" i="0">
                <a:solidFill>
                  <a:srgbClr val="D1D5DB"/>
                </a:solidFill>
                <a:effectLst/>
                <a:latin typeface="Söhne"/>
              </a:rPr>
              <a:t>*click* </a:t>
            </a:r>
            <a:r>
              <a:rPr lang="fr-FR" b="0" i="0">
                <a:solidFill>
                  <a:srgbClr val="D1D5DB"/>
                </a:solidFill>
                <a:effectLst/>
                <a:latin typeface="Söhne"/>
              </a:rPr>
              <a:t>Le Sprint </a:t>
            </a:r>
            <a:r>
              <a:rPr lang="fr-FR" b="0" i="0" err="1">
                <a:solidFill>
                  <a:srgbClr val="D1D5DB"/>
                </a:solidFill>
                <a:effectLst/>
                <a:latin typeface="Söhne"/>
              </a:rPr>
              <a:t>Retrospective</a:t>
            </a:r>
            <a:r>
              <a:rPr lang="fr-FR" b="0" i="0">
                <a:solidFill>
                  <a:srgbClr val="D1D5DB"/>
                </a:solidFill>
                <a:effectLst/>
                <a:latin typeface="Söhne"/>
              </a:rPr>
              <a:t> est une réunion de fin de sprint où l'équipe discute de ce qui pourrait être amélioré pour les sprints futurs.</a:t>
            </a:r>
          </a:p>
          <a:p>
            <a:pPr marL="0" lvl="0" indent="0" algn="l" rtl="0">
              <a:spcBef>
                <a:spcPts val="0"/>
              </a:spcBef>
              <a:spcAft>
                <a:spcPts val="0"/>
              </a:spcAft>
              <a:buNone/>
            </a:pPr>
            <a:endParaRPr lang="fr-FR"/>
          </a:p>
        </p:txBody>
      </p:sp>
    </p:spTree>
    <p:extLst>
      <p:ext uri="{BB962C8B-B14F-4D97-AF65-F5344CB8AC3E}">
        <p14:creationId xmlns:p14="http://schemas.microsoft.com/office/powerpoint/2010/main" val="816966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1305aa717c6_0_1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1305aa717c6_0_1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a:solidFill>
                  <a:srgbClr val="D1D5DB"/>
                </a:solidFill>
                <a:effectLst/>
                <a:latin typeface="Söhne"/>
              </a:rPr>
              <a:t>Il y a plusieurs avantages à utiliser la méthode agile dans le développement de notre projet IA. Tout d'abord, elle nous permet </a:t>
            </a:r>
            <a:r>
              <a:rPr lang="fr-FR" b="1" i="0">
                <a:solidFill>
                  <a:srgbClr val="D1D5DB"/>
                </a:solidFill>
                <a:effectLst/>
                <a:latin typeface="Söhne"/>
              </a:rPr>
              <a:t>*click* </a:t>
            </a:r>
            <a:r>
              <a:rPr lang="fr-FR" b="0" i="0">
                <a:solidFill>
                  <a:srgbClr val="D1D5DB"/>
                </a:solidFill>
                <a:effectLst/>
                <a:latin typeface="Söhne"/>
              </a:rPr>
              <a:t>d'être plus réactifs et de nous adapter rapidement aux changements. Elle favorise également la </a:t>
            </a:r>
            <a:r>
              <a:rPr lang="fr-FR" b="1" i="0">
                <a:solidFill>
                  <a:srgbClr val="D1D5DB"/>
                </a:solidFill>
                <a:effectLst/>
                <a:latin typeface="Söhne"/>
              </a:rPr>
              <a:t>*click* </a:t>
            </a:r>
            <a:r>
              <a:rPr lang="fr-FR" b="0" i="0">
                <a:solidFill>
                  <a:srgbClr val="D1D5DB"/>
                </a:solidFill>
                <a:effectLst/>
                <a:latin typeface="Söhne"/>
              </a:rPr>
              <a:t>collaboration et la communication au sein de l'équipe, ce qui est crucial pour le développement d'un projet de cette envergure. Enfin, elle nous permet de </a:t>
            </a:r>
            <a:r>
              <a:rPr lang="fr-FR" b="1" i="0">
                <a:solidFill>
                  <a:srgbClr val="D1D5DB"/>
                </a:solidFill>
                <a:effectLst/>
                <a:latin typeface="Söhne"/>
              </a:rPr>
              <a:t>*click* </a:t>
            </a:r>
            <a:r>
              <a:rPr lang="fr-FR" b="0" i="0">
                <a:solidFill>
                  <a:srgbClr val="D1D5DB"/>
                </a:solidFill>
                <a:effectLst/>
                <a:latin typeface="Söhne"/>
              </a:rPr>
              <a:t>livrer des résultats concrets et de recevoir </a:t>
            </a:r>
            <a:r>
              <a:rPr lang="fr-FR" b="1" i="0">
                <a:solidFill>
                  <a:srgbClr val="D1D5DB"/>
                </a:solidFill>
                <a:effectLst/>
                <a:latin typeface="Söhne"/>
              </a:rPr>
              <a:t>*click* </a:t>
            </a:r>
            <a:r>
              <a:rPr lang="fr-FR" b="0" i="0">
                <a:solidFill>
                  <a:srgbClr val="D1D5DB"/>
                </a:solidFill>
                <a:effectLst/>
                <a:latin typeface="Söhne"/>
              </a:rPr>
              <a:t>des retours réguliers des utilisateurs, ce qui nous permet </a:t>
            </a:r>
            <a:r>
              <a:rPr lang="fr-FR" b="1" i="0">
                <a:solidFill>
                  <a:srgbClr val="D1D5DB"/>
                </a:solidFill>
                <a:effectLst/>
                <a:latin typeface="Söhne"/>
              </a:rPr>
              <a:t>*click* </a:t>
            </a:r>
            <a:r>
              <a:rPr lang="fr-FR" b="0" i="0">
                <a:solidFill>
                  <a:srgbClr val="D1D5DB"/>
                </a:solidFill>
                <a:effectLst/>
                <a:latin typeface="Söhne"/>
              </a:rPr>
              <a:t>d'améliorer constamment notre produit.</a:t>
            </a:r>
            <a:endParaRPr/>
          </a:p>
        </p:txBody>
      </p:sp>
    </p:spTree>
    <p:extLst>
      <p:ext uri="{BB962C8B-B14F-4D97-AF65-F5344CB8AC3E}">
        <p14:creationId xmlns:p14="http://schemas.microsoft.com/office/powerpoint/2010/main" val="16547920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305aa717c6_0_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305aa717c6_0_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a:solidFill>
                  <a:srgbClr val="D1D5DB"/>
                </a:solidFill>
                <a:effectLst/>
                <a:latin typeface="Söhne"/>
              </a:rPr>
              <a:t>Passons maintenant à l'analyse des risques du projet. Nous avons identifié plusieurs risques potentiels qui pourraient impacter l'avancement du projet, et nous allons maintenant vous présenter ces risques et les mesures mises en place pour y faire face.</a:t>
            </a:r>
            <a:endParaRPr/>
          </a:p>
        </p:txBody>
      </p:sp>
    </p:spTree>
    <p:extLst>
      <p:ext uri="{BB962C8B-B14F-4D97-AF65-F5344CB8AC3E}">
        <p14:creationId xmlns:p14="http://schemas.microsoft.com/office/powerpoint/2010/main" val="5188540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1305aa717c6_0_1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1305aa717c6_0_1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Nous avons identifié 3 risques majeurs, en plus des risques générique livrés en annexe. Voici les 3 risques :</a:t>
            </a:r>
          </a:p>
          <a:p>
            <a:pPr marL="171450" lvl="0" indent="-171450" algn="l" rtl="0">
              <a:spcBef>
                <a:spcPts val="0"/>
              </a:spcBef>
              <a:spcAft>
                <a:spcPts val="0"/>
              </a:spcAft>
              <a:buFont typeface="Arial" panose="020B0604020202020204" pitchFamily="34" charset="0"/>
              <a:buChar char="•"/>
            </a:pPr>
            <a:r>
              <a:rPr lang="fr-FR" b="1" i="0">
                <a:solidFill>
                  <a:srgbClr val="D1D5DB"/>
                </a:solidFill>
                <a:effectLst/>
                <a:latin typeface="Söhne"/>
              </a:rPr>
              <a:t>*click* </a:t>
            </a:r>
            <a:r>
              <a:rPr lang="fr-FR" b="0" i="0">
                <a:solidFill>
                  <a:srgbClr val="D1D5DB"/>
                </a:solidFill>
                <a:effectLst/>
                <a:latin typeface="Söhne"/>
              </a:rPr>
              <a:t>Le manque de temps pour le développement de l'application.</a:t>
            </a:r>
          </a:p>
          <a:p>
            <a:pPr marL="171450" lvl="0" indent="-171450" algn="l" rtl="0">
              <a:spcBef>
                <a:spcPts val="0"/>
              </a:spcBef>
              <a:spcAft>
                <a:spcPts val="0"/>
              </a:spcAft>
              <a:buFont typeface="Arial" panose="020B0604020202020204" pitchFamily="34" charset="0"/>
              <a:buChar char="•"/>
            </a:pPr>
            <a:r>
              <a:rPr lang="fr-FR" b="1" i="0">
                <a:solidFill>
                  <a:srgbClr val="D1D5DB"/>
                </a:solidFill>
                <a:effectLst/>
                <a:latin typeface="Söhne"/>
              </a:rPr>
              <a:t>*click* </a:t>
            </a:r>
            <a:r>
              <a:rPr lang="fr-FR" b="0" i="0">
                <a:solidFill>
                  <a:srgbClr val="D1D5DB"/>
                </a:solidFill>
                <a:effectLst/>
                <a:latin typeface="Söhne"/>
              </a:rPr>
              <a:t>Les erreurs de développement.</a:t>
            </a:r>
          </a:p>
          <a:p>
            <a:pPr marL="171450" lvl="0" indent="-171450" algn="l" rtl="0">
              <a:spcBef>
                <a:spcPts val="0"/>
              </a:spcBef>
              <a:spcAft>
                <a:spcPts val="0"/>
              </a:spcAft>
              <a:buFont typeface="Arial" panose="020B0604020202020204" pitchFamily="34" charset="0"/>
              <a:buChar char="•"/>
            </a:pPr>
            <a:r>
              <a:rPr lang="fr-FR" b="1" i="0">
                <a:solidFill>
                  <a:srgbClr val="D1D5DB"/>
                </a:solidFill>
                <a:effectLst/>
                <a:latin typeface="Söhne"/>
              </a:rPr>
              <a:t>*click* </a:t>
            </a:r>
            <a:r>
              <a:rPr lang="fr-FR" b="0" i="0">
                <a:solidFill>
                  <a:srgbClr val="D1D5DB"/>
                </a:solidFill>
                <a:effectLst/>
                <a:latin typeface="Söhne"/>
              </a:rPr>
              <a:t>La sécurité des données utilisateurs.</a:t>
            </a:r>
            <a:endParaRPr/>
          </a:p>
        </p:txBody>
      </p:sp>
    </p:spTree>
    <p:extLst>
      <p:ext uri="{BB962C8B-B14F-4D97-AF65-F5344CB8AC3E}">
        <p14:creationId xmlns:p14="http://schemas.microsoft.com/office/powerpoint/2010/main" val="3423286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1305aa717c6_0_1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1305aa717c6_0_1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b="0" i="0">
                <a:effectLst/>
                <a:latin typeface="Söhne"/>
              </a:rPr>
              <a:t>Le risque de manque de temps est un risque important à prendre en compte dans ce projet. Nous avons fixé une date de lancement pour l'application, et il est crucial que nous soyons en mesure de respecter cette date. Cependant, il peut y avoir des </a:t>
            </a:r>
            <a:r>
              <a:rPr lang="fr-FR" b="1" i="0">
                <a:effectLst/>
                <a:latin typeface="Söhne"/>
              </a:rPr>
              <a:t>*click* </a:t>
            </a:r>
            <a:r>
              <a:rPr lang="fr-FR" b="0" i="0">
                <a:effectLst/>
                <a:latin typeface="Söhne"/>
              </a:rPr>
              <a:t>imprévus ou </a:t>
            </a:r>
            <a:r>
              <a:rPr lang="fr-FR" b="1" i="0">
                <a:effectLst/>
                <a:latin typeface="Söhne"/>
              </a:rPr>
              <a:t>*click* </a:t>
            </a:r>
            <a:r>
              <a:rPr lang="fr-FR" b="0" i="0">
                <a:effectLst/>
                <a:latin typeface="Söhne"/>
              </a:rPr>
              <a:t>des problèmes techniques qui pourraient nous ralentir dans notre avancement. Pour minimiser ce risque, nous avons prévu </a:t>
            </a:r>
            <a:r>
              <a:rPr lang="fr-FR" b="1" i="0">
                <a:effectLst/>
                <a:latin typeface="Söhne"/>
              </a:rPr>
              <a:t>*click* </a:t>
            </a:r>
            <a:r>
              <a:rPr lang="fr-FR" b="0" i="0">
                <a:effectLst/>
                <a:latin typeface="Söhne"/>
              </a:rPr>
              <a:t>des marges de temps dans notre planning, et nous avons mis en place </a:t>
            </a:r>
            <a:r>
              <a:rPr lang="fr-FR" b="1" i="0">
                <a:effectLst/>
                <a:latin typeface="Söhne"/>
              </a:rPr>
              <a:t>*click* </a:t>
            </a:r>
            <a:r>
              <a:rPr lang="fr-FR" b="0" i="0">
                <a:effectLst/>
                <a:latin typeface="Söhne"/>
              </a:rPr>
              <a:t>un suivi rigoureux pour nous assurer que nous restons dans les délais.</a:t>
            </a:r>
          </a:p>
        </p:txBody>
      </p:sp>
    </p:spTree>
    <p:extLst>
      <p:ext uri="{BB962C8B-B14F-4D97-AF65-F5344CB8AC3E}">
        <p14:creationId xmlns:p14="http://schemas.microsoft.com/office/powerpoint/2010/main" val="31070439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1305aa717c6_0_1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1305aa717c6_0_1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b="0" i="0">
                <a:solidFill>
                  <a:srgbClr val="D1D5DB"/>
                </a:solidFill>
                <a:effectLst/>
                <a:latin typeface="Söhne"/>
              </a:rPr>
              <a:t>Nous devons également prendre en compte le risque de </a:t>
            </a:r>
            <a:r>
              <a:rPr lang="fr-FR" b="1" i="0">
                <a:solidFill>
                  <a:srgbClr val="D1D5DB"/>
                </a:solidFill>
                <a:effectLst/>
                <a:latin typeface="Söhne"/>
              </a:rPr>
              <a:t>*click* </a:t>
            </a:r>
            <a:r>
              <a:rPr lang="fr-FR" b="0" i="0">
                <a:solidFill>
                  <a:srgbClr val="D1D5DB"/>
                </a:solidFill>
                <a:effectLst/>
                <a:latin typeface="Söhne"/>
              </a:rPr>
              <a:t>bugs et de dysfonctionnements techniques. Pour minimiser ce risque, nous avons prévu des </a:t>
            </a:r>
            <a:r>
              <a:rPr lang="fr-FR" b="1" i="0">
                <a:solidFill>
                  <a:srgbClr val="D1D5DB"/>
                </a:solidFill>
                <a:effectLst/>
                <a:latin typeface="Söhne"/>
              </a:rPr>
              <a:t>*click* </a:t>
            </a:r>
            <a:r>
              <a:rPr lang="fr-FR" b="0" i="0">
                <a:solidFill>
                  <a:srgbClr val="D1D5DB"/>
                </a:solidFill>
                <a:effectLst/>
                <a:latin typeface="Söhne"/>
              </a:rPr>
              <a:t>tests de qualité et de performance à chaque étape du développement de l'application. Nous avons également mis en place </a:t>
            </a:r>
            <a:r>
              <a:rPr lang="fr-FR" b="1" i="0">
                <a:solidFill>
                  <a:srgbClr val="D1D5DB"/>
                </a:solidFill>
                <a:effectLst/>
                <a:latin typeface="Söhne"/>
              </a:rPr>
              <a:t>*click* </a:t>
            </a:r>
            <a:r>
              <a:rPr lang="fr-FR" b="0" i="0">
                <a:solidFill>
                  <a:srgbClr val="D1D5DB"/>
                </a:solidFill>
                <a:effectLst/>
                <a:latin typeface="Söhne"/>
              </a:rPr>
              <a:t>un plan de reprise d'activité en cas de problème technique grave.</a:t>
            </a:r>
            <a:endParaRPr lang="fr-FR" b="0" i="0">
              <a:effectLst/>
              <a:latin typeface="Söhne"/>
            </a:endParaRPr>
          </a:p>
        </p:txBody>
      </p:sp>
    </p:spTree>
    <p:extLst>
      <p:ext uri="{BB962C8B-B14F-4D97-AF65-F5344CB8AC3E}">
        <p14:creationId xmlns:p14="http://schemas.microsoft.com/office/powerpoint/2010/main" val="24735626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1305aa717c6_0_1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1305aa717c6_0_1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b="0" i="0">
                <a:solidFill>
                  <a:srgbClr val="D1D5DB"/>
                </a:solidFill>
                <a:effectLst/>
                <a:latin typeface="Söhne"/>
              </a:rPr>
              <a:t>Parmi les risques identifiés pour notre projet IA, un des principaux risques concerne la sécurité des données utilisateurs. En effet, l'application traitera des informations sensibles telles que des </a:t>
            </a:r>
            <a:r>
              <a:rPr lang="fr-FR" b="1" i="0">
                <a:solidFill>
                  <a:srgbClr val="D1D5DB"/>
                </a:solidFill>
                <a:effectLst/>
                <a:latin typeface="Söhne"/>
              </a:rPr>
              <a:t>*click* </a:t>
            </a:r>
            <a:r>
              <a:rPr lang="fr-FR" b="0" i="0">
                <a:solidFill>
                  <a:srgbClr val="D1D5DB"/>
                </a:solidFill>
                <a:effectLst/>
                <a:latin typeface="Söhne"/>
              </a:rPr>
              <a:t>noms, adresses, photos et coordonnées bancaires. Nous mettrons donc en place des mesures de sécurité adéquates pour protéger ces données et garantir la confiance des utilisateurs.</a:t>
            </a:r>
            <a:endParaRPr lang="fr-FR" b="0" i="0">
              <a:effectLst/>
              <a:latin typeface="Söhne"/>
            </a:endParaRPr>
          </a:p>
        </p:txBody>
      </p:sp>
    </p:spTree>
    <p:extLst>
      <p:ext uri="{BB962C8B-B14F-4D97-AF65-F5344CB8AC3E}">
        <p14:creationId xmlns:p14="http://schemas.microsoft.com/office/powerpoint/2010/main" val="413408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305aa717c6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305aa717c6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 typeface="Arial" panose="020B0604020202020204" pitchFamily="34" charset="0"/>
              <a:buNone/>
            </a:pPr>
            <a:r>
              <a:rPr lang="fr-FR" dirty="0"/>
              <a:t>Passons maintenant au sommaire :</a:t>
            </a:r>
          </a:p>
          <a:p>
            <a:pPr marL="171450" lvl="0" indent="-171450" algn="l" rtl="0">
              <a:spcBef>
                <a:spcPts val="0"/>
              </a:spcBef>
              <a:spcAft>
                <a:spcPts val="0"/>
              </a:spcAft>
              <a:buFont typeface="Arial" panose="020B0604020202020204" pitchFamily="34" charset="0"/>
              <a:buChar char="•"/>
            </a:pPr>
            <a:r>
              <a:rPr lang="fr-FR" dirty="0"/>
              <a:t>*click* Nous verrons dans un premier temps l’entreprise, l’objectif du projet, et les gains attendus.</a:t>
            </a:r>
          </a:p>
          <a:p>
            <a:pPr marL="171450" lvl="0" indent="-171450" algn="l" rtl="0">
              <a:spcBef>
                <a:spcPts val="0"/>
              </a:spcBef>
              <a:spcAft>
                <a:spcPts val="0"/>
              </a:spcAft>
              <a:buFont typeface="Arial" panose="020B0604020202020204" pitchFamily="34" charset="0"/>
              <a:buChar char="•"/>
            </a:pPr>
            <a:r>
              <a:rPr lang="fr-FR" dirty="0"/>
              <a:t>*click* Dans un second temps, on identifiera les ressources nécessaire, les ressources humaines, techniques et financières.</a:t>
            </a:r>
          </a:p>
          <a:p>
            <a:pPr marL="171450" lvl="0" indent="-171450" algn="l" rtl="0">
              <a:spcBef>
                <a:spcPts val="0"/>
              </a:spcBef>
              <a:spcAft>
                <a:spcPts val="0"/>
              </a:spcAft>
              <a:buFont typeface="Arial" panose="020B0604020202020204" pitchFamily="34" charset="0"/>
              <a:buChar char="•"/>
            </a:pPr>
            <a:r>
              <a:rPr lang="fr-FR" dirty="0"/>
              <a:t>*click* Ensuite, nous verrons la méthode Agile et le </a:t>
            </a:r>
            <a:r>
              <a:rPr lang="fr-FR" dirty="0" err="1"/>
              <a:t>backlog</a:t>
            </a:r>
            <a:r>
              <a:rPr lang="fr-FR" dirty="0"/>
              <a:t> du projet.</a:t>
            </a:r>
          </a:p>
          <a:p>
            <a:pPr marL="171450" lvl="0" indent="-171450" algn="l" rtl="0">
              <a:spcBef>
                <a:spcPts val="0"/>
              </a:spcBef>
              <a:spcAft>
                <a:spcPts val="0"/>
              </a:spcAft>
              <a:buFont typeface="Arial" panose="020B0604020202020204" pitchFamily="34" charset="0"/>
              <a:buChar char="•"/>
            </a:pPr>
            <a:r>
              <a:rPr lang="fr-FR" dirty="0"/>
              <a:t>*click* Après ça, on verra les risques identifiés et les réponses adéquates face à ces risques.</a:t>
            </a:r>
          </a:p>
          <a:p>
            <a:pPr marL="171450" lvl="0" indent="-171450" algn="l" rtl="0">
              <a:spcBef>
                <a:spcPts val="0"/>
              </a:spcBef>
              <a:spcAft>
                <a:spcPts val="0"/>
              </a:spcAft>
              <a:buFont typeface="Arial" panose="020B0604020202020204" pitchFamily="34" charset="0"/>
              <a:buChar char="•"/>
            </a:pPr>
            <a:r>
              <a:rPr lang="fr-FR" dirty="0"/>
              <a:t>*click* Nous aborderons ensuite les enjeux légaux et éthiques.</a:t>
            </a:r>
          </a:p>
          <a:p>
            <a:pPr marL="171450" lvl="0" indent="-171450" algn="l" rtl="0">
              <a:spcBef>
                <a:spcPts val="0"/>
              </a:spcBef>
              <a:spcAft>
                <a:spcPts val="0"/>
              </a:spcAft>
              <a:buFont typeface="Arial" panose="020B0604020202020204" pitchFamily="34" charset="0"/>
              <a:buChar char="•"/>
            </a:pPr>
            <a:r>
              <a:rPr lang="fr-FR" dirty="0"/>
              <a:t>*click* Et pour finir, nous conclurons avec une synthèse du projet.</a:t>
            </a:r>
          </a:p>
          <a:p>
            <a:pPr marL="171450" lvl="0" indent="-171450" algn="l" rtl="0">
              <a:spcBef>
                <a:spcPts val="0"/>
              </a:spcBef>
              <a:spcAft>
                <a:spcPts val="0"/>
              </a:spcAft>
              <a:buFont typeface="Arial" panose="020B0604020202020204" pitchFamily="34" charset="0"/>
              <a:buChar char="•"/>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305aa717c6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1305aa717c6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Pour conclure sur les risques, </a:t>
            </a:r>
            <a:r>
              <a:rPr lang="fr-FR" b="0" i="0">
                <a:solidFill>
                  <a:srgbClr val="D1D5DB"/>
                </a:solidFill>
                <a:effectLst/>
                <a:latin typeface="Söhne"/>
              </a:rPr>
              <a:t>même si le projet comporte certaines incertitudes, nous avons mis en place des mesures pour minimiser les risques et garantir la réussite de ce projet. Nous avons une équipe expérimentée et compétente pour développer l'application et gérer les risques qui pourraient survenir. Nous avons également prévu un budget suffisant et une méthode agile pour nous adapter rapidement aux éventuels changements de priorités ou de besoins. En somme, nous sommes confiants dans la réussite de ce projet et nous sommes prêts à faire face à tous les défis qui se présenteront à nous.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305aa717c6_0_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305aa717c6_0_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a:solidFill>
                  <a:srgbClr val="D1D5DB"/>
                </a:solidFill>
                <a:effectLst/>
                <a:latin typeface="Söhne"/>
              </a:rPr>
              <a:t>Maintenant que nous avons identifié et présenté les risques potentiels du projet, il est important de s'assurer que nous respectons les enjeux légaux et éthiques qui sont liés à notre projet IA. Nous allons maintenant aborder ces enjeux et comment nous avons pris en compte ces facteurs dans notre plan de projet.</a:t>
            </a:r>
            <a:endParaRPr/>
          </a:p>
        </p:txBody>
      </p:sp>
    </p:spTree>
    <p:extLst>
      <p:ext uri="{BB962C8B-B14F-4D97-AF65-F5344CB8AC3E}">
        <p14:creationId xmlns:p14="http://schemas.microsoft.com/office/powerpoint/2010/main" val="25812135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1305aa717c6_0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1305aa717c6_0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a:solidFill>
                  <a:srgbClr val="D1D5DB"/>
                </a:solidFill>
                <a:effectLst/>
                <a:latin typeface="Söhne"/>
              </a:rPr>
              <a:t>En tant que projet IA, il est important de respecter les règles édictées par la CNIL et de se conformer aux principes </a:t>
            </a:r>
            <a:r>
              <a:rPr lang="fr-FR" b="1" i="0">
                <a:solidFill>
                  <a:srgbClr val="D1D5DB"/>
                </a:solidFill>
                <a:effectLst/>
                <a:latin typeface="Söhne"/>
              </a:rPr>
              <a:t>*click* </a:t>
            </a:r>
            <a:r>
              <a:rPr lang="fr-FR" b="0" i="0">
                <a:solidFill>
                  <a:srgbClr val="D1D5DB"/>
                </a:solidFill>
                <a:effectLst/>
                <a:latin typeface="Söhne"/>
              </a:rPr>
              <a:t>du RGPD. La CNIL est l'autorité de régulation française en matière de protection des données personnelles et elle veille à ce que les entreprises respectent les droits des individus en matière de protection de leurs données personnelles.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1305aa717c6_0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1305aa717c6_0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D1D5DB"/>
                </a:solidFill>
                <a:effectLst/>
                <a:latin typeface="Söhne"/>
              </a:rPr>
              <a:t>Le RGPD, qui est entré en vigueur en 2018, énonce également les droits des individus en matière de protection de leurs données personnelles et les obligations des entreprises en tant que responsables de traitement de ces données. Nous avons pris soin de nous assurer que notre projet respecte ces réglementations et ces principes afin de garantir la protection des données personnelles de nos utilisateurs.</a:t>
            </a:r>
            <a:endParaRPr dirty="0"/>
          </a:p>
        </p:txBody>
      </p:sp>
    </p:spTree>
    <p:extLst>
      <p:ext uri="{BB962C8B-B14F-4D97-AF65-F5344CB8AC3E}">
        <p14:creationId xmlns:p14="http://schemas.microsoft.com/office/powerpoint/2010/main" val="31357591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1305aa717c6_0_1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1305aa717c6_0_1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fr-FR" b="0" i="0">
                <a:solidFill>
                  <a:srgbClr val="D1D5DB"/>
                </a:solidFill>
                <a:effectLst/>
                <a:latin typeface="Söhne"/>
              </a:rPr>
              <a:t>La user story </a:t>
            </a:r>
            <a:r>
              <a:rPr lang="fr-FR" b="1" i="0">
                <a:solidFill>
                  <a:srgbClr val="D1D5DB"/>
                </a:solidFill>
                <a:effectLst/>
                <a:latin typeface="Söhne"/>
              </a:rPr>
              <a:t>*click* </a:t>
            </a:r>
            <a:r>
              <a:rPr lang="fr-FR" b="0" i="0">
                <a:solidFill>
                  <a:srgbClr val="D1D5DB"/>
                </a:solidFill>
                <a:effectLst/>
                <a:latin typeface="Söhne"/>
              </a:rPr>
              <a:t>"Connexion" comporte plusieurs enjeux éthiques et de sécurité. Tout d'abord, il est crucial de respecter la vie privée de nos utilisateurs en ne collectant ou utilisant leurs informations personnelles qu'avec leur consentement.</a:t>
            </a:r>
          </a:p>
          <a:p>
            <a:pPr marL="171450" lvl="0" indent="-171450" algn="l" rtl="0">
              <a:spcBef>
                <a:spcPts val="0"/>
              </a:spcBef>
              <a:spcAft>
                <a:spcPts val="0"/>
              </a:spcAft>
              <a:buFont typeface="Arial" panose="020B0604020202020204" pitchFamily="34" charset="0"/>
              <a:buChar char="•"/>
            </a:pPr>
            <a:r>
              <a:rPr lang="fr-FR" b="0" i="0">
                <a:solidFill>
                  <a:srgbClr val="D1D5DB"/>
                </a:solidFill>
                <a:effectLst/>
                <a:latin typeface="Söhne"/>
              </a:rPr>
              <a:t>Nous devons également veiller à protéger les données de connexion de nos utilisateurs afin de prévenir toute </a:t>
            </a:r>
            <a:r>
              <a:rPr lang="fr-FR" b="1" i="0">
                <a:solidFill>
                  <a:srgbClr val="D1D5DB"/>
                </a:solidFill>
                <a:effectLst/>
                <a:latin typeface="Söhne"/>
              </a:rPr>
              <a:t>*click* </a:t>
            </a:r>
            <a:r>
              <a:rPr lang="fr-FR" b="0" i="0">
                <a:solidFill>
                  <a:srgbClr val="D1D5DB"/>
                </a:solidFill>
                <a:effectLst/>
                <a:latin typeface="Söhne"/>
              </a:rPr>
              <a:t>tentative de piratage ou de fraude.</a:t>
            </a:r>
          </a:p>
          <a:p>
            <a:pPr marL="171450" lvl="0" indent="-171450" algn="l" rtl="0">
              <a:spcBef>
                <a:spcPts val="0"/>
              </a:spcBef>
              <a:spcAft>
                <a:spcPts val="0"/>
              </a:spcAft>
              <a:buFont typeface="Arial" panose="020B0604020202020204" pitchFamily="34" charset="0"/>
              <a:buChar char="•"/>
            </a:pPr>
            <a:r>
              <a:rPr lang="fr-FR" b="0" i="0">
                <a:solidFill>
                  <a:srgbClr val="D1D5DB"/>
                </a:solidFill>
                <a:effectLst/>
                <a:latin typeface="Söhne"/>
              </a:rPr>
              <a:t>Pour assurer la sécurité de nos utilisateurs, nous mettons en place des mesures telles que l'utilisation </a:t>
            </a:r>
            <a:r>
              <a:rPr lang="fr-FR" b="1" i="0">
                <a:solidFill>
                  <a:srgbClr val="D1D5DB"/>
                </a:solidFill>
                <a:effectLst/>
                <a:latin typeface="Söhne"/>
              </a:rPr>
              <a:t>*click* </a:t>
            </a:r>
            <a:r>
              <a:rPr lang="fr-FR" b="0" i="0">
                <a:solidFill>
                  <a:srgbClr val="D1D5DB"/>
                </a:solidFill>
                <a:effectLst/>
                <a:latin typeface="Söhne"/>
              </a:rPr>
              <a:t>d'une authentification forte et </a:t>
            </a:r>
            <a:r>
              <a:rPr lang="fr-FR" b="1" i="0">
                <a:solidFill>
                  <a:srgbClr val="D1D5DB"/>
                </a:solidFill>
                <a:effectLst/>
                <a:latin typeface="Söhne"/>
              </a:rPr>
              <a:t>*click* </a:t>
            </a:r>
            <a:r>
              <a:rPr lang="fr-FR" b="0" i="0">
                <a:solidFill>
                  <a:srgbClr val="D1D5DB"/>
                </a:solidFill>
                <a:effectLst/>
                <a:latin typeface="Söhne"/>
              </a:rPr>
              <a:t>le chiffrement des données de connexion.</a:t>
            </a:r>
            <a:endParaRPr lang="fr-FR"/>
          </a:p>
        </p:txBody>
      </p:sp>
    </p:spTree>
    <p:extLst>
      <p:ext uri="{BB962C8B-B14F-4D97-AF65-F5344CB8AC3E}">
        <p14:creationId xmlns:p14="http://schemas.microsoft.com/office/powerpoint/2010/main" val="19636127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1305aa717c6_0_1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1305aa717c6_0_1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 typeface="Arial" panose="020B0604020202020204" pitchFamily="34" charset="0"/>
              <a:buNone/>
            </a:pPr>
            <a:r>
              <a:rPr lang="fr-FR" b="0" i="0">
                <a:solidFill>
                  <a:srgbClr val="D1D5DB"/>
                </a:solidFill>
                <a:effectLst/>
                <a:latin typeface="Söhne"/>
              </a:rPr>
              <a:t>La prise de photos est un enjeu éthique important pour notre application. Nous devons veiller à respecter la vie privée de nos utilisateurs en leur demandant leur consentement avant de collecter leurs données photographiques.</a:t>
            </a:r>
          </a:p>
          <a:p>
            <a:pPr marL="171450" lvl="0" indent="-171450" algn="l" rtl="0">
              <a:spcBef>
                <a:spcPts val="0"/>
              </a:spcBef>
              <a:spcAft>
                <a:spcPts val="0"/>
              </a:spcAft>
              <a:buFont typeface="Arial" panose="020B0604020202020204" pitchFamily="34" charset="0"/>
              <a:buChar char="•"/>
            </a:pPr>
            <a:r>
              <a:rPr lang="fr-FR" b="0" i="0">
                <a:solidFill>
                  <a:srgbClr val="D1D5DB"/>
                </a:solidFill>
                <a:effectLst/>
                <a:latin typeface="Söhne"/>
              </a:rPr>
              <a:t>Nous devons également protéger la </a:t>
            </a:r>
            <a:r>
              <a:rPr lang="fr-FR" b="1" i="0">
                <a:solidFill>
                  <a:srgbClr val="D1D5DB"/>
                </a:solidFill>
                <a:effectLst/>
                <a:latin typeface="Söhne"/>
              </a:rPr>
              <a:t>*click* </a:t>
            </a:r>
            <a:r>
              <a:rPr lang="fr-FR" b="0" i="0">
                <a:solidFill>
                  <a:srgbClr val="D1D5DB"/>
                </a:solidFill>
                <a:effectLst/>
                <a:latin typeface="Söhne"/>
              </a:rPr>
              <a:t>confidentialité de ces données en les chiffrant.</a:t>
            </a:r>
          </a:p>
          <a:p>
            <a:pPr marL="171450" lvl="0" indent="-171450" algn="l" rtl="0">
              <a:spcBef>
                <a:spcPts val="0"/>
              </a:spcBef>
              <a:spcAft>
                <a:spcPts val="0"/>
              </a:spcAft>
              <a:buFont typeface="Arial" panose="020B0604020202020204" pitchFamily="34" charset="0"/>
              <a:buChar char="•"/>
            </a:pPr>
            <a:r>
              <a:rPr lang="fr-FR" b="0" i="0">
                <a:solidFill>
                  <a:srgbClr val="D1D5DB"/>
                </a:solidFill>
                <a:effectLst/>
                <a:latin typeface="Söhne"/>
              </a:rPr>
              <a:t>Pour garantir cela, nous demandons </a:t>
            </a:r>
            <a:r>
              <a:rPr lang="fr-FR" b="1" i="0">
                <a:solidFill>
                  <a:srgbClr val="D1D5DB"/>
                </a:solidFill>
                <a:effectLst/>
                <a:latin typeface="Söhne"/>
              </a:rPr>
              <a:t>*click* </a:t>
            </a:r>
            <a:r>
              <a:rPr lang="fr-FR" b="0" i="0">
                <a:solidFill>
                  <a:srgbClr val="D1D5DB"/>
                </a:solidFill>
                <a:effectLst/>
                <a:latin typeface="Söhne"/>
              </a:rPr>
              <a:t>l'autorisation de l'utilisateur avant de collecter ses données photographiques et </a:t>
            </a:r>
            <a:r>
              <a:rPr lang="fr-FR" b="1" i="0">
                <a:solidFill>
                  <a:srgbClr val="D1D5DB"/>
                </a:solidFill>
                <a:effectLst/>
                <a:latin typeface="Söhne"/>
              </a:rPr>
              <a:t>*click* </a:t>
            </a:r>
            <a:r>
              <a:rPr lang="fr-FR" b="0" i="0">
                <a:solidFill>
                  <a:srgbClr val="D1D5DB"/>
                </a:solidFill>
                <a:effectLst/>
                <a:latin typeface="Söhne"/>
              </a:rPr>
              <a:t>nous chiffrons ces données pour protéger sa vie privée.</a:t>
            </a:r>
            <a:endParaRPr lang="fr-FR"/>
          </a:p>
        </p:txBody>
      </p:sp>
    </p:spTree>
    <p:extLst>
      <p:ext uri="{BB962C8B-B14F-4D97-AF65-F5344CB8AC3E}">
        <p14:creationId xmlns:p14="http://schemas.microsoft.com/office/powerpoint/2010/main" val="40003937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1305aa717c6_0_1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1305aa717c6_0_1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b="0" i="0">
                <a:solidFill>
                  <a:srgbClr val="D1D5DB"/>
                </a:solidFill>
                <a:effectLst/>
                <a:latin typeface="Söhne"/>
              </a:rPr>
              <a:t>La user story "Acheter un article" pose de nombreux enjeux éthiques, notamment en ce qui concerne le respect de la vie privée de l'utilisateur et la sécurité des transactions.</a:t>
            </a:r>
          </a:p>
          <a:p>
            <a:pPr marL="158750" indent="0" algn="l">
              <a:buNone/>
            </a:pPr>
            <a:r>
              <a:rPr lang="fr-FR" b="0" i="0">
                <a:solidFill>
                  <a:srgbClr val="D1D5DB"/>
                </a:solidFill>
                <a:effectLst/>
                <a:latin typeface="Söhne"/>
              </a:rPr>
              <a:t>En matière de respect de la vie privée, il est essentiel de ne pas collecter ou utiliser les informations </a:t>
            </a:r>
            <a:r>
              <a:rPr lang="fr-FR" b="1" i="0">
                <a:solidFill>
                  <a:srgbClr val="D1D5DB"/>
                </a:solidFill>
                <a:effectLst/>
                <a:latin typeface="Söhne"/>
              </a:rPr>
              <a:t>*click* </a:t>
            </a:r>
            <a:r>
              <a:rPr lang="fr-FR" b="0" i="0">
                <a:solidFill>
                  <a:srgbClr val="D1D5DB"/>
                </a:solidFill>
                <a:effectLst/>
                <a:latin typeface="Söhne"/>
              </a:rPr>
              <a:t>de paiement de l'utilisateur sans son consentement. De même, il est important de protéger la confidentialité de ces informations afin de respecter la vie privée de l'utilisateur.</a:t>
            </a:r>
          </a:p>
          <a:p>
            <a:pPr marL="158750" indent="0" algn="l">
              <a:buNone/>
            </a:pPr>
            <a:r>
              <a:rPr lang="fr-FR" b="0" i="0">
                <a:solidFill>
                  <a:srgbClr val="D1D5DB"/>
                </a:solidFill>
                <a:effectLst/>
                <a:latin typeface="Söhne"/>
              </a:rPr>
              <a:t>Pour garantir le respect de ces enjeux éthiques et assurer la sécurité des transactions, voici quelques mesures de sécurité à mettre en place : </a:t>
            </a:r>
          </a:p>
          <a:p>
            <a:pPr algn="l"/>
            <a:r>
              <a:rPr lang="fr-FR" b="1" i="0">
                <a:solidFill>
                  <a:srgbClr val="D1D5DB"/>
                </a:solidFill>
                <a:effectLst/>
                <a:latin typeface="Söhne"/>
              </a:rPr>
              <a:t>*click* </a:t>
            </a:r>
            <a:r>
              <a:rPr lang="fr-FR" b="0" i="0">
                <a:solidFill>
                  <a:srgbClr val="D1D5DB"/>
                </a:solidFill>
                <a:effectLst/>
                <a:latin typeface="Söhne"/>
              </a:rPr>
              <a:t>demander l'autorisation de l'utilisateur avant de collecter ses informations de paiement, </a:t>
            </a:r>
          </a:p>
          <a:p>
            <a:pPr algn="l"/>
            <a:r>
              <a:rPr lang="fr-FR" b="1" i="0">
                <a:solidFill>
                  <a:srgbClr val="D1D5DB"/>
                </a:solidFill>
                <a:effectLst/>
                <a:latin typeface="Söhne"/>
              </a:rPr>
              <a:t>*click* </a:t>
            </a:r>
            <a:r>
              <a:rPr lang="fr-FR" b="0" i="0">
                <a:solidFill>
                  <a:srgbClr val="D1D5DB"/>
                </a:solidFill>
                <a:effectLst/>
                <a:latin typeface="Söhne"/>
              </a:rPr>
              <a:t>crypter ces informations pour protéger la sécurité des transactions, </a:t>
            </a:r>
          </a:p>
          <a:p>
            <a:pPr algn="l"/>
            <a:r>
              <a:rPr lang="fr-FR" b="0" i="0">
                <a:solidFill>
                  <a:srgbClr val="D1D5DB"/>
                </a:solidFill>
                <a:effectLst/>
                <a:latin typeface="Söhne"/>
              </a:rPr>
              <a:t>et </a:t>
            </a:r>
            <a:r>
              <a:rPr lang="fr-FR" b="1" i="0">
                <a:solidFill>
                  <a:srgbClr val="D1D5DB"/>
                </a:solidFill>
                <a:effectLst/>
                <a:latin typeface="Söhne"/>
              </a:rPr>
              <a:t>*click* </a:t>
            </a:r>
            <a:r>
              <a:rPr lang="fr-FR" b="0" i="0">
                <a:solidFill>
                  <a:srgbClr val="D1D5DB"/>
                </a:solidFill>
                <a:effectLst/>
                <a:latin typeface="Söhne"/>
              </a:rPr>
              <a:t>mettre en place des contrôles de fraude pour détecter et prévenir les tentatives de fraude</a:t>
            </a:r>
          </a:p>
          <a:p>
            <a:pPr marL="0" lvl="0" indent="0" algn="l" rtl="0">
              <a:spcBef>
                <a:spcPts val="0"/>
              </a:spcBef>
              <a:spcAft>
                <a:spcPts val="0"/>
              </a:spcAft>
              <a:buNone/>
            </a:pPr>
            <a:endParaRPr lang="fr-FR"/>
          </a:p>
        </p:txBody>
      </p:sp>
    </p:spTree>
    <p:extLst>
      <p:ext uri="{BB962C8B-B14F-4D97-AF65-F5344CB8AC3E}">
        <p14:creationId xmlns:p14="http://schemas.microsoft.com/office/powerpoint/2010/main" val="21842359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1305aa717c6_0_1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1305aa717c6_0_1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b="0" i="0">
                <a:solidFill>
                  <a:srgbClr val="D1D5DB"/>
                </a:solidFill>
                <a:effectLst/>
                <a:latin typeface="Söhne"/>
              </a:rPr>
              <a:t>En conclusion pour cette partie, nous avons identifié les principaux </a:t>
            </a:r>
            <a:r>
              <a:rPr lang="fr-FR" b="1" i="0">
                <a:solidFill>
                  <a:srgbClr val="D1D5DB"/>
                </a:solidFill>
                <a:effectLst/>
                <a:latin typeface="Söhne"/>
              </a:rPr>
              <a:t>*click* </a:t>
            </a:r>
            <a:r>
              <a:rPr lang="fr-FR" b="0" i="0">
                <a:solidFill>
                  <a:srgbClr val="D1D5DB"/>
                </a:solidFill>
                <a:effectLst/>
                <a:latin typeface="Söhne"/>
              </a:rPr>
              <a:t>enjeux légaux et éthiques liés à notre projet d'application de recommandation d'articles vestimentaires. Nous avons mis en place des mesures de sécurité et de protection de la vie privée afin de respecter les règles du </a:t>
            </a:r>
            <a:r>
              <a:rPr lang="fr-FR" b="1" i="0">
                <a:solidFill>
                  <a:srgbClr val="D1D5DB"/>
                </a:solidFill>
                <a:effectLst/>
                <a:latin typeface="Söhne"/>
              </a:rPr>
              <a:t>*click* </a:t>
            </a:r>
            <a:r>
              <a:rPr lang="fr-FR" b="0" i="0">
                <a:solidFill>
                  <a:srgbClr val="D1D5DB"/>
                </a:solidFill>
                <a:effectLst/>
                <a:latin typeface="Söhne"/>
              </a:rPr>
              <a:t>RGPD et de la CNIL, ainsi que les droits de nos utilisateurs. Nous sommes conscients de l'importance de ces enjeux et nous continuerons à être vigilant pour garantir la conformité de notre projet avec les réglementations et les normes éthiques en vigueur.</a:t>
            </a:r>
            <a:endParaRPr lang="fr-FR"/>
          </a:p>
        </p:txBody>
      </p:sp>
    </p:spTree>
    <p:extLst>
      <p:ext uri="{BB962C8B-B14F-4D97-AF65-F5344CB8AC3E}">
        <p14:creationId xmlns:p14="http://schemas.microsoft.com/office/powerpoint/2010/main" val="16047465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305aa717c6_0_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305aa717c6_0_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a:solidFill>
                  <a:srgbClr val="D1D5DB"/>
                </a:solidFill>
                <a:effectLst/>
                <a:latin typeface="Söhne"/>
              </a:rPr>
              <a:t>Passons maintenant à la conclusion</a:t>
            </a:r>
            <a:endParaRPr/>
          </a:p>
        </p:txBody>
      </p:sp>
    </p:spTree>
    <p:extLst>
      <p:ext uri="{BB962C8B-B14F-4D97-AF65-F5344CB8AC3E}">
        <p14:creationId xmlns:p14="http://schemas.microsoft.com/office/powerpoint/2010/main" val="340682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305aa717c6_0_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305aa717c6_0_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a:solidFill>
                  <a:srgbClr val="D1D5DB"/>
                </a:solidFill>
                <a:effectLst/>
                <a:latin typeface="Söhne"/>
              </a:rPr>
              <a:t>En conclusion, notre projet d'application mobile a été minutieusement </a:t>
            </a:r>
            <a:r>
              <a:rPr lang="fr-FR" b="1" i="0">
                <a:solidFill>
                  <a:srgbClr val="D1D5DB"/>
                </a:solidFill>
                <a:effectLst/>
                <a:latin typeface="Söhne"/>
              </a:rPr>
              <a:t>*click* </a:t>
            </a:r>
            <a:r>
              <a:rPr lang="fr-FR" b="0" i="0">
                <a:solidFill>
                  <a:srgbClr val="D1D5DB"/>
                </a:solidFill>
                <a:effectLst/>
                <a:latin typeface="Söhne"/>
              </a:rPr>
              <a:t>planifié et préparé pour assurer son succès à long terme. Nous avons </a:t>
            </a:r>
            <a:r>
              <a:rPr lang="fr-FR" b="1" i="0">
                <a:solidFill>
                  <a:srgbClr val="D1D5DB"/>
                </a:solidFill>
                <a:effectLst/>
                <a:latin typeface="Söhne"/>
              </a:rPr>
              <a:t>*click* </a:t>
            </a:r>
            <a:r>
              <a:rPr lang="fr-FR" b="0" i="0">
                <a:solidFill>
                  <a:srgbClr val="D1D5DB"/>
                </a:solidFill>
                <a:effectLst/>
                <a:latin typeface="Söhne"/>
              </a:rPr>
              <a:t>identifié et évalué les risques potentiels et avons </a:t>
            </a:r>
            <a:r>
              <a:rPr lang="fr-FR" b="1" i="0">
                <a:solidFill>
                  <a:srgbClr val="D1D5DB"/>
                </a:solidFill>
                <a:effectLst/>
                <a:latin typeface="Söhne"/>
              </a:rPr>
              <a:t>*click* </a:t>
            </a:r>
            <a:r>
              <a:rPr lang="fr-FR" b="0" i="0">
                <a:solidFill>
                  <a:srgbClr val="D1D5DB"/>
                </a:solidFill>
                <a:effectLst/>
                <a:latin typeface="Söhne"/>
              </a:rPr>
              <a:t>mis en place des mesures de gestion pour y faire face. Nous avons également pris en compte </a:t>
            </a:r>
            <a:r>
              <a:rPr lang="fr-FR" b="1" i="0">
                <a:solidFill>
                  <a:srgbClr val="D1D5DB"/>
                </a:solidFill>
                <a:effectLst/>
                <a:latin typeface="Söhne"/>
              </a:rPr>
              <a:t>*click* </a:t>
            </a:r>
            <a:r>
              <a:rPr lang="fr-FR" b="0" i="0">
                <a:solidFill>
                  <a:srgbClr val="D1D5DB"/>
                </a:solidFill>
                <a:effectLst/>
                <a:latin typeface="Söhne"/>
              </a:rPr>
              <a:t>les enjeux légaux et éthiques pour garantir la conformité et le respect de la vie privée de nos utilisateurs.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305aa717c6_0_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305aa717c6_0_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Nous allons démarrer avec la présentation de l’entreprise, les </a:t>
            </a:r>
            <a:r>
              <a:rPr lang="fr-FR" err="1"/>
              <a:t>objects</a:t>
            </a:r>
            <a:r>
              <a:rPr lang="fr-FR"/>
              <a:t> du projet et les gains attendus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1305aa717c6_0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1305aa717c6_0_1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b="0" i="0">
                <a:solidFill>
                  <a:srgbClr val="D1D5DB"/>
                </a:solidFill>
                <a:effectLst/>
                <a:latin typeface="Söhne"/>
              </a:rPr>
              <a:t>Notre équipe </a:t>
            </a:r>
            <a:r>
              <a:rPr lang="fr-FR" b="1" i="0">
                <a:solidFill>
                  <a:srgbClr val="D1D5DB"/>
                </a:solidFill>
                <a:effectLst/>
                <a:latin typeface="Söhne"/>
              </a:rPr>
              <a:t>*click* </a:t>
            </a:r>
            <a:r>
              <a:rPr lang="fr-FR" b="0" i="0">
                <a:solidFill>
                  <a:srgbClr val="D1D5DB"/>
                </a:solidFill>
                <a:effectLst/>
                <a:latin typeface="Söhne"/>
              </a:rPr>
              <a:t>de professionnels qualifiés et expérimentés travaillera de </a:t>
            </a:r>
            <a:r>
              <a:rPr lang="fr-FR" b="1" i="0">
                <a:solidFill>
                  <a:srgbClr val="D1D5DB"/>
                </a:solidFill>
                <a:effectLst/>
                <a:latin typeface="Söhne"/>
              </a:rPr>
              <a:t>*click* </a:t>
            </a:r>
            <a:r>
              <a:rPr lang="fr-FR" b="0" i="0">
                <a:solidFill>
                  <a:srgbClr val="D1D5DB"/>
                </a:solidFill>
                <a:effectLst/>
                <a:latin typeface="Söhne"/>
              </a:rPr>
              <a:t>manière agile pour garantir un développement efficace et une livraison de qualité. Nous sommes convaincus que cette application sera un atout majeur pour l'entreprise et contribuera à son développement à long terme.</a:t>
            </a:r>
          </a:p>
          <a:p>
            <a:pPr marL="158750" indent="0" algn="l">
              <a:buNone/>
            </a:pPr>
            <a:r>
              <a:rPr lang="fr-FR" b="0" i="0">
                <a:solidFill>
                  <a:srgbClr val="D1D5DB"/>
                </a:solidFill>
                <a:effectLst/>
                <a:latin typeface="Söhne"/>
              </a:rPr>
              <a:t>Nous remercions le COMEX pour sa confiance et sommes impatients de mettre en œuvre ce projet avec succès.</a:t>
            </a: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305aa717c6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1305aa717c6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Nous finirons sur cette citation de Steve Jobs : L’innovation est la clé de la croissance et de la prospérité de l’entreprise.</a:t>
            </a:r>
            <a:endParaRPr/>
          </a:p>
        </p:txBody>
      </p:sp>
    </p:spTree>
    <p:extLst>
      <p:ext uri="{BB962C8B-B14F-4D97-AF65-F5344CB8AC3E}">
        <p14:creationId xmlns:p14="http://schemas.microsoft.com/office/powerpoint/2010/main" val="7101277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g1305aa717c6_0_2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g1305aa717c6_0_2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Avez-vous des questions ?</a:t>
            </a:r>
            <a:endParaRPr/>
          </a:p>
        </p:txBody>
      </p:sp>
    </p:spTree>
    <p:extLst>
      <p:ext uri="{BB962C8B-B14F-4D97-AF65-F5344CB8AC3E}">
        <p14:creationId xmlns:p14="http://schemas.microsoft.com/office/powerpoint/2010/main" val="2156837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305aa717c6_0_8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1305aa717c6_0_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1" i="0">
                <a:solidFill>
                  <a:srgbClr val="271A38"/>
                </a:solidFill>
                <a:effectLst/>
                <a:latin typeface="Inter"/>
              </a:rPr>
              <a:t>Fashion-Insta</a:t>
            </a:r>
            <a:r>
              <a:rPr lang="fr-FR" b="0" i="0">
                <a:solidFill>
                  <a:srgbClr val="271A38"/>
                </a:solidFill>
                <a:effectLst/>
                <a:latin typeface="Inter"/>
              </a:rPr>
              <a:t> est une </a:t>
            </a:r>
            <a:r>
              <a:rPr lang="fr-FR" b="1" i="0">
                <a:solidFill>
                  <a:srgbClr val="271A38"/>
                </a:solidFill>
                <a:effectLst/>
                <a:latin typeface="Inter"/>
              </a:rPr>
              <a:t>entreprise du monde de la mode</a:t>
            </a:r>
            <a:r>
              <a:rPr lang="fr-FR" b="0" i="0">
                <a:solidFill>
                  <a:srgbClr val="271A38"/>
                </a:solidFill>
                <a:effectLst/>
                <a:latin typeface="Inter"/>
              </a:rPr>
              <a:t> qui commercialise des articles vestimentaires. Elle dispose d’un réseau de magasins physiques, mais également d’un site e-commerce qui lui permet de commercialiser ses produits selon ces deux canaux.</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305aa717c6_0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1305aa717c6_0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fr-FR" b="0" i="0">
                <a:solidFill>
                  <a:srgbClr val="D1D5DB"/>
                </a:solidFill>
                <a:effectLst/>
                <a:latin typeface="Söhne"/>
              </a:rPr>
              <a:t>*click* L'objectif principal de ce projet est de développer une application mobile de recommandation d'articles vestimentaires pour les utilisateurs de Fashion-Insta.</a:t>
            </a:r>
          </a:p>
          <a:p>
            <a:pPr algn="l">
              <a:buFont typeface="Arial" panose="020B0604020202020204" pitchFamily="34" charset="0"/>
              <a:buChar char="•"/>
            </a:pPr>
            <a:r>
              <a:rPr lang="fr-FR" b="0" i="0">
                <a:solidFill>
                  <a:srgbClr val="D1D5DB"/>
                </a:solidFill>
                <a:effectLst/>
                <a:latin typeface="Söhne"/>
              </a:rPr>
              <a:t>*click* Cette application permettra aux utilisateurs de prendre une photo d'eux-mêmes avec leurs vêtements préférés et d'obtenir en retour des recommandations d'articles de style similaire.</a:t>
            </a:r>
          </a:p>
          <a:p>
            <a:pPr algn="l">
              <a:buFont typeface="Arial" panose="020B0604020202020204" pitchFamily="34" charset="0"/>
              <a:buChar char="•"/>
            </a:pPr>
            <a:r>
              <a:rPr lang="fr-FR" b="0" i="0">
                <a:solidFill>
                  <a:srgbClr val="D1D5DB"/>
                </a:solidFill>
                <a:effectLst/>
                <a:latin typeface="Söhne"/>
              </a:rPr>
              <a:t>*click* Nous espérons que cette application augmentera la satisfaction des clients de Fashion-Insta et leur fidélité, ainsi que le chiffre d'affaires de l'entreprise.</a:t>
            </a:r>
          </a:p>
          <a:p>
            <a:pPr algn="l">
              <a:buFont typeface="Arial" panose="020B0604020202020204" pitchFamily="34" charset="0"/>
              <a:buChar char="•"/>
            </a:pPr>
            <a:r>
              <a:rPr lang="fr-FR" b="0" i="0">
                <a:solidFill>
                  <a:srgbClr val="D1D5DB"/>
                </a:solidFill>
                <a:effectLst/>
                <a:latin typeface="Söhne"/>
              </a:rPr>
              <a:t>*click* Nous croyons que cette application sera également un outil précieux pour la collecte de données sur les préférences vestimentaires des utilisateurs, qui pourront être utilisées pour améliorer les stratégies de marketing et de vente de l'entreprise.</a:t>
            </a: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1305aa717c6_0_1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1305aa717c6_0_1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Actuellement, Fashion-Insta enregistre une croissance annuelle de *click* 5%, en termes d’utilisateurs. *click* un taux de conversion de 3,40% et *click* un panier moyen de 50€. </a:t>
            </a:r>
            <a:r>
              <a:rPr lang="fr-FR" b="0" i="0" dirty="0">
                <a:solidFill>
                  <a:srgbClr val="D1D5DB"/>
                </a:solidFill>
                <a:effectLst/>
                <a:latin typeface="Söhne"/>
              </a:rPr>
              <a:t>Grâce aux analyses de notre équipe marketing, nous avons identifié les opportunités de croissance potentielles de l'application de recommandation. Après le lancement de l'application, nous prévoyons une augmentation *click*</a:t>
            </a:r>
            <a:r>
              <a:rPr lang="fr-FR" dirty="0"/>
              <a:t> : </a:t>
            </a:r>
          </a:p>
          <a:p>
            <a:pPr marL="171450" lvl="0" indent="-171450" algn="l" rtl="0">
              <a:spcBef>
                <a:spcPts val="0"/>
              </a:spcBef>
              <a:spcAft>
                <a:spcPts val="0"/>
              </a:spcAft>
              <a:buFont typeface="Arial" panose="020B0604020202020204" pitchFamily="34" charset="0"/>
              <a:buChar char="•"/>
            </a:pPr>
            <a:r>
              <a:rPr lang="fr-FR" dirty="0"/>
              <a:t>*click* </a:t>
            </a:r>
            <a:r>
              <a:rPr lang="fr-FR" b="0" i="0" dirty="0">
                <a:solidFill>
                  <a:srgbClr val="D1D5DB"/>
                </a:solidFill>
                <a:effectLst/>
                <a:latin typeface="Söhne"/>
              </a:rPr>
              <a:t>de 5% à 10% du taux de croissance annuel des utilisateurs</a:t>
            </a:r>
          </a:p>
          <a:p>
            <a:pPr marL="171450" lvl="0" indent="-171450" algn="l" rtl="0">
              <a:spcBef>
                <a:spcPts val="0"/>
              </a:spcBef>
              <a:spcAft>
                <a:spcPts val="0"/>
              </a:spcAft>
              <a:buFont typeface="Arial" panose="020B0604020202020204" pitchFamily="34" charset="0"/>
              <a:buChar char="•"/>
            </a:pPr>
            <a:r>
              <a:rPr lang="fr-FR" dirty="0"/>
              <a:t>*click* </a:t>
            </a:r>
            <a:r>
              <a:rPr lang="fr-FR" b="0" i="0" dirty="0">
                <a:solidFill>
                  <a:srgbClr val="D1D5DB"/>
                </a:solidFill>
                <a:effectLst/>
                <a:latin typeface="Söhne"/>
              </a:rPr>
              <a:t>une hausse de 3,40% à 5,40% du taux de conversion</a:t>
            </a:r>
            <a:endParaRPr lang="fr-FR" dirty="0"/>
          </a:p>
          <a:p>
            <a:pPr marL="171450" lvl="0" indent="-171450" algn="l" rtl="0">
              <a:spcBef>
                <a:spcPts val="0"/>
              </a:spcBef>
              <a:spcAft>
                <a:spcPts val="0"/>
              </a:spcAft>
              <a:buFont typeface="Arial" panose="020B0604020202020204" pitchFamily="34" charset="0"/>
              <a:buChar char="•"/>
            </a:pPr>
            <a:r>
              <a:rPr lang="fr-FR" dirty="0"/>
              <a:t>*click* </a:t>
            </a:r>
            <a:r>
              <a:rPr lang="fr-FR" b="0" i="0" dirty="0">
                <a:solidFill>
                  <a:srgbClr val="D1D5DB"/>
                </a:solidFill>
                <a:effectLst/>
                <a:latin typeface="Söhne"/>
              </a:rPr>
              <a:t>et une augmentation de 50€ à 60€ du panier moyen.</a:t>
            </a:r>
          </a:p>
          <a:p>
            <a:pPr marL="171450" lvl="0" indent="-171450" algn="l" rtl="0">
              <a:spcBef>
                <a:spcPts val="0"/>
              </a:spcBef>
              <a:spcAft>
                <a:spcPts val="0"/>
              </a:spcAft>
              <a:buFont typeface="Arial" panose="020B0604020202020204" pitchFamily="34" charset="0"/>
              <a:buChar char="•"/>
            </a:pPr>
            <a:endParaRPr lang="fr-FR" b="0" i="0" dirty="0">
              <a:solidFill>
                <a:srgbClr val="D1D5DB"/>
              </a:solidFill>
              <a:effectLst/>
              <a:latin typeface="Söhne"/>
            </a:endParaRPr>
          </a:p>
        </p:txBody>
      </p:sp>
    </p:spTree>
    <p:extLst>
      <p:ext uri="{BB962C8B-B14F-4D97-AF65-F5344CB8AC3E}">
        <p14:creationId xmlns:p14="http://schemas.microsoft.com/office/powerpoint/2010/main" val="3265338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1305aa717c6_0_1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1305aa717c6_0_1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 typeface="Arial" panose="020B0604020202020204" pitchFamily="34" charset="0"/>
              <a:buNone/>
            </a:pPr>
            <a:r>
              <a:rPr lang="fr-FR" b="0" i="0" dirty="0">
                <a:solidFill>
                  <a:srgbClr val="D1D5DB"/>
                </a:solidFill>
                <a:effectLst/>
                <a:latin typeface="Söhne"/>
              </a:rPr>
              <a:t>Le développement de l'application mobile de recommandation d'articles vestimentaires a un coût de 400 000€, mais nous prévoyons un retour sur investissement considérable.</a:t>
            </a:r>
          </a:p>
          <a:p>
            <a:pPr marL="158750" indent="0" algn="l">
              <a:buFont typeface="Arial" panose="020B0604020202020204" pitchFamily="34" charset="0"/>
              <a:buNone/>
            </a:pPr>
            <a:endParaRPr lang="fr-FR" b="0" i="0" dirty="0">
              <a:solidFill>
                <a:srgbClr val="D1D5DB"/>
              </a:solidFill>
              <a:effectLst/>
              <a:latin typeface="Söhne"/>
            </a:endParaRPr>
          </a:p>
          <a:p>
            <a:pPr marL="158750" indent="0" algn="l">
              <a:buFont typeface="Arial" panose="020B0604020202020204" pitchFamily="34" charset="0"/>
              <a:buNone/>
            </a:pPr>
            <a:r>
              <a:rPr lang="fr-FR" b="1" i="0" dirty="0">
                <a:solidFill>
                  <a:srgbClr val="D1D5DB"/>
                </a:solidFill>
                <a:effectLst/>
                <a:latin typeface="Söhne"/>
              </a:rPr>
              <a:t>*click* </a:t>
            </a:r>
            <a:r>
              <a:rPr lang="fr-FR" b="0" i="0" dirty="0">
                <a:solidFill>
                  <a:srgbClr val="D1D5DB"/>
                </a:solidFill>
                <a:effectLst/>
                <a:latin typeface="Söhne"/>
              </a:rPr>
              <a:t>Dès la première année, nous nous attendons à un retour sur investissement de 18% et nous prévoyons *click* que ce pourcentage atteindra 93% après seulement 3 ans.</a:t>
            </a:r>
          </a:p>
          <a:p>
            <a:pPr marL="158750" indent="0" algn="l">
              <a:buFont typeface="Arial" panose="020B0604020202020204" pitchFamily="34" charset="0"/>
              <a:buNone/>
            </a:pPr>
            <a:r>
              <a:rPr lang="fr-FR" b="0" i="0" dirty="0">
                <a:solidFill>
                  <a:srgbClr val="D1D5DB"/>
                </a:solidFill>
                <a:effectLst/>
                <a:latin typeface="Söhne"/>
              </a:rPr>
              <a:t>Grâce à ces gains attendus, nous prévoyons que le budget de développement de l'application sera entièrement *click* rentabilisé en 2026, créant ainsi de la valeur pour Fashion-Insta et ses actionnaires.</a:t>
            </a:r>
          </a:p>
          <a:p>
            <a:pPr marL="158750" indent="0" algn="l">
              <a:buFont typeface="Arial" panose="020B0604020202020204" pitchFamily="34" charset="0"/>
              <a:buNone/>
            </a:pPr>
            <a:r>
              <a:rPr lang="fr-FR" b="0" i="0" dirty="0">
                <a:solidFill>
                  <a:srgbClr val="D1D5DB"/>
                </a:solidFill>
                <a:effectLst/>
                <a:latin typeface="Söhne"/>
              </a:rPr>
              <a:t>Les avantages de l'application pour les utilisateurs de Fashion-Insta et pour l'entreprise elle-même permettront de générer ces gains considérables, qui contribueront à la croissance à long terme de l'entreprise.</a:t>
            </a:r>
          </a:p>
        </p:txBody>
      </p:sp>
    </p:spTree>
    <p:extLst>
      <p:ext uri="{BB962C8B-B14F-4D97-AF65-F5344CB8AC3E}">
        <p14:creationId xmlns:p14="http://schemas.microsoft.com/office/powerpoint/2010/main" val="3265338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1305aa717c6_0_1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1305aa717c6_0_1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 typeface="Arial" panose="020B0604020202020204" pitchFamily="34" charset="0"/>
              <a:buNone/>
            </a:pPr>
            <a:r>
              <a:rPr lang="fr-FR" dirty="0"/>
              <a:t>*click* Concrètement, on obtiendrait plus de 25% de bénéfice en plus avec cette application. Et ce pourcentage ne ferais qu’augmenter d’année en année avec l’amélioration continue de l’application. </a:t>
            </a:r>
            <a:r>
              <a:rPr lang="fr-FR" b="0" i="0" dirty="0">
                <a:solidFill>
                  <a:srgbClr val="D1D5DB"/>
                </a:solidFill>
                <a:effectLst/>
                <a:latin typeface="Söhne"/>
              </a:rPr>
              <a:t>Nous croyons que cette application sera un atout clé pour la croissance à long terme de l'entreprise, en offrant de nouvelles opportunités de vente et en améliorant l'expérience client.</a:t>
            </a:r>
            <a:endParaRPr lang="fr-FR" dirty="0"/>
          </a:p>
        </p:txBody>
      </p:sp>
    </p:spTree>
    <p:extLst>
      <p:ext uri="{BB962C8B-B14F-4D97-AF65-F5344CB8AC3E}">
        <p14:creationId xmlns:p14="http://schemas.microsoft.com/office/powerpoint/2010/main" val="295375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050" y="1688472"/>
            <a:ext cx="7713900" cy="13572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51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5050" y="3045528"/>
            <a:ext cx="7713900" cy="40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 name="Google Shape;11;p2"/>
          <p:cNvSpPr/>
          <p:nvPr/>
        </p:nvSpPr>
        <p:spPr>
          <a:xfrm rot="-10193209">
            <a:off x="4290762" y="166767"/>
            <a:ext cx="5901948" cy="882358"/>
          </a:xfrm>
          <a:custGeom>
            <a:avLst/>
            <a:gdLst/>
            <a:ahLst/>
            <a:cxnLst/>
            <a:rect l="l" t="t" r="r" b="b"/>
            <a:pathLst>
              <a:path w="236069" h="35293" fill="none" extrusionOk="0">
                <a:moveTo>
                  <a:pt x="0" y="7073"/>
                </a:moveTo>
                <a:lnTo>
                  <a:pt x="99238" y="32524"/>
                </a:lnTo>
                <a:cubicBezTo>
                  <a:pt x="109912" y="35293"/>
                  <a:pt x="121153" y="35026"/>
                  <a:pt x="131728" y="31824"/>
                </a:cubicBezTo>
                <a:lnTo>
                  <a:pt x="236069" y="1"/>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398075" y="487225"/>
            <a:ext cx="3575100" cy="490375"/>
          </a:xfrm>
          <a:custGeom>
            <a:avLst/>
            <a:gdLst/>
            <a:ahLst/>
            <a:cxnLst/>
            <a:rect l="l" t="t" r="r" b="b"/>
            <a:pathLst>
              <a:path w="143004" h="19615" fill="none" extrusionOk="0">
                <a:moveTo>
                  <a:pt x="1" y="167"/>
                </a:moveTo>
                <a:lnTo>
                  <a:pt x="83260" y="19614"/>
                </a:lnTo>
                <a:lnTo>
                  <a:pt x="143003"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278825" y="448025"/>
            <a:ext cx="60075" cy="19200"/>
          </a:xfrm>
          <a:custGeom>
            <a:avLst/>
            <a:gdLst/>
            <a:ahLst/>
            <a:cxnLst/>
            <a:rect l="l" t="t" r="r" b="b"/>
            <a:pathLst>
              <a:path w="2403" h="768" fill="none" extrusionOk="0">
                <a:moveTo>
                  <a:pt x="0" y="768"/>
                </a:moveTo>
                <a:lnTo>
                  <a:pt x="2402"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5691525" y="3006800"/>
            <a:ext cx="3490025" cy="1970600"/>
          </a:xfrm>
          <a:custGeom>
            <a:avLst/>
            <a:gdLst/>
            <a:ahLst/>
            <a:cxnLst/>
            <a:rect l="l" t="t" r="r" b="b"/>
            <a:pathLst>
              <a:path w="139601" h="78824" fill="none" extrusionOk="0">
                <a:moveTo>
                  <a:pt x="139600" y="43431"/>
                </a:moveTo>
                <a:lnTo>
                  <a:pt x="135130" y="58475"/>
                </a:lnTo>
                <a:cubicBezTo>
                  <a:pt x="133396" y="64379"/>
                  <a:pt x="128259" y="68683"/>
                  <a:pt x="122121" y="69316"/>
                </a:cubicBezTo>
                <a:lnTo>
                  <a:pt x="38828" y="78189"/>
                </a:lnTo>
                <a:cubicBezTo>
                  <a:pt x="32991" y="78823"/>
                  <a:pt x="27420" y="75354"/>
                  <a:pt x="25419" y="69850"/>
                </a:cubicBezTo>
                <a:lnTo>
                  <a:pt x="1"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199E76CF-890B-2A3B-5CE2-1A839113EA8F}"/>
              </a:ext>
            </a:extLst>
          </p:cNvPr>
          <p:cNvSpPr>
            <a:spLocks noGrp="1"/>
          </p:cNvSpPr>
          <p:nvPr>
            <p:ph type="sldNum" sz="quarter" idx="10"/>
          </p:nvPr>
        </p:nvSpPr>
        <p:spPr/>
        <p:txBody>
          <a:bodyPr/>
          <a:lstStyle/>
          <a:p>
            <a:fld id="{534085DB-8E88-44CC-924E-65E97532B1DB}" type="slidenum">
              <a:rPr lang="fr-FR" smtClean="0"/>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1_1">
    <p:spTree>
      <p:nvGrpSpPr>
        <p:cNvPr id="1" name="Shape 121"/>
        <p:cNvGrpSpPr/>
        <p:nvPr/>
      </p:nvGrpSpPr>
      <p:grpSpPr>
        <a:xfrm>
          <a:off x="0" y="0"/>
          <a:ext cx="0" cy="0"/>
          <a:chOff x="0" y="0"/>
          <a:chExt cx="0" cy="0"/>
        </a:xfrm>
      </p:grpSpPr>
      <p:sp>
        <p:nvSpPr>
          <p:cNvPr id="122" name="Google Shape;122;p16"/>
          <p:cNvSpPr txBox="1">
            <a:spLocks noGrp="1"/>
          </p:cNvSpPr>
          <p:nvPr>
            <p:ph type="subTitle" idx="1"/>
          </p:nvPr>
        </p:nvSpPr>
        <p:spPr>
          <a:xfrm>
            <a:off x="4521100" y="2268600"/>
            <a:ext cx="3907800" cy="1170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3" name="Google Shape;123;p16"/>
          <p:cNvSpPr txBox="1">
            <a:spLocks noGrp="1"/>
          </p:cNvSpPr>
          <p:nvPr>
            <p:ph type="title"/>
          </p:nvPr>
        </p:nvSpPr>
        <p:spPr>
          <a:xfrm>
            <a:off x="4521100" y="1704600"/>
            <a:ext cx="3907800" cy="564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24" name="Google Shape;124;p16"/>
          <p:cNvSpPr/>
          <p:nvPr/>
        </p:nvSpPr>
        <p:spPr>
          <a:xfrm flipH="1">
            <a:off x="736740" y="4031975"/>
            <a:ext cx="21701" cy="1111532"/>
          </a:xfrm>
          <a:custGeom>
            <a:avLst/>
            <a:gdLst/>
            <a:ahLst/>
            <a:cxnLst/>
            <a:rect l="l" t="t" r="r" b="b"/>
            <a:pathLst>
              <a:path w="1735" h="19715" fill="none" extrusionOk="0">
                <a:moveTo>
                  <a:pt x="0" y="19714"/>
                </a:moveTo>
                <a:lnTo>
                  <a:pt x="1735"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58ADAD34-E559-9F40-C48B-96229DA5770E}"/>
              </a:ext>
            </a:extLst>
          </p:cNvPr>
          <p:cNvSpPr>
            <a:spLocks noGrp="1"/>
          </p:cNvSpPr>
          <p:nvPr>
            <p:ph type="sldNum" sz="quarter" idx="10"/>
          </p:nvPr>
        </p:nvSpPr>
        <p:spPr/>
        <p:txBody>
          <a:bodyPr/>
          <a:lstStyle/>
          <a:p>
            <a:fld id="{534085DB-8E88-44CC-924E-65E97532B1DB}" type="slidenum">
              <a:rPr lang="fr-FR" smtClean="0"/>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720000" y="2326512"/>
            <a:ext cx="2336400" cy="25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b="0">
                <a:latin typeface="Anek Devanagari SemiBold"/>
                <a:ea typeface="Anek Devanagari SemiBold"/>
                <a:cs typeface="Anek Devanagari SemiBold"/>
                <a:sym typeface="Anek Devanagari Semi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0" name="Google Shape;130;p18"/>
          <p:cNvSpPr txBox="1">
            <a:spLocks noGrp="1"/>
          </p:cNvSpPr>
          <p:nvPr>
            <p:ph type="subTitle" idx="1"/>
          </p:nvPr>
        </p:nvSpPr>
        <p:spPr>
          <a:xfrm>
            <a:off x="720000" y="2708292"/>
            <a:ext cx="2336400" cy="65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18"/>
          <p:cNvSpPr txBox="1">
            <a:spLocks noGrp="1"/>
          </p:cNvSpPr>
          <p:nvPr>
            <p:ph type="title" idx="2"/>
          </p:nvPr>
        </p:nvSpPr>
        <p:spPr>
          <a:xfrm>
            <a:off x="3403800" y="2326512"/>
            <a:ext cx="2336400" cy="25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b="0">
                <a:latin typeface="Anek Devanagari SemiBold"/>
                <a:ea typeface="Anek Devanagari SemiBold"/>
                <a:cs typeface="Anek Devanagari SemiBold"/>
                <a:sym typeface="Anek Devanagari Semi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2" name="Google Shape;132;p18"/>
          <p:cNvSpPr txBox="1">
            <a:spLocks noGrp="1"/>
          </p:cNvSpPr>
          <p:nvPr>
            <p:ph type="subTitle" idx="3"/>
          </p:nvPr>
        </p:nvSpPr>
        <p:spPr>
          <a:xfrm>
            <a:off x="3403800" y="2708292"/>
            <a:ext cx="2336400" cy="65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18"/>
          <p:cNvSpPr txBox="1">
            <a:spLocks noGrp="1"/>
          </p:cNvSpPr>
          <p:nvPr>
            <p:ph type="title" idx="4"/>
          </p:nvPr>
        </p:nvSpPr>
        <p:spPr>
          <a:xfrm>
            <a:off x="6087600" y="2326512"/>
            <a:ext cx="2336400" cy="25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b="0">
                <a:latin typeface="Anek Devanagari SemiBold"/>
                <a:ea typeface="Anek Devanagari SemiBold"/>
                <a:cs typeface="Anek Devanagari SemiBold"/>
                <a:sym typeface="Anek Devanagari Semi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4" name="Google Shape;134;p18"/>
          <p:cNvSpPr txBox="1">
            <a:spLocks noGrp="1"/>
          </p:cNvSpPr>
          <p:nvPr>
            <p:ph type="subTitle" idx="5"/>
          </p:nvPr>
        </p:nvSpPr>
        <p:spPr>
          <a:xfrm>
            <a:off x="6087600" y="2708292"/>
            <a:ext cx="2336400" cy="65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8"/>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6" name="Google Shape;136;p18"/>
          <p:cNvSpPr/>
          <p:nvPr/>
        </p:nvSpPr>
        <p:spPr>
          <a:xfrm rot="-10366743" flipH="1">
            <a:off x="4671857" y="4215897"/>
            <a:ext cx="3575212" cy="490390"/>
          </a:xfrm>
          <a:custGeom>
            <a:avLst/>
            <a:gdLst/>
            <a:ahLst/>
            <a:cxnLst/>
            <a:rect l="l" t="t" r="r" b="b"/>
            <a:pathLst>
              <a:path w="143004" h="19615" fill="none" extrusionOk="0">
                <a:moveTo>
                  <a:pt x="1" y="167"/>
                </a:moveTo>
                <a:lnTo>
                  <a:pt x="83260" y="19614"/>
                </a:lnTo>
                <a:lnTo>
                  <a:pt x="143003"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rot="2505920">
            <a:off x="8266652" y="4963549"/>
            <a:ext cx="60077" cy="19201"/>
          </a:xfrm>
          <a:custGeom>
            <a:avLst/>
            <a:gdLst/>
            <a:ahLst/>
            <a:cxnLst/>
            <a:rect l="l" t="t" r="r" b="b"/>
            <a:pathLst>
              <a:path w="2403" h="768" fill="none" extrusionOk="0">
                <a:moveTo>
                  <a:pt x="0" y="768"/>
                </a:moveTo>
                <a:lnTo>
                  <a:pt x="2402"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rot="664843">
            <a:off x="-96768" y="4271580"/>
            <a:ext cx="3575255" cy="490396"/>
          </a:xfrm>
          <a:custGeom>
            <a:avLst/>
            <a:gdLst/>
            <a:ahLst/>
            <a:cxnLst/>
            <a:rect l="l" t="t" r="r" b="b"/>
            <a:pathLst>
              <a:path w="143004" h="19615" fill="none" extrusionOk="0">
                <a:moveTo>
                  <a:pt x="1" y="167"/>
                </a:moveTo>
                <a:lnTo>
                  <a:pt x="83260" y="19614"/>
                </a:lnTo>
                <a:lnTo>
                  <a:pt x="143003"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A7853D3B-0FBF-2388-FC87-E5ACF3DBD965}"/>
              </a:ext>
            </a:extLst>
          </p:cNvPr>
          <p:cNvSpPr>
            <a:spLocks noGrp="1"/>
          </p:cNvSpPr>
          <p:nvPr>
            <p:ph type="sldNum" sz="quarter" idx="10"/>
          </p:nvPr>
        </p:nvSpPr>
        <p:spPr/>
        <p:txBody>
          <a:bodyPr/>
          <a:lstStyle/>
          <a:p>
            <a:fld id="{534085DB-8E88-44CC-924E-65E97532B1DB}" type="slidenum">
              <a:rPr lang="fr-FR" smtClean="0"/>
              <a:t>‹N°›</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39"/>
        <p:cNvGrpSpPr/>
        <p:nvPr/>
      </p:nvGrpSpPr>
      <p:grpSpPr>
        <a:xfrm>
          <a:off x="0" y="0"/>
          <a:ext cx="0" cy="0"/>
          <a:chOff x="0" y="0"/>
          <a:chExt cx="0" cy="0"/>
        </a:xfrm>
      </p:grpSpPr>
      <p:sp>
        <p:nvSpPr>
          <p:cNvPr id="140" name="Google Shape;140;p19"/>
          <p:cNvSpPr txBox="1">
            <a:spLocks noGrp="1"/>
          </p:cNvSpPr>
          <p:nvPr>
            <p:ph type="title"/>
          </p:nvPr>
        </p:nvSpPr>
        <p:spPr>
          <a:xfrm>
            <a:off x="720000" y="22396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1" name="Google Shape;141;p19"/>
          <p:cNvSpPr txBox="1">
            <a:spLocks noGrp="1"/>
          </p:cNvSpPr>
          <p:nvPr>
            <p:ph type="subTitle" idx="1"/>
          </p:nvPr>
        </p:nvSpPr>
        <p:spPr>
          <a:xfrm>
            <a:off x="720000" y="2826179"/>
            <a:ext cx="2336400" cy="653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19"/>
          <p:cNvSpPr txBox="1">
            <a:spLocks noGrp="1"/>
          </p:cNvSpPr>
          <p:nvPr>
            <p:ph type="title" idx="2"/>
          </p:nvPr>
        </p:nvSpPr>
        <p:spPr>
          <a:xfrm>
            <a:off x="3403800" y="22396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 name="Google Shape;143;p19"/>
          <p:cNvSpPr txBox="1">
            <a:spLocks noGrp="1"/>
          </p:cNvSpPr>
          <p:nvPr>
            <p:ph type="subTitle" idx="3"/>
          </p:nvPr>
        </p:nvSpPr>
        <p:spPr>
          <a:xfrm>
            <a:off x="3403800" y="2826179"/>
            <a:ext cx="2336400" cy="653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9"/>
          <p:cNvSpPr txBox="1">
            <a:spLocks noGrp="1"/>
          </p:cNvSpPr>
          <p:nvPr>
            <p:ph type="title" idx="4"/>
          </p:nvPr>
        </p:nvSpPr>
        <p:spPr>
          <a:xfrm>
            <a:off x="6087600" y="22396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5" name="Google Shape;145;p19"/>
          <p:cNvSpPr txBox="1">
            <a:spLocks noGrp="1"/>
          </p:cNvSpPr>
          <p:nvPr>
            <p:ph type="subTitle" idx="5"/>
          </p:nvPr>
        </p:nvSpPr>
        <p:spPr>
          <a:xfrm>
            <a:off x="6087600" y="2826179"/>
            <a:ext cx="2336400" cy="653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19"/>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7" name="Google Shape;147;p19"/>
          <p:cNvSpPr/>
          <p:nvPr/>
        </p:nvSpPr>
        <p:spPr>
          <a:xfrm rot="9914959" flipH="1">
            <a:off x="-727225" y="29714"/>
            <a:ext cx="6520293" cy="882371"/>
          </a:xfrm>
          <a:custGeom>
            <a:avLst/>
            <a:gdLst/>
            <a:ahLst/>
            <a:cxnLst/>
            <a:rect l="l" t="t" r="r" b="b"/>
            <a:pathLst>
              <a:path w="236069" h="35293" fill="none" extrusionOk="0">
                <a:moveTo>
                  <a:pt x="0" y="7073"/>
                </a:moveTo>
                <a:lnTo>
                  <a:pt x="99238" y="32524"/>
                </a:lnTo>
                <a:cubicBezTo>
                  <a:pt x="109912" y="35293"/>
                  <a:pt x="121153" y="35026"/>
                  <a:pt x="131728" y="31824"/>
                </a:cubicBezTo>
                <a:lnTo>
                  <a:pt x="236069" y="1"/>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9"/>
          <p:cNvSpPr/>
          <p:nvPr/>
        </p:nvSpPr>
        <p:spPr>
          <a:xfrm rot="-9709616" flipH="1">
            <a:off x="5781963" y="422470"/>
            <a:ext cx="5392082" cy="490368"/>
          </a:xfrm>
          <a:custGeom>
            <a:avLst/>
            <a:gdLst/>
            <a:ahLst/>
            <a:cxnLst/>
            <a:rect l="l" t="t" r="r" b="b"/>
            <a:pathLst>
              <a:path w="143004" h="19615" fill="none" extrusionOk="0">
                <a:moveTo>
                  <a:pt x="1" y="167"/>
                </a:moveTo>
                <a:lnTo>
                  <a:pt x="83260" y="19614"/>
                </a:lnTo>
                <a:lnTo>
                  <a:pt x="143003"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a:off x="-49997" y="3006800"/>
            <a:ext cx="3490025" cy="1970600"/>
          </a:xfrm>
          <a:custGeom>
            <a:avLst/>
            <a:gdLst/>
            <a:ahLst/>
            <a:cxnLst/>
            <a:rect l="l" t="t" r="r" b="b"/>
            <a:pathLst>
              <a:path w="139601" h="78824" fill="none" extrusionOk="0">
                <a:moveTo>
                  <a:pt x="139600" y="43431"/>
                </a:moveTo>
                <a:lnTo>
                  <a:pt x="135130" y="58475"/>
                </a:lnTo>
                <a:cubicBezTo>
                  <a:pt x="133396" y="64379"/>
                  <a:pt x="128259" y="68683"/>
                  <a:pt x="122121" y="69316"/>
                </a:cubicBezTo>
                <a:lnTo>
                  <a:pt x="38828" y="78189"/>
                </a:lnTo>
                <a:cubicBezTo>
                  <a:pt x="32991" y="78823"/>
                  <a:pt x="27420" y="75354"/>
                  <a:pt x="25419" y="69850"/>
                </a:cubicBezTo>
                <a:lnTo>
                  <a:pt x="1"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19"/>
          <p:cNvGrpSpPr/>
          <p:nvPr/>
        </p:nvGrpSpPr>
        <p:grpSpPr>
          <a:xfrm flipH="1">
            <a:off x="7110578" y="4494238"/>
            <a:ext cx="1509425" cy="228525"/>
            <a:chOff x="5708425" y="4133400"/>
            <a:chExt cx="1509425" cy="228525"/>
          </a:xfrm>
        </p:grpSpPr>
        <p:sp>
          <p:nvSpPr>
            <p:cNvPr id="151" name="Google Shape;151;p19"/>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space réservé du numéro de diapositive 1">
            <a:extLst>
              <a:ext uri="{FF2B5EF4-FFF2-40B4-BE49-F238E27FC236}">
                <a16:creationId xmlns:a16="http://schemas.microsoft.com/office/drawing/2014/main" id="{818D5C0E-88A6-5203-0A4D-2C8E3591B4B3}"/>
              </a:ext>
            </a:extLst>
          </p:cNvPr>
          <p:cNvSpPr>
            <a:spLocks noGrp="1"/>
          </p:cNvSpPr>
          <p:nvPr>
            <p:ph type="sldNum" sz="quarter" idx="10"/>
          </p:nvPr>
        </p:nvSpPr>
        <p:spPr/>
        <p:txBody>
          <a:bodyPr/>
          <a:lstStyle/>
          <a:p>
            <a:fld id="{534085DB-8E88-44CC-924E-65E97532B1DB}" type="slidenum">
              <a:rPr lang="fr-FR" smtClean="0"/>
              <a:t>‹N°›</a:t>
            </a:fld>
            <a:endParaRPr lang="fr-F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63"/>
        <p:cNvGrpSpPr/>
        <p:nvPr/>
      </p:nvGrpSpPr>
      <p:grpSpPr>
        <a:xfrm>
          <a:off x="0" y="0"/>
          <a:ext cx="0" cy="0"/>
          <a:chOff x="0" y="0"/>
          <a:chExt cx="0" cy="0"/>
        </a:xfrm>
      </p:grpSpPr>
      <p:sp>
        <p:nvSpPr>
          <p:cNvPr id="164" name="Google Shape;164;p2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5" name="Google Shape;165;p20"/>
          <p:cNvSpPr txBox="1">
            <a:spLocks noGrp="1"/>
          </p:cNvSpPr>
          <p:nvPr>
            <p:ph type="subTitle" idx="1"/>
          </p:nvPr>
        </p:nvSpPr>
        <p:spPr>
          <a:xfrm>
            <a:off x="720900" y="3020851"/>
            <a:ext cx="1818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0"/>
          <p:cNvSpPr txBox="1">
            <a:spLocks noGrp="1"/>
          </p:cNvSpPr>
          <p:nvPr>
            <p:ph type="subTitle" idx="2"/>
          </p:nvPr>
        </p:nvSpPr>
        <p:spPr>
          <a:xfrm>
            <a:off x="2681700" y="3020851"/>
            <a:ext cx="18198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20"/>
          <p:cNvSpPr txBox="1">
            <a:spLocks noGrp="1"/>
          </p:cNvSpPr>
          <p:nvPr>
            <p:ph type="ctrTitle" idx="3"/>
          </p:nvPr>
        </p:nvSpPr>
        <p:spPr>
          <a:xfrm>
            <a:off x="719988" y="2481863"/>
            <a:ext cx="1819800" cy="3849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8" name="Google Shape;168;p20"/>
          <p:cNvSpPr txBox="1">
            <a:spLocks noGrp="1"/>
          </p:cNvSpPr>
          <p:nvPr>
            <p:ph type="ctrTitle" idx="4"/>
          </p:nvPr>
        </p:nvSpPr>
        <p:spPr>
          <a:xfrm>
            <a:off x="2681392" y="2481863"/>
            <a:ext cx="1819800" cy="3849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9" name="Google Shape;169;p20"/>
          <p:cNvSpPr txBox="1">
            <a:spLocks noGrp="1"/>
          </p:cNvSpPr>
          <p:nvPr>
            <p:ph type="subTitle" idx="5"/>
          </p:nvPr>
        </p:nvSpPr>
        <p:spPr>
          <a:xfrm>
            <a:off x="4644300" y="3020851"/>
            <a:ext cx="1818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 name="Google Shape;170;p20"/>
          <p:cNvSpPr txBox="1">
            <a:spLocks noGrp="1"/>
          </p:cNvSpPr>
          <p:nvPr>
            <p:ph type="ctrTitle" idx="6"/>
          </p:nvPr>
        </p:nvSpPr>
        <p:spPr>
          <a:xfrm>
            <a:off x="4642796" y="2481863"/>
            <a:ext cx="1819800" cy="3849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1" name="Google Shape;171;p20"/>
          <p:cNvSpPr txBox="1">
            <a:spLocks noGrp="1"/>
          </p:cNvSpPr>
          <p:nvPr>
            <p:ph type="subTitle" idx="7"/>
          </p:nvPr>
        </p:nvSpPr>
        <p:spPr>
          <a:xfrm>
            <a:off x="6605101" y="3020851"/>
            <a:ext cx="1818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20"/>
          <p:cNvSpPr txBox="1">
            <a:spLocks noGrp="1"/>
          </p:cNvSpPr>
          <p:nvPr>
            <p:ph type="ctrTitle" idx="8"/>
          </p:nvPr>
        </p:nvSpPr>
        <p:spPr>
          <a:xfrm>
            <a:off x="6604200" y="2481863"/>
            <a:ext cx="1819800" cy="3849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3" name="Google Shape;173;p20"/>
          <p:cNvSpPr/>
          <p:nvPr/>
        </p:nvSpPr>
        <p:spPr>
          <a:xfrm rot="-1150232" flipH="1">
            <a:off x="3734688" y="4152570"/>
            <a:ext cx="5902066" cy="882376"/>
          </a:xfrm>
          <a:custGeom>
            <a:avLst/>
            <a:gdLst/>
            <a:ahLst/>
            <a:cxnLst/>
            <a:rect l="l" t="t" r="r" b="b"/>
            <a:pathLst>
              <a:path w="236069" h="35293" fill="none" extrusionOk="0">
                <a:moveTo>
                  <a:pt x="0" y="7073"/>
                </a:moveTo>
                <a:lnTo>
                  <a:pt x="99238" y="32524"/>
                </a:lnTo>
                <a:cubicBezTo>
                  <a:pt x="109912" y="35293"/>
                  <a:pt x="121153" y="35026"/>
                  <a:pt x="131728" y="31824"/>
                </a:cubicBezTo>
                <a:lnTo>
                  <a:pt x="236069" y="1"/>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rot="1428348" flipH="1">
            <a:off x="-32144" y="4346764"/>
            <a:ext cx="3889194" cy="606086"/>
          </a:xfrm>
          <a:custGeom>
            <a:avLst/>
            <a:gdLst/>
            <a:ahLst/>
            <a:cxnLst/>
            <a:rect l="l" t="t" r="r" b="b"/>
            <a:pathLst>
              <a:path w="143004" h="19615" fill="none" extrusionOk="0">
                <a:moveTo>
                  <a:pt x="1" y="167"/>
                </a:moveTo>
                <a:lnTo>
                  <a:pt x="83260" y="19614"/>
                </a:lnTo>
                <a:lnTo>
                  <a:pt x="143003"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p:nvPr/>
        </p:nvSpPr>
        <p:spPr>
          <a:xfrm rot="-9506725">
            <a:off x="7100583" y="262994"/>
            <a:ext cx="3490145" cy="1970668"/>
          </a:xfrm>
          <a:custGeom>
            <a:avLst/>
            <a:gdLst/>
            <a:ahLst/>
            <a:cxnLst/>
            <a:rect l="l" t="t" r="r" b="b"/>
            <a:pathLst>
              <a:path w="139601" h="78824" fill="none" extrusionOk="0">
                <a:moveTo>
                  <a:pt x="139600" y="43431"/>
                </a:moveTo>
                <a:lnTo>
                  <a:pt x="135130" y="58475"/>
                </a:lnTo>
                <a:cubicBezTo>
                  <a:pt x="133396" y="64379"/>
                  <a:pt x="128259" y="68683"/>
                  <a:pt x="122121" y="69316"/>
                </a:cubicBezTo>
                <a:lnTo>
                  <a:pt x="38828" y="78189"/>
                </a:lnTo>
                <a:cubicBezTo>
                  <a:pt x="32991" y="78823"/>
                  <a:pt x="27420" y="75354"/>
                  <a:pt x="25419" y="69850"/>
                </a:cubicBezTo>
                <a:lnTo>
                  <a:pt x="1"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B707B9E0-4F08-208C-E1DC-9D92E5F204EE}"/>
              </a:ext>
            </a:extLst>
          </p:cNvPr>
          <p:cNvSpPr>
            <a:spLocks noGrp="1"/>
          </p:cNvSpPr>
          <p:nvPr>
            <p:ph type="sldNum" sz="quarter" idx="10"/>
          </p:nvPr>
        </p:nvSpPr>
        <p:spPr/>
        <p:txBody>
          <a:bodyPr/>
          <a:lstStyle/>
          <a:p>
            <a:fld id="{534085DB-8E88-44CC-924E-65E97532B1DB}" type="slidenum">
              <a:rPr lang="fr-FR" smtClean="0"/>
              <a:t>‹N°›</a:t>
            </a:fld>
            <a:endParaRPr lang="fr-F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720000" y="17590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8" name="Google Shape;178;p21"/>
          <p:cNvSpPr txBox="1">
            <a:spLocks noGrp="1"/>
          </p:cNvSpPr>
          <p:nvPr>
            <p:ph type="subTitle" idx="1"/>
          </p:nvPr>
        </p:nvSpPr>
        <p:spPr>
          <a:xfrm>
            <a:off x="720000"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21"/>
          <p:cNvSpPr txBox="1">
            <a:spLocks noGrp="1"/>
          </p:cNvSpPr>
          <p:nvPr>
            <p:ph type="title" idx="2"/>
          </p:nvPr>
        </p:nvSpPr>
        <p:spPr>
          <a:xfrm>
            <a:off x="3419269" y="17590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0" name="Google Shape;180;p21"/>
          <p:cNvSpPr txBox="1">
            <a:spLocks noGrp="1"/>
          </p:cNvSpPr>
          <p:nvPr>
            <p:ph type="subTitle" idx="3"/>
          </p:nvPr>
        </p:nvSpPr>
        <p:spPr>
          <a:xfrm>
            <a:off x="3419269"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21"/>
          <p:cNvSpPr txBox="1">
            <a:spLocks noGrp="1"/>
          </p:cNvSpPr>
          <p:nvPr>
            <p:ph type="title" idx="4"/>
          </p:nvPr>
        </p:nvSpPr>
        <p:spPr>
          <a:xfrm>
            <a:off x="720000" y="361337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2" name="Google Shape;182;p21"/>
          <p:cNvSpPr txBox="1">
            <a:spLocks noGrp="1"/>
          </p:cNvSpPr>
          <p:nvPr>
            <p:ph type="subTitle" idx="5"/>
          </p:nvPr>
        </p:nvSpPr>
        <p:spPr>
          <a:xfrm>
            <a:off x="720000" y="41237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3" name="Google Shape;183;p21"/>
          <p:cNvSpPr txBox="1">
            <a:spLocks noGrp="1"/>
          </p:cNvSpPr>
          <p:nvPr>
            <p:ph type="title" idx="6"/>
          </p:nvPr>
        </p:nvSpPr>
        <p:spPr>
          <a:xfrm>
            <a:off x="3419269" y="361337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4" name="Google Shape;184;p21"/>
          <p:cNvSpPr txBox="1">
            <a:spLocks noGrp="1"/>
          </p:cNvSpPr>
          <p:nvPr>
            <p:ph type="subTitle" idx="7"/>
          </p:nvPr>
        </p:nvSpPr>
        <p:spPr>
          <a:xfrm>
            <a:off x="3419269" y="41237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5" name="Google Shape;185;p21"/>
          <p:cNvSpPr txBox="1">
            <a:spLocks noGrp="1"/>
          </p:cNvSpPr>
          <p:nvPr>
            <p:ph type="title" idx="8"/>
          </p:nvPr>
        </p:nvSpPr>
        <p:spPr>
          <a:xfrm>
            <a:off x="6118545" y="17590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6" name="Google Shape;186;p21"/>
          <p:cNvSpPr txBox="1">
            <a:spLocks noGrp="1"/>
          </p:cNvSpPr>
          <p:nvPr>
            <p:ph type="subTitle" idx="9"/>
          </p:nvPr>
        </p:nvSpPr>
        <p:spPr>
          <a:xfrm>
            <a:off x="6118545"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 name="Google Shape;187;p21"/>
          <p:cNvSpPr txBox="1">
            <a:spLocks noGrp="1"/>
          </p:cNvSpPr>
          <p:nvPr>
            <p:ph type="title" idx="13"/>
          </p:nvPr>
        </p:nvSpPr>
        <p:spPr>
          <a:xfrm>
            <a:off x="6118545" y="361337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8" name="Google Shape;188;p21"/>
          <p:cNvSpPr txBox="1">
            <a:spLocks noGrp="1"/>
          </p:cNvSpPr>
          <p:nvPr>
            <p:ph type="subTitle" idx="14"/>
          </p:nvPr>
        </p:nvSpPr>
        <p:spPr>
          <a:xfrm>
            <a:off x="6118545" y="41237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 name="Google Shape;189;p21"/>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0" name="Google Shape;190;p21"/>
          <p:cNvSpPr/>
          <p:nvPr/>
        </p:nvSpPr>
        <p:spPr>
          <a:xfrm rot="-8999956">
            <a:off x="4769590" y="211621"/>
            <a:ext cx="5901595" cy="882306"/>
          </a:xfrm>
          <a:custGeom>
            <a:avLst/>
            <a:gdLst/>
            <a:ahLst/>
            <a:cxnLst/>
            <a:rect l="l" t="t" r="r" b="b"/>
            <a:pathLst>
              <a:path w="236069" h="35293" fill="none" extrusionOk="0">
                <a:moveTo>
                  <a:pt x="0" y="7073"/>
                </a:moveTo>
                <a:lnTo>
                  <a:pt x="99238" y="32524"/>
                </a:lnTo>
                <a:cubicBezTo>
                  <a:pt x="109912" y="35293"/>
                  <a:pt x="121153" y="35026"/>
                  <a:pt x="131728" y="31824"/>
                </a:cubicBezTo>
                <a:lnTo>
                  <a:pt x="236069" y="1"/>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 name="Google Shape;191;p21"/>
          <p:cNvGrpSpPr/>
          <p:nvPr/>
        </p:nvGrpSpPr>
        <p:grpSpPr>
          <a:xfrm>
            <a:off x="214525" y="203025"/>
            <a:ext cx="1509425" cy="228525"/>
            <a:chOff x="5708425" y="4133400"/>
            <a:chExt cx="1509425" cy="228525"/>
          </a:xfrm>
        </p:grpSpPr>
        <p:sp>
          <p:nvSpPr>
            <p:cNvPr id="192" name="Google Shape;192;p21"/>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1"/>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1"/>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1"/>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1"/>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1"/>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1"/>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1"/>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1"/>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1"/>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1"/>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1"/>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space réservé du numéro de diapositive 1">
            <a:extLst>
              <a:ext uri="{FF2B5EF4-FFF2-40B4-BE49-F238E27FC236}">
                <a16:creationId xmlns:a16="http://schemas.microsoft.com/office/drawing/2014/main" id="{7EF47620-F271-4B52-5CD5-9C2BC782E068}"/>
              </a:ext>
            </a:extLst>
          </p:cNvPr>
          <p:cNvSpPr>
            <a:spLocks noGrp="1"/>
          </p:cNvSpPr>
          <p:nvPr>
            <p:ph type="sldNum" sz="quarter" idx="16"/>
          </p:nvPr>
        </p:nvSpPr>
        <p:spPr/>
        <p:txBody>
          <a:bodyPr/>
          <a:lstStyle/>
          <a:p>
            <a:fld id="{534085DB-8E88-44CC-924E-65E97532B1DB}" type="slidenum">
              <a:rPr lang="fr-FR" smtClean="0"/>
              <a:t>‹N°›</a:t>
            </a:fld>
            <a:endParaRPr lang="fr-F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04"/>
        <p:cNvGrpSpPr/>
        <p:nvPr/>
      </p:nvGrpSpPr>
      <p:grpSpPr>
        <a:xfrm>
          <a:off x="0" y="0"/>
          <a:ext cx="0" cy="0"/>
          <a:chOff x="0" y="0"/>
          <a:chExt cx="0" cy="0"/>
        </a:xfrm>
      </p:grpSpPr>
      <p:sp>
        <p:nvSpPr>
          <p:cNvPr id="205" name="Google Shape;205;p22"/>
          <p:cNvSpPr txBox="1">
            <a:spLocks noGrp="1"/>
          </p:cNvSpPr>
          <p:nvPr>
            <p:ph type="title" hasCustomPrompt="1"/>
          </p:nvPr>
        </p:nvSpPr>
        <p:spPr>
          <a:xfrm>
            <a:off x="2174400" y="539963"/>
            <a:ext cx="4795200" cy="80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06" name="Google Shape;206;p22"/>
          <p:cNvSpPr txBox="1">
            <a:spLocks noGrp="1"/>
          </p:cNvSpPr>
          <p:nvPr>
            <p:ph type="subTitle" idx="1"/>
          </p:nvPr>
        </p:nvSpPr>
        <p:spPr>
          <a:xfrm>
            <a:off x="2174400" y="1341688"/>
            <a:ext cx="4795200" cy="34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2"/>
          <p:cNvSpPr txBox="1">
            <a:spLocks noGrp="1"/>
          </p:cNvSpPr>
          <p:nvPr>
            <p:ph type="title" idx="2" hasCustomPrompt="1"/>
          </p:nvPr>
        </p:nvSpPr>
        <p:spPr>
          <a:xfrm>
            <a:off x="2174400" y="1996112"/>
            <a:ext cx="4795200" cy="80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08" name="Google Shape;208;p22"/>
          <p:cNvSpPr txBox="1">
            <a:spLocks noGrp="1"/>
          </p:cNvSpPr>
          <p:nvPr>
            <p:ph type="subTitle" idx="3"/>
          </p:nvPr>
        </p:nvSpPr>
        <p:spPr>
          <a:xfrm>
            <a:off x="2174400" y="2797836"/>
            <a:ext cx="4795200" cy="34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2"/>
          <p:cNvSpPr txBox="1">
            <a:spLocks noGrp="1"/>
          </p:cNvSpPr>
          <p:nvPr>
            <p:ph type="title" idx="4" hasCustomPrompt="1"/>
          </p:nvPr>
        </p:nvSpPr>
        <p:spPr>
          <a:xfrm>
            <a:off x="2174400" y="3452262"/>
            <a:ext cx="4795200" cy="80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10" name="Google Shape;210;p22"/>
          <p:cNvSpPr txBox="1">
            <a:spLocks noGrp="1"/>
          </p:cNvSpPr>
          <p:nvPr>
            <p:ph type="subTitle" idx="5"/>
          </p:nvPr>
        </p:nvSpPr>
        <p:spPr>
          <a:xfrm>
            <a:off x="2174400" y="4254037"/>
            <a:ext cx="4795200" cy="34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11" name="Google Shape;211;p22"/>
          <p:cNvGrpSpPr/>
          <p:nvPr/>
        </p:nvGrpSpPr>
        <p:grpSpPr>
          <a:xfrm flipH="1">
            <a:off x="284501" y="420738"/>
            <a:ext cx="1509425" cy="228525"/>
            <a:chOff x="5708425" y="4133400"/>
            <a:chExt cx="1509425" cy="228525"/>
          </a:xfrm>
        </p:grpSpPr>
        <p:sp>
          <p:nvSpPr>
            <p:cNvPr id="212" name="Google Shape;212;p22"/>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2"/>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2"/>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space réservé du numéro de diapositive 1">
            <a:extLst>
              <a:ext uri="{FF2B5EF4-FFF2-40B4-BE49-F238E27FC236}">
                <a16:creationId xmlns:a16="http://schemas.microsoft.com/office/drawing/2014/main" id="{F0400521-A701-DC54-7497-278FA554DB37}"/>
              </a:ext>
            </a:extLst>
          </p:cNvPr>
          <p:cNvSpPr>
            <a:spLocks noGrp="1"/>
          </p:cNvSpPr>
          <p:nvPr>
            <p:ph type="sldNum" sz="quarter" idx="10"/>
          </p:nvPr>
        </p:nvSpPr>
        <p:spPr/>
        <p:txBody>
          <a:bodyPr/>
          <a:lstStyle/>
          <a:p>
            <a:fld id="{534085DB-8E88-44CC-924E-65E97532B1DB}" type="slidenum">
              <a:rPr lang="fr-FR" smtClean="0"/>
              <a:t>‹N°›</a:t>
            </a:fld>
            <a:endParaRPr lang="fr-F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CUSTOM_8">
    <p:spTree>
      <p:nvGrpSpPr>
        <p:cNvPr id="1" name="Shape 285"/>
        <p:cNvGrpSpPr/>
        <p:nvPr/>
      </p:nvGrpSpPr>
      <p:grpSpPr>
        <a:xfrm>
          <a:off x="0" y="0"/>
          <a:ext cx="0" cy="0"/>
          <a:chOff x="0" y="0"/>
          <a:chExt cx="0" cy="0"/>
        </a:xfrm>
      </p:grpSpPr>
      <p:sp>
        <p:nvSpPr>
          <p:cNvPr id="286" name="Google Shape;286;p26"/>
          <p:cNvSpPr/>
          <p:nvPr/>
        </p:nvSpPr>
        <p:spPr>
          <a:xfrm rot="1944554" flipH="1">
            <a:off x="5548428" y="-168472"/>
            <a:ext cx="5902134" cy="882386"/>
          </a:xfrm>
          <a:custGeom>
            <a:avLst/>
            <a:gdLst/>
            <a:ahLst/>
            <a:cxnLst/>
            <a:rect l="l" t="t" r="r" b="b"/>
            <a:pathLst>
              <a:path w="236069" h="35293" fill="none" extrusionOk="0">
                <a:moveTo>
                  <a:pt x="0" y="7073"/>
                </a:moveTo>
                <a:lnTo>
                  <a:pt x="99238" y="32524"/>
                </a:lnTo>
                <a:cubicBezTo>
                  <a:pt x="109912" y="35293"/>
                  <a:pt x="121153" y="35026"/>
                  <a:pt x="131728" y="31824"/>
                </a:cubicBezTo>
                <a:lnTo>
                  <a:pt x="236069" y="1"/>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26"/>
          <p:cNvGrpSpPr/>
          <p:nvPr/>
        </p:nvGrpSpPr>
        <p:grpSpPr>
          <a:xfrm rot="10800000" flipH="1">
            <a:off x="264445" y="267293"/>
            <a:ext cx="1509425" cy="228525"/>
            <a:chOff x="5708425" y="4133400"/>
            <a:chExt cx="1509425" cy="228525"/>
          </a:xfrm>
        </p:grpSpPr>
        <p:sp>
          <p:nvSpPr>
            <p:cNvPr id="288" name="Google Shape;288;p26"/>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2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 name="Espace réservé du numéro de diapositive 1">
            <a:extLst>
              <a:ext uri="{FF2B5EF4-FFF2-40B4-BE49-F238E27FC236}">
                <a16:creationId xmlns:a16="http://schemas.microsoft.com/office/drawing/2014/main" id="{257A444F-FD25-3DF1-78BF-A6592E880671}"/>
              </a:ext>
            </a:extLst>
          </p:cNvPr>
          <p:cNvSpPr>
            <a:spLocks noGrp="1"/>
          </p:cNvSpPr>
          <p:nvPr>
            <p:ph type="sldNum" sz="quarter" idx="10"/>
          </p:nvPr>
        </p:nvSpPr>
        <p:spPr/>
        <p:txBody>
          <a:bodyPr/>
          <a:lstStyle/>
          <a:p>
            <a:fld id="{534085DB-8E88-44CC-924E-65E97532B1DB}" type="slidenum">
              <a:rPr lang="fr-FR" smtClean="0"/>
              <a:t>‹N°›</a:t>
            </a:fld>
            <a:endParaRPr lang="fr-F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01"/>
        <p:cNvGrpSpPr/>
        <p:nvPr/>
      </p:nvGrpSpPr>
      <p:grpSpPr>
        <a:xfrm>
          <a:off x="0" y="0"/>
          <a:ext cx="0" cy="0"/>
          <a:chOff x="0" y="0"/>
          <a:chExt cx="0" cy="0"/>
        </a:xfrm>
      </p:grpSpPr>
      <p:sp>
        <p:nvSpPr>
          <p:cNvPr id="302" name="Google Shape;302;p27"/>
          <p:cNvSpPr txBox="1">
            <a:spLocks noGrp="1"/>
          </p:cNvSpPr>
          <p:nvPr>
            <p:ph type="ctrTitle"/>
          </p:nvPr>
        </p:nvSpPr>
        <p:spPr>
          <a:xfrm>
            <a:off x="2430000" y="564313"/>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3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03" name="Google Shape;303;p27"/>
          <p:cNvSpPr txBox="1">
            <a:spLocks noGrp="1"/>
          </p:cNvSpPr>
          <p:nvPr>
            <p:ph type="subTitle" idx="1"/>
          </p:nvPr>
        </p:nvSpPr>
        <p:spPr>
          <a:xfrm>
            <a:off x="2425125" y="1599038"/>
            <a:ext cx="4293900" cy="93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04" name="Google Shape;304;p27"/>
          <p:cNvSpPr txBox="1"/>
          <p:nvPr/>
        </p:nvSpPr>
        <p:spPr>
          <a:xfrm>
            <a:off x="2333850" y="3440638"/>
            <a:ext cx="4476300" cy="492600"/>
          </a:xfrm>
          <a:prstGeom prst="rect">
            <a:avLst/>
          </a:prstGeom>
          <a:noFill/>
          <a:ln>
            <a:noFill/>
          </a:ln>
        </p:spPr>
        <p:txBody>
          <a:bodyPr spcFirstLastPara="1" wrap="square" lIns="91425" tIns="91425" rIns="91425" bIns="91425" anchor="t" anchorCtr="0">
            <a:spAutoFit/>
          </a:bodyPr>
          <a:lstStyle/>
          <a:p>
            <a:pPr marL="0" lvl="0" indent="0" algn="ctr" rtl="0">
              <a:spcBef>
                <a:spcPts val="300"/>
              </a:spcBef>
              <a:spcAft>
                <a:spcPts val="0"/>
              </a:spcAft>
              <a:buNone/>
            </a:pPr>
            <a:r>
              <a:rPr lang="fr" sz="1000">
                <a:solidFill>
                  <a:schemeClr val="dk1"/>
                </a:solidFill>
                <a:latin typeface="Barlow Medium"/>
                <a:ea typeface="Barlow Medium"/>
                <a:cs typeface="Barlow Medium"/>
                <a:sym typeface="Barlow Medium"/>
              </a:rPr>
              <a:t>CRÉDITS: Ce modèle de présentation a été créé par </a:t>
            </a:r>
            <a:r>
              <a:rPr lang="fr" sz="1000" b="1">
                <a:solidFill>
                  <a:schemeClr val="dk1"/>
                </a:solidFill>
                <a:uFill>
                  <a:noFill/>
                </a:uFill>
                <a:latin typeface="Barlow"/>
                <a:ea typeface="Barlow"/>
                <a:cs typeface="Barlow"/>
                <a:sym typeface="Barlow"/>
                <a:hlinkClick r:id="rId2">
                  <a:extLst>
                    <a:ext uri="{A12FA001-AC4F-418D-AE19-62706E023703}">
                      <ahyp:hlinkClr xmlns:ahyp="http://schemas.microsoft.com/office/drawing/2018/hyperlinkcolor" val="tx"/>
                    </a:ext>
                  </a:extLst>
                </a:hlinkClick>
              </a:rPr>
              <a:t>Slidesgo</a:t>
            </a:r>
            <a:r>
              <a:rPr lang="fr" sz="1000">
                <a:solidFill>
                  <a:schemeClr val="dk1"/>
                </a:solidFill>
                <a:latin typeface="Barlow Medium"/>
                <a:ea typeface="Barlow Medium"/>
                <a:cs typeface="Barlow Medium"/>
                <a:sym typeface="Barlow Medium"/>
              </a:rPr>
              <a:t>, comprenant des icônes de </a:t>
            </a:r>
            <a:r>
              <a:rPr lang="fr" sz="1000" b="1">
                <a:solidFill>
                  <a:schemeClr val="dk1"/>
                </a:solidFill>
                <a:uFill>
                  <a:noFill/>
                </a:uFill>
                <a:latin typeface="Barlow"/>
                <a:ea typeface="Barlow"/>
                <a:cs typeface="Barlow"/>
                <a:sym typeface="Barlow"/>
                <a:hlinkClick r:id="rId3">
                  <a:extLst>
                    <a:ext uri="{A12FA001-AC4F-418D-AE19-62706E023703}">
                      <ahyp:hlinkClr xmlns:ahyp="http://schemas.microsoft.com/office/drawing/2018/hyperlinkcolor" val="tx"/>
                    </a:ext>
                  </a:extLst>
                </a:hlinkClick>
              </a:rPr>
              <a:t>Flaticon</a:t>
            </a:r>
            <a:r>
              <a:rPr lang="fr" sz="1000">
                <a:solidFill>
                  <a:schemeClr val="dk1"/>
                </a:solidFill>
                <a:latin typeface="Barlow Medium"/>
                <a:ea typeface="Barlow Medium"/>
                <a:cs typeface="Barlow Medium"/>
                <a:sym typeface="Barlow Medium"/>
              </a:rPr>
              <a:t>, des infographies et des images de </a:t>
            </a:r>
            <a:r>
              <a:rPr lang="fr" sz="1000" b="1">
                <a:solidFill>
                  <a:schemeClr val="dk1"/>
                </a:solidFill>
                <a:uFill>
                  <a:noFill/>
                </a:uFill>
                <a:latin typeface="Barlow"/>
                <a:ea typeface="Barlow"/>
                <a:cs typeface="Barlow"/>
                <a:sym typeface="Barlow"/>
                <a:hlinkClick r:id="rId4">
                  <a:extLst>
                    <a:ext uri="{A12FA001-AC4F-418D-AE19-62706E023703}">
                      <ahyp:hlinkClr xmlns:ahyp="http://schemas.microsoft.com/office/drawing/2018/hyperlinkcolor" val="tx"/>
                    </a:ext>
                  </a:extLst>
                </a:hlinkClick>
              </a:rPr>
              <a:t>Freepik</a:t>
            </a:r>
            <a:endParaRPr sz="1200" b="1">
              <a:solidFill>
                <a:schemeClr val="dk1"/>
              </a:solidFill>
              <a:latin typeface="Barlow"/>
              <a:ea typeface="Barlow"/>
              <a:cs typeface="Barlow"/>
              <a:sym typeface="Barlow"/>
            </a:endParaRPr>
          </a:p>
        </p:txBody>
      </p:sp>
      <p:sp>
        <p:nvSpPr>
          <p:cNvPr id="2" name="Espace réservé du numéro de diapositive 1">
            <a:extLst>
              <a:ext uri="{FF2B5EF4-FFF2-40B4-BE49-F238E27FC236}">
                <a16:creationId xmlns:a16="http://schemas.microsoft.com/office/drawing/2014/main" id="{4A40E769-5436-E0E6-A0F7-172D27115C54}"/>
              </a:ext>
            </a:extLst>
          </p:cNvPr>
          <p:cNvSpPr>
            <a:spLocks noGrp="1"/>
          </p:cNvSpPr>
          <p:nvPr>
            <p:ph type="sldNum" sz="quarter" idx="10"/>
          </p:nvPr>
        </p:nvSpPr>
        <p:spPr/>
        <p:txBody>
          <a:bodyPr/>
          <a:lstStyle/>
          <a:p>
            <a:fld id="{534085DB-8E88-44CC-924E-65E97532B1DB}" type="slidenum">
              <a:rPr lang="fr-FR" smtClean="0"/>
              <a:t>‹N°›</a:t>
            </a:fld>
            <a:endParaRPr lang="fr-F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05"/>
        <p:cNvGrpSpPr/>
        <p:nvPr/>
      </p:nvGrpSpPr>
      <p:grpSpPr>
        <a:xfrm>
          <a:off x="0" y="0"/>
          <a:ext cx="0" cy="0"/>
          <a:chOff x="0" y="0"/>
          <a:chExt cx="0" cy="0"/>
        </a:xfrm>
      </p:grpSpPr>
      <p:sp>
        <p:nvSpPr>
          <p:cNvPr id="306" name="Google Shape;306;p28"/>
          <p:cNvSpPr/>
          <p:nvPr/>
        </p:nvSpPr>
        <p:spPr>
          <a:xfrm rot="-335647">
            <a:off x="560763" y="1122046"/>
            <a:ext cx="14862" cy="1492383"/>
          </a:xfrm>
          <a:custGeom>
            <a:avLst/>
            <a:gdLst/>
            <a:ahLst/>
            <a:cxnLst/>
            <a:rect l="l" t="t" r="r" b="b"/>
            <a:pathLst>
              <a:path w="1735" h="19715" fill="none" extrusionOk="0">
                <a:moveTo>
                  <a:pt x="0" y="19714"/>
                </a:moveTo>
                <a:lnTo>
                  <a:pt x="1735"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rot="10098348" flipH="1">
            <a:off x="-1442199" y="166630"/>
            <a:ext cx="5902067" cy="882376"/>
          </a:xfrm>
          <a:custGeom>
            <a:avLst/>
            <a:gdLst/>
            <a:ahLst/>
            <a:cxnLst/>
            <a:rect l="l" t="t" r="r" b="b"/>
            <a:pathLst>
              <a:path w="236069" h="35293" fill="none" extrusionOk="0">
                <a:moveTo>
                  <a:pt x="0" y="7073"/>
                </a:moveTo>
                <a:lnTo>
                  <a:pt x="99238" y="32524"/>
                </a:lnTo>
                <a:cubicBezTo>
                  <a:pt x="109912" y="35293"/>
                  <a:pt x="121153" y="35026"/>
                  <a:pt x="131728" y="31824"/>
                </a:cubicBezTo>
                <a:lnTo>
                  <a:pt x="236069" y="1"/>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a:off x="4777378" y="487225"/>
            <a:ext cx="3575100" cy="490375"/>
          </a:xfrm>
          <a:custGeom>
            <a:avLst/>
            <a:gdLst/>
            <a:ahLst/>
            <a:cxnLst/>
            <a:rect l="l" t="t" r="r" b="b"/>
            <a:pathLst>
              <a:path w="143004" h="19615" fill="none" extrusionOk="0">
                <a:moveTo>
                  <a:pt x="1" y="167"/>
                </a:moveTo>
                <a:lnTo>
                  <a:pt x="83260" y="19614"/>
                </a:lnTo>
                <a:lnTo>
                  <a:pt x="143003"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a:off x="8411653" y="448025"/>
            <a:ext cx="60075" cy="19200"/>
          </a:xfrm>
          <a:custGeom>
            <a:avLst/>
            <a:gdLst/>
            <a:ahLst/>
            <a:cxnLst/>
            <a:rect l="l" t="t" r="r" b="b"/>
            <a:pathLst>
              <a:path w="2403" h="768" fill="none" extrusionOk="0">
                <a:moveTo>
                  <a:pt x="0" y="768"/>
                </a:moveTo>
                <a:lnTo>
                  <a:pt x="2402"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635803" y="3006800"/>
            <a:ext cx="3490025" cy="1970600"/>
          </a:xfrm>
          <a:custGeom>
            <a:avLst/>
            <a:gdLst/>
            <a:ahLst/>
            <a:cxnLst/>
            <a:rect l="l" t="t" r="r" b="b"/>
            <a:pathLst>
              <a:path w="139601" h="78824" fill="none" extrusionOk="0">
                <a:moveTo>
                  <a:pt x="139600" y="43431"/>
                </a:moveTo>
                <a:lnTo>
                  <a:pt x="135130" y="58475"/>
                </a:lnTo>
                <a:cubicBezTo>
                  <a:pt x="133396" y="64379"/>
                  <a:pt x="128259" y="68683"/>
                  <a:pt x="122121" y="69316"/>
                </a:cubicBezTo>
                <a:lnTo>
                  <a:pt x="38828" y="78189"/>
                </a:lnTo>
                <a:cubicBezTo>
                  <a:pt x="32991" y="78823"/>
                  <a:pt x="27420" y="75354"/>
                  <a:pt x="25419" y="69850"/>
                </a:cubicBezTo>
                <a:lnTo>
                  <a:pt x="1"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28"/>
          <p:cNvGrpSpPr/>
          <p:nvPr/>
        </p:nvGrpSpPr>
        <p:grpSpPr>
          <a:xfrm flipH="1">
            <a:off x="6773453" y="4075375"/>
            <a:ext cx="1509425" cy="228525"/>
            <a:chOff x="5708425" y="4133400"/>
            <a:chExt cx="1509425" cy="228525"/>
          </a:xfrm>
        </p:grpSpPr>
        <p:sp>
          <p:nvSpPr>
            <p:cNvPr id="312" name="Google Shape;312;p28"/>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4;p28"/>
          <p:cNvGrpSpPr/>
          <p:nvPr/>
        </p:nvGrpSpPr>
        <p:grpSpPr>
          <a:xfrm rot="1387311">
            <a:off x="-47588" y="305759"/>
            <a:ext cx="1215912" cy="907353"/>
            <a:chOff x="5772650" y="400725"/>
            <a:chExt cx="1215875" cy="907325"/>
          </a:xfrm>
        </p:grpSpPr>
        <p:sp>
          <p:nvSpPr>
            <p:cNvPr id="325" name="Google Shape;325;p28"/>
            <p:cNvSpPr/>
            <p:nvPr/>
          </p:nvSpPr>
          <p:spPr>
            <a:xfrm>
              <a:off x="5773475" y="479925"/>
              <a:ext cx="1215050" cy="828125"/>
            </a:xfrm>
            <a:custGeom>
              <a:avLst/>
              <a:gdLst/>
              <a:ahLst/>
              <a:cxnLst/>
              <a:rect l="l" t="t" r="r" b="b"/>
              <a:pathLst>
                <a:path w="48602" h="33125" extrusionOk="0">
                  <a:moveTo>
                    <a:pt x="48135" y="1"/>
                  </a:moveTo>
                  <a:lnTo>
                    <a:pt x="0" y="701"/>
                  </a:lnTo>
                  <a:lnTo>
                    <a:pt x="467" y="33125"/>
                  </a:lnTo>
                  <a:lnTo>
                    <a:pt x="48602" y="32424"/>
                  </a:lnTo>
                  <a:lnTo>
                    <a:pt x="48135" y="1"/>
                  </a:lnTo>
                  <a:close/>
                </a:path>
              </a:pathLst>
            </a:custGeom>
            <a:solidFill>
              <a:srgbClr val="569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8"/>
            <p:cNvSpPr/>
            <p:nvPr/>
          </p:nvSpPr>
          <p:spPr>
            <a:xfrm>
              <a:off x="5772650" y="400725"/>
              <a:ext cx="1205050" cy="97575"/>
            </a:xfrm>
            <a:custGeom>
              <a:avLst/>
              <a:gdLst/>
              <a:ahLst/>
              <a:cxnLst/>
              <a:rect l="l" t="t" r="r" b="b"/>
              <a:pathLst>
                <a:path w="48202" h="3903" extrusionOk="0">
                  <a:moveTo>
                    <a:pt x="48134" y="0"/>
                  </a:moveTo>
                  <a:lnTo>
                    <a:pt x="0" y="701"/>
                  </a:lnTo>
                  <a:lnTo>
                    <a:pt x="33" y="3903"/>
                  </a:lnTo>
                  <a:lnTo>
                    <a:pt x="48201" y="3202"/>
                  </a:lnTo>
                  <a:lnTo>
                    <a:pt x="48134" y="0"/>
                  </a:ln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8"/>
            <p:cNvSpPr/>
            <p:nvPr/>
          </p:nvSpPr>
          <p:spPr>
            <a:xfrm>
              <a:off x="5903575" y="515350"/>
              <a:ext cx="981550" cy="663450"/>
            </a:xfrm>
            <a:custGeom>
              <a:avLst/>
              <a:gdLst/>
              <a:ahLst/>
              <a:cxnLst/>
              <a:rect l="l" t="t" r="r" b="b"/>
              <a:pathLst>
                <a:path w="39262" h="26538" extrusionOk="0">
                  <a:moveTo>
                    <a:pt x="32863" y="1"/>
                  </a:moveTo>
                  <a:cubicBezTo>
                    <a:pt x="32728" y="1"/>
                    <a:pt x="32593" y="7"/>
                    <a:pt x="32457" y="18"/>
                  </a:cubicBezTo>
                  <a:lnTo>
                    <a:pt x="4070" y="2954"/>
                  </a:lnTo>
                  <a:cubicBezTo>
                    <a:pt x="1701" y="3221"/>
                    <a:pt x="0" y="5355"/>
                    <a:pt x="234" y="7724"/>
                  </a:cubicBezTo>
                  <a:lnTo>
                    <a:pt x="1735" y="22234"/>
                  </a:lnTo>
                  <a:cubicBezTo>
                    <a:pt x="1985" y="24457"/>
                    <a:pt x="3851" y="26092"/>
                    <a:pt x="6065" y="26092"/>
                  </a:cubicBezTo>
                  <a:cubicBezTo>
                    <a:pt x="6210" y="26092"/>
                    <a:pt x="6357" y="26085"/>
                    <a:pt x="6505" y="26070"/>
                  </a:cubicBezTo>
                  <a:lnTo>
                    <a:pt x="28287" y="23769"/>
                  </a:lnTo>
                  <a:lnTo>
                    <a:pt x="32890" y="26070"/>
                  </a:lnTo>
                  <a:cubicBezTo>
                    <a:pt x="33524" y="26371"/>
                    <a:pt x="34191" y="26537"/>
                    <a:pt x="34825" y="26537"/>
                  </a:cubicBezTo>
                  <a:cubicBezTo>
                    <a:pt x="35726" y="26537"/>
                    <a:pt x="36560" y="26270"/>
                    <a:pt x="37293" y="25770"/>
                  </a:cubicBezTo>
                  <a:cubicBezTo>
                    <a:pt x="38561" y="24903"/>
                    <a:pt x="39262" y="23402"/>
                    <a:pt x="39095" y="21801"/>
                  </a:cubicBezTo>
                  <a:lnTo>
                    <a:pt x="37227" y="3888"/>
                  </a:lnTo>
                  <a:cubicBezTo>
                    <a:pt x="37093" y="2754"/>
                    <a:pt x="36560" y="1720"/>
                    <a:pt x="35626" y="952"/>
                  </a:cubicBezTo>
                  <a:cubicBezTo>
                    <a:pt x="34859" y="333"/>
                    <a:pt x="33885" y="1"/>
                    <a:pt x="328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8"/>
            <p:cNvSpPr/>
            <p:nvPr/>
          </p:nvSpPr>
          <p:spPr>
            <a:xfrm>
              <a:off x="5892725" y="504750"/>
              <a:ext cx="982400" cy="663200"/>
            </a:xfrm>
            <a:custGeom>
              <a:avLst/>
              <a:gdLst/>
              <a:ahLst/>
              <a:cxnLst/>
              <a:rect l="l" t="t" r="r" b="b"/>
              <a:pathLst>
                <a:path w="39296" h="26528" extrusionOk="0">
                  <a:moveTo>
                    <a:pt x="32782" y="0"/>
                  </a:moveTo>
                  <a:cubicBezTo>
                    <a:pt x="32685" y="0"/>
                    <a:pt x="32588" y="3"/>
                    <a:pt x="32490" y="9"/>
                  </a:cubicBezTo>
                  <a:lnTo>
                    <a:pt x="4103" y="2977"/>
                  </a:lnTo>
                  <a:cubicBezTo>
                    <a:pt x="1702" y="3211"/>
                    <a:pt x="1" y="5346"/>
                    <a:pt x="267" y="7714"/>
                  </a:cubicBezTo>
                  <a:lnTo>
                    <a:pt x="1768" y="22225"/>
                  </a:lnTo>
                  <a:cubicBezTo>
                    <a:pt x="1988" y="24478"/>
                    <a:pt x="3881" y="26115"/>
                    <a:pt x="6071" y="26115"/>
                  </a:cubicBezTo>
                  <a:cubicBezTo>
                    <a:pt x="6215" y="26115"/>
                    <a:pt x="6359" y="26108"/>
                    <a:pt x="6505" y="26094"/>
                  </a:cubicBezTo>
                  <a:lnTo>
                    <a:pt x="28321" y="23792"/>
                  </a:lnTo>
                  <a:lnTo>
                    <a:pt x="32891" y="26094"/>
                  </a:lnTo>
                  <a:cubicBezTo>
                    <a:pt x="33524" y="26361"/>
                    <a:pt x="34192" y="26528"/>
                    <a:pt x="34859" y="26528"/>
                  </a:cubicBezTo>
                  <a:cubicBezTo>
                    <a:pt x="35726" y="26528"/>
                    <a:pt x="36560" y="26294"/>
                    <a:pt x="37327" y="25794"/>
                  </a:cubicBezTo>
                  <a:cubicBezTo>
                    <a:pt x="38561" y="24927"/>
                    <a:pt x="39295" y="23425"/>
                    <a:pt x="39128" y="21824"/>
                  </a:cubicBezTo>
                  <a:lnTo>
                    <a:pt x="37227" y="3878"/>
                  </a:lnTo>
                  <a:cubicBezTo>
                    <a:pt x="37127" y="2777"/>
                    <a:pt x="36560" y="1710"/>
                    <a:pt x="35659" y="976"/>
                  </a:cubicBezTo>
                  <a:cubicBezTo>
                    <a:pt x="34865" y="334"/>
                    <a:pt x="33846" y="0"/>
                    <a:pt x="32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8"/>
            <p:cNvSpPr/>
            <p:nvPr/>
          </p:nvSpPr>
          <p:spPr>
            <a:xfrm>
              <a:off x="5958600" y="568225"/>
              <a:ext cx="853275" cy="538700"/>
            </a:xfrm>
            <a:custGeom>
              <a:avLst/>
              <a:gdLst/>
              <a:ahLst/>
              <a:cxnLst/>
              <a:rect l="l" t="t" r="r" b="b"/>
              <a:pathLst>
                <a:path w="34131" h="21548" extrusionOk="0">
                  <a:moveTo>
                    <a:pt x="30258" y="0"/>
                  </a:moveTo>
                  <a:cubicBezTo>
                    <a:pt x="30213" y="0"/>
                    <a:pt x="30168" y="2"/>
                    <a:pt x="30122" y="5"/>
                  </a:cubicBezTo>
                  <a:lnTo>
                    <a:pt x="1735" y="2974"/>
                  </a:lnTo>
                  <a:cubicBezTo>
                    <a:pt x="735" y="3074"/>
                    <a:pt x="1" y="3941"/>
                    <a:pt x="134" y="4942"/>
                  </a:cubicBezTo>
                  <a:lnTo>
                    <a:pt x="1635" y="19452"/>
                  </a:lnTo>
                  <a:cubicBezTo>
                    <a:pt x="1699" y="20409"/>
                    <a:pt x="2555" y="21091"/>
                    <a:pt x="3505" y="21091"/>
                  </a:cubicBezTo>
                  <a:cubicBezTo>
                    <a:pt x="3549" y="21091"/>
                    <a:pt x="3593" y="21090"/>
                    <a:pt x="3637" y="21087"/>
                  </a:cubicBezTo>
                  <a:lnTo>
                    <a:pt x="25652" y="18785"/>
                  </a:lnTo>
                  <a:cubicBezTo>
                    <a:pt x="25710" y="18779"/>
                    <a:pt x="25768" y="18776"/>
                    <a:pt x="25827" y="18776"/>
                  </a:cubicBezTo>
                  <a:cubicBezTo>
                    <a:pt x="26110" y="18776"/>
                    <a:pt x="26404" y="18841"/>
                    <a:pt x="26653" y="18952"/>
                  </a:cubicBezTo>
                  <a:lnTo>
                    <a:pt x="31390" y="21353"/>
                  </a:lnTo>
                  <a:cubicBezTo>
                    <a:pt x="31664" y="21487"/>
                    <a:pt x="31945" y="21548"/>
                    <a:pt x="32218" y="21548"/>
                  </a:cubicBezTo>
                  <a:cubicBezTo>
                    <a:pt x="33238" y="21548"/>
                    <a:pt x="34130" y="20691"/>
                    <a:pt x="34025" y="19586"/>
                  </a:cubicBezTo>
                  <a:lnTo>
                    <a:pt x="33858" y="17951"/>
                  </a:lnTo>
                  <a:lnTo>
                    <a:pt x="33525" y="14749"/>
                  </a:lnTo>
                  <a:lnTo>
                    <a:pt x="32157" y="1639"/>
                  </a:lnTo>
                  <a:cubicBezTo>
                    <a:pt x="32061" y="683"/>
                    <a:pt x="31234" y="0"/>
                    <a:pt x="30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8"/>
            <p:cNvSpPr/>
            <p:nvPr/>
          </p:nvSpPr>
          <p:spPr>
            <a:xfrm>
              <a:off x="6082025" y="700100"/>
              <a:ext cx="561250" cy="104250"/>
            </a:xfrm>
            <a:custGeom>
              <a:avLst/>
              <a:gdLst/>
              <a:ahLst/>
              <a:cxnLst/>
              <a:rect l="l" t="t" r="r" b="b"/>
              <a:pathLst>
                <a:path w="22450" h="4170" extrusionOk="0">
                  <a:moveTo>
                    <a:pt x="22250" y="0"/>
                  </a:moveTo>
                  <a:lnTo>
                    <a:pt x="1" y="2435"/>
                  </a:lnTo>
                  <a:lnTo>
                    <a:pt x="167" y="4170"/>
                  </a:lnTo>
                  <a:lnTo>
                    <a:pt x="22450" y="1735"/>
                  </a:lnTo>
                  <a:lnTo>
                    <a:pt x="22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8"/>
            <p:cNvSpPr/>
            <p:nvPr/>
          </p:nvSpPr>
          <p:spPr>
            <a:xfrm>
              <a:off x="6237975" y="782650"/>
              <a:ext cx="413650" cy="89250"/>
            </a:xfrm>
            <a:custGeom>
              <a:avLst/>
              <a:gdLst/>
              <a:ahLst/>
              <a:cxnLst/>
              <a:rect l="l" t="t" r="r" b="b"/>
              <a:pathLst>
                <a:path w="16546" h="3570" extrusionOk="0">
                  <a:moveTo>
                    <a:pt x="16345" y="1"/>
                  </a:moveTo>
                  <a:lnTo>
                    <a:pt x="0" y="1802"/>
                  </a:lnTo>
                  <a:lnTo>
                    <a:pt x="167" y="3570"/>
                  </a:lnTo>
                  <a:lnTo>
                    <a:pt x="16546" y="1735"/>
                  </a:lnTo>
                  <a:lnTo>
                    <a:pt x="163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8"/>
            <p:cNvSpPr/>
            <p:nvPr/>
          </p:nvSpPr>
          <p:spPr>
            <a:xfrm>
              <a:off x="6159575" y="866050"/>
              <a:ext cx="501225" cy="97600"/>
            </a:xfrm>
            <a:custGeom>
              <a:avLst/>
              <a:gdLst/>
              <a:ahLst/>
              <a:cxnLst/>
              <a:rect l="l" t="t" r="r" b="b"/>
              <a:pathLst>
                <a:path w="20049" h="3904" extrusionOk="0">
                  <a:moveTo>
                    <a:pt x="19848" y="0"/>
                  </a:moveTo>
                  <a:lnTo>
                    <a:pt x="1" y="2169"/>
                  </a:lnTo>
                  <a:lnTo>
                    <a:pt x="201" y="3903"/>
                  </a:lnTo>
                  <a:lnTo>
                    <a:pt x="20048" y="1735"/>
                  </a:lnTo>
                  <a:lnTo>
                    <a:pt x="19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28"/>
          <p:cNvGrpSpPr/>
          <p:nvPr/>
        </p:nvGrpSpPr>
        <p:grpSpPr>
          <a:xfrm>
            <a:off x="4096100" y="135850"/>
            <a:ext cx="1425200" cy="1217575"/>
            <a:chOff x="4096100" y="135850"/>
            <a:chExt cx="1425200" cy="1217575"/>
          </a:xfrm>
        </p:grpSpPr>
        <p:sp>
          <p:nvSpPr>
            <p:cNvPr id="334" name="Google Shape;334;p28"/>
            <p:cNvSpPr/>
            <p:nvPr/>
          </p:nvSpPr>
          <p:spPr>
            <a:xfrm>
              <a:off x="4096100" y="213400"/>
              <a:ext cx="1400175" cy="1140025"/>
            </a:xfrm>
            <a:custGeom>
              <a:avLst/>
              <a:gdLst/>
              <a:ahLst/>
              <a:cxnLst/>
              <a:rect l="l" t="t" r="r" b="b"/>
              <a:pathLst>
                <a:path w="56007" h="45601" extrusionOk="0">
                  <a:moveTo>
                    <a:pt x="9707" y="1"/>
                  </a:moveTo>
                  <a:lnTo>
                    <a:pt x="0" y="31156"/>
                  </a:lnTo>
                  <a:lnTo>
                    <a:pt x="46300" y="45600"/>
                  </a:lnTo>
                  <a:lnTo>
                    <a:pt x="56007" y="14411"/>
                  </a:lnTo>
                  <a:lnTo>
                    <a:pt x="97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8"/>
            <p:cNvSpPr/>
            <p:nvPr/>
          </p:nvSpPr>
          <p:spPr>
            <a:xfrm>
              <a:off x="4652325" y="789650"/>
              <a:ext cx="79250" cy="60900"/>
            </a:xfrm>
            <a:custGeom>
              <a:avLst/>
              <a:gdLst/>
              <a:ahLst/>
              <a:cxnLst/>
              <a:rect l="l" t="t" r="r" b="b"/>
              <a:pathLst>
                <a:path w="3170" h="2436" fill="none" extrusionOk="0">
                  <a:moveTo>
                    <a:pt x="3169" y="501"/>
                  </a:moveTo>
                  <a:lnTo>
                    <a:pt x="734" y="1"/>
                  </a:lnTo>
                  <a:lnTo>
                    <a:pt x="0" y="2436"/>
                  </a:lnTo>
                </a:path>
              </a:pathLst>
            </a:custGeom>
            <a:noFill/>
            <a:ln w="31700" cap="rnd" cmpd="sng">
              <a:solidFill>
                <a:srgbClr val="98AEF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8"/>
            <p:cNvSpPr/>
            <p:nvPr/>
          </p:nvSpPr>
          <p:spPr>
            <a:xfrm>
              <a:off x="4339600" y="135850"/>
              <a:ext cx="1181700" cy="437850"/>
            </a:xfrm>
            <a:custGeom>
              <a:avLst/>
              <a:gdLst/>
              <a:ahLst/>
              <a:cxnLst/>
              <a:rect l="l" t="t" r="r" b="b"/>
              <a:pathLst>
                <a:path w="47268" h="17514" extrusionOk="0">
                  <a:moveTo>
                    <a:pt x="968" y="1"/>
                  </a:moveTo>
                  <a:lnTo>
                    <a:pt x="0" y="3069"/>
                  </a:lnTo>
                  <a:lnTo>
                    <a:pt x="46300" y="17513"/>
                  </a:lnTo>
                  <a:lnTo>
                    <a:pt x="47267" y="14444"/>
                  </a:lnTo>
                  <a:lnTo>
                    <a:pt x="968" y="1"/>
                  </a:ln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8"/>
            <p:cNvSpPr/>
            <p:nvPr/>
          </p:nvSpPr>
          <p:spPr>
            <a:xfrm>
              <a:off x="4373775" y="392900"/>
              <a:ext cx="818950" cy="734525"/>
            </a:xfrm>
            <a:custGeom>
              <a:avLst/>
              <a:gdLst/>
              <a:ahLst/>
              <a:cxnLst/>
              <a:rect l="l" t="t" r="r" b="b"/>
              <a:pathLst>
                <a:path w="32758" h="29381" extrusionOk="0">
                  <a:moveTo>
                    <a:pt x="9864" y="1"/>
                  </a:moveTo>
                  <a:cubicBezTo>
                    <a:pt x="9581" y="1"/>
                    <a:pt x="9292" y="52"/>
                    <a:pt x="9007" y="159"/>
                  </a:cubicBezTo>
                  <a:cubicBezTo>
                    <a:pt x="3637" y="2228"/>
                    <a:pt x="1" y="7498"/>
                    <a:pt x="1" y="13235"/>
                  </a:cubicBezTo>
                  <a:cubicBezTo>
                    <a:pt x="1" y="13702"/>
                    <a:pt x="68" y="14136"/>
                    <a:pt x="101" y="14570"/>
                  </a:cubicBezTo>
                  <a:cubicBezTo>
                    <a:pt x="134" y="15203"/>
                    <a:pt x="468" y="15737"/>
                    <a:pt x="935" y="16137"/>
                  </a:cubicBezTo>
                  <a:cubicBezTo>
                    <a:pt x="1335" y="16471"/>
                    <a:pt x="1836" y="16671"/>
                    <a:pt x="2403" y="16671"/>
                  </a:cubicBezTo>
                  <a:lnTo>
                    <a:pt x="2603" y="16671"/>
                  </a:lnTo>
                  <a:lnTo>
                    <a:pt x="2903" y="16638"/>
                  </a:lnTo>
                  <a:cubicBezTo>
                    <a:pt x="3003" y="17872"/>
                    <a:pt x="3270" y="19106"/>
                    <a:pt x="3737" y="20274"/>
                  </a:cubicBezTo>
                  <a:cubicBezTo>
                    <a:pt x="5005" y="23776"/>
                    <a:pt x="7640" y="26545"/>
                    <a:pt x="11076" y="28113"/>
                  </a:cubicBezTo>
                  <a:cubicBezTo>
                    <a:pt x="12944" y="28980"/>
                    <a:pt x="14945" y="29380"/>
                    <a:pt x="16946" y="29380"/>
                  </a:cubicBezTo>
                  <a:cubicBezTo>
                    <a:pt x="18581" y="29380"/>
                    <a:pt x="20249" y="29080"/>
                    <a:pt x="21783" y="28513"/>
                  </a:cubicBezTo>
                  <a:cubicBezTo>
                    <a:pt x="29055" y="25945"/>
                    <a:pt x="32758" y="17805"/>
                    <a:pt x="30056" y="10533"/>
                  </a:cubicBezTo>
                  <a:cubicBezTo>
                    <a:pt x="27952" y="4878"/>
                    <a:pt x="22570" y="1380"/>
                    <a:pt x="16872" y="1380"/>
                  </a:cubicBezTo>
                  <a:cubicBezTo>
                    <a:pt x="15344" y="1380"/>
                    <a:pt x="13793" y="1632"/>
                    <a:pt x="12276" y="2161"/>
                  </a:cubicBezTo>
                  <a:lnTo>
                    <a:pt x="12010" y="1494"/>
                  </a:lnTo>
                  <a:cubicBezTo>
                    <a:pt x="11676" y="569"/>
                    <a:pt x="10809" y="1"/>
                    <a:pt x="9864" y="1"/>
                  </a:cubicBezTo>
                  <a:close/>
                </a:path>
              </a:pathLst>
            </a:custGeom>
            <a:solidFill>
              <a:schemeClr val="dk1"/>
            </a:solidFill>
            <a:ln>
              <a:noFill/>
            </a:ln>
            <a:effectLst>
              <a:outerShdw dist="28575" dir="180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8"/>
            <p:cNvSpPr/>
            <p:nvPr/>
          </p:nvSpPr>
          <p:spPr>
            <a:xfrm>
              <a:off x="4502200" y="485975"/>
              <a:ext cx="624650" cy="587025"/>
            </a:xfrm>
            <a:custGeom>
              <a:avLst/>
              <a:gdLst/>
              <a:ahLst/>
              <a:cxnLst/>
              <a:rect l="l" t="t" r="r" b="b"/>
              <a:pathLst>
                <a:path w="24986" h="23481" extrusionOk="0">
                  <a:moveTo>
                    <a:pt x="11702" y="0"/>
                  </a:moveTo>
                  <a:cubicBezTo>
                    <a:pt x="10348" y="0"/>
                    <a:pt x="8975" y="238"/>
                    <a:pt x="7640" y="739"/>
                  </a:cubicBezTo>
                  <a:lnTo>
                    <a:pt x="11743" y="11747"/>
                  </a:lnTo>
                  <a:lnTo>
                    <a:pt x="1" y="12781"/>
                  </a:lnTo>
                  <a:cubicBezTo>
                    <a:pt x="134" y="13816"/>
                    <a:pt x="335" y="14816"/>
                    <a:pt x="735" y="15817"/>
                  </a:cubicBezTo>
                  <a:cubicBezTo>
                    <a:pt x="2478" y="20552"/>
                    <a:pt x="7000" y="23481"/>
                    <a:pt x="11771" y="23481"/>
                  </a:cubicBezTo>
                  <a:cubicBezTo>
                    <a:pt x="13117" y="23481"/>
                    <a:pt x="14483" y="23247"/>
                    <a:pt x="15812" y="22755"/>
                  </a:cubicBezTo>
                  <a:cubicBezTo>
                    <a:pt x="21850" y="20487"/>
                    <a:pt x="24985" y="13715"/>
                    <a:pt x="22751" y="7644"/>
                  </a:cubicBezTo>
                  <a:cubicBezTo>
                    <a:pt x="20984" y="2942"/>
                    <a:pt x="16466" y="0"/>
                    <a:pt x="117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8"/>
            <p:cNvSpPr/>
            <p:nvPr/>
          </p:nvSpPr>
          <p:spPr>
            <a:xfrm>
              <a:off x="4432150" y="451075"/>
              <a:ext cx="293575" cy="302750"/>
            </a:xfrm>
            <a:custGeom>
              <a:avLst/>
              <a:gdLst/>
              <a:ahLst/>
              <a:cxnLst/>
              <a:rect l="l" t="t" r="r" b="b"/>
              <a:pathLst>
                <a:path w="11743" h="12110" extrusionOk="0">
                  <a:moveTo>
                    <a:pt x="7506" y="1"/>
                  </a:moveTo>
                  <a:cubicBezTo>
                    <a:pt x="3003" y="1769"/>
                    <a:pt x="1" y="6138"/>
                    <a:pt x="1" y="10975"/>
                  </a:cubicBezTo>
                  <a:cubicBezTo>
                    <a:pt x="1" y="11342"/>
                    <a:pt x="1" y="11709"/>
                    <a:pt x="68" y="12109"/>
                  </a:cubicBezTo>
                  <a:lnTo>
                    <a:pt x="11743" y="10975"/>
                  </a:lnTo>
                  <a:lnTo>
                    <a:pt x="75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28"/>
          <p:cNvSpPr/>
          <p:nvPr/>
        </p:nvSpPr>
        <p:spPr>
          <a:xfrm rot="-3455262">
            <a:off x="4120002" y="3982499"/>
            <a:ext cx="60074" cy="19200"/>
          </a:xfrm>
          <a:custGeom>
            <a:avLst/>
            <a:gdLst/>
            <a:ahLst/>
            <a:cxnLst/>
            <a:rect l="l" t="t" r="r" b="b"/>
            <a:pathLst>
              <a:path w="2403" h="768" fill="none" extrusionOk="0">
                <a:moveTo>
                  <a:pt x="0" y="768"/>
                </a:moveTo>
                <a:lnTo>
                  <a:pt x="2402"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8"/>
          <p:cNvGrpSpPr/>
          <p:nvPr/>
        </p:nvGrpSpPr>
        <p:grpSpPr>
          <a:xfrm>
            <a:off x="164525" y="2401763"/>
            <a:ext cx="1270925" cy="1121025"/>
            <a:chOff x="3043200" y="166788"/>
            <a:chExt cx="1270925" cy="1121025"/>
          </a:xfrm>
        </p:grpSpPr>
        <p:grpSp>
          <p:nvGrpSpPr>
            <p:cNvPr id="342" name="Google Shape;342;p28"/>
            <p:cNvGrpSpPr/>
            <p:nvPr/>
          </p:nvGrpSpPr>
          <p:grpSpPr>
            <a:xfrm>
              <a:off x="3043200" y="166788"/>
              <a:ext cx="1270925" cy="999075"/>
              <a:chOff x="3043200" y="166788"/>
              <a:chExt cx="1270925" cy="999075"/>
            </a:xfrm>
          </p:grpSpPr>
          <p:sp>
            <p:nvSpPr>
              <p:cNvPr id="343" name="Google Shape;343;p28"/>
              <p:cNvSpPr/>
              <p:nvPr/>
            </p:nvSpPr>
            <p:spPr>
              <a:xfrm>
                <a:off x="3050700" y="246838"/>
                <a:ext cx="1263425" cy="919025"/>
              </a:xfrm>
              <a:custGeom>
                <a:avLst/>
                <a:gdLst/>
                <a:ahLst/>
                <a:cxnLst/>
                <a:rect l="l" t="t" r="r" b="b"/>
                <a:pathLst>
                  <a:path w="50537" h="36761" extrusionOk="0">
                    <a:moveTo>
                      <a:pt x="48302" y="1"/>
                    </a:moveTo>
                    <a:lnTo>
                      <a:pt x="1" y="4204"/>
                    </a:lnTo>
                    <a:lnTo>
                      <a:pt x="2836" y="36760"/>
                    </a:lnTo>
                    <a:lnTo>
                      <a:pt x="44532" y="33091"/>
                    </a:lnTo>
                    <a:lnTo>
                      <a:pt x="50537" y="25686"/>
                    </a:lnTo>
                    <a:lnTo>
                      <a:pt x="483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8"/>
              <p:cNvSpPr/>
              <p:nvPr/>
            </p:nvSpPr>
            <p:spPr>
              <a:xfrm>
                <a:off x="3043200" y="166788"/>
                <a:ext cx="1215050" cy="185975"/>
              </a:xfrm>
              <a:custGeom>
                <a:avLst/>
                <a:gdLst/>
                <a:ahLst/>
                <a:cxnLst/>
                <a:rect l="l" t="t" r="r" b="b"/>
                <a:pathLst>
                  <a:path w="48602" h="7439" extrusionOk="0">
                    <a:moveTo>
                      <a:pt x="48302" y="0"/>
                    </a:moveTo>
                    <a:lnTo>
                      <a:pt x="0" y="4237"/>
                    </a:lnTo>
                    <a:lnTo>
                      <a:pt x="301" y="7439"/>
                    </a:lnTo>
                    <a:lnTo>
                      <a:pt x="48602" y="3203"/>
                    </a:lnTo>
                    <a:lnTo>
                      <a:pt x="48302" y="0"/>
                    </a:lnTo>
                    <a:close/>
                  </a:path>
                </a:pathLst>
              </a:custGeom>
              <a:solidFill>
                <a:srgbClr val="D9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8"/>
              <p:cNvSpPr/>
              <p:nvPr/>
            </p:nvSpPr>
            <p:spPr>
              <a:xfrm>
                <a:off x="4164000" y="888963"/>
                <a:ext cx="150125" cy="185150"/>
              </a:xfrm>
              <a:custGeom>
                <a:avLst/>
                <a:gdLst/>
                <a:ahLst/>
                <a:cxnLst/>
                <a:rect l="l" t="t" r="r" b="b"/>
                <a:pathLst>
                  <a:path w="6005" h="7406" extrusionOk="0">
                    <a:moveTo>
                      <a:pt x="0" y="1"/>
                    </a:moveTo>
                    <a:lnTo>
                      <a:pt x="0" y="7406"/>
                    </a:lnTo>
                    <a:lnTo>
                      <a:pt x="6005" y="1"/>
                    </a:lnTo>
                    <a:close/>
                  </a:path>
                </a:pathLst>
              </a:custGeom>
              <a:solidFill>
                <a:srgbClr val="35A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8"/>
            <p:cNvSpPr/>
            <p:nvPr/>
          </p:nvSpPr>
          <p:spPr>
            <a:xfrm>
              <a:off x="3346750" y="331313"/>
              <a:ext cx="707200" cy="956500"/>
            </a:xfrm>
            <a:custGeom>
              <a:avLst/>
              <a:gdLst/>
              <a:ahLst/>
              <a:cxnLst/>
              <a:rect l="l" t="t" r="r" b="b"/>
              <a:pathLst>
                <a:path w="28288" h="38260" extrusionOk="0">
                  <a:moveTo>
                    <a:pt x="13712" y="1"/>
                  </a:moveTo>
                  <a:cubicBezTo>
                    <a:pt x="7248" y="1"/>
                    <a:pt x="1503" y="4628"/>
                    <a:pt x="367" y="11265"/>
                  </a:cubicBezTo>
                  <a:cubicBezTo>
                    <a:pt x="0" y="13500"/>
                    <a:pt x="167" y="15802"/>
                    <a:pt x="934" y="17937"/>
                  </a:cubicBezTo>
                  <a:lnTo>
                    <a:pt x="934" y="17970"/>
                  </a:lnTo>
                  <a:lnTo>
                    <a:pt x="1868" y="20639"/>
                  </a:lnTo>
                  <a:cubicBezTo>
                    <a:pt x="2969" y="23541"/>
                    <a:pt x="3269" y="26710"/>
                    <a:pt x="2702" y="29812"/>
                  </a:cubicBezTo>
                  <a:cubicBezTo>
                    <a:pt x="2602" y="30446"/>
                    <a:pt x="2769" y="31046"/>
                    <a:pt x="3103" y="31613"/>
                  </a:cubicBezTo>
                  <a:lnTo>
                    <a:pt x="2969" y="32280"/>
                  </a:lnTo>
                  <a:cubicBezTo>
                    <a:pt x="2602" y="34549"/>
                    <a:pt x="4103" y="36717"/>
                    <a:pt x="6372" y="37117"/>
                  </a:cubicBezTo>
                  <a:lnTo>
                    <a:pt x="12609" y="38185"/>
                  </a:lnTo>
                  <a:cubicBezTo>
                    <a:pt x="12826" y="38235"/>
                    <a:pt x="13051" y="38260"/>
                    <a:pt x="13277" y="38260"/>
                  </a:cubicBezTo>
                  <a:cubicBezTo>
                    <a:pt x="13502" y="38260"/>
                    <a:pt x="13727" y="38235"/>
                    <a:pt x="13944" y="38185"/>
                  </a:cubicBezTo>
                  <a:cubicBezTo>
                    <a:pt x="15678" y="37951"/>
                    <a:pt x="17146" y="36550"/>
                    <a:pt x="17446" y="34716"/>
                  </a:cubicBezTo>
                  <a:lnTo>
                    <a:pt x="17513" y="34148"/>
                  </a:lnTo>
                  <a:cubicBezTo>
                    <a:pt x="18047" y="33748"/>
                    <a:pt x="18414" y="33181"/>
                    <a:pt x="18547" y="32514"/>
                  </a:cubicBezTo>
                  <a:cubicBezTo>
                    <a:pt x="19114" y="29412"/>
                    <a:pt x="20448" y="26543"/>
                    <a:pt x="22383" y="24141"/>
                  </a:cubicBezTo>
                  <a:lnTo>
                    <a:pt x="24184" y="21973"/>
                  </a:lnTo>
                  <a:cubicBezTo>
                    <a:pt x="24184" y="21973"/>
                    <a:pt x="24184" y="21940"/>
                    <a:pt x="24218" y="21940"/>
                  </a:cubicBezTo>
                  <a:cubicBezTo>
                    <a:pt x="25652" y="20172"/>
                    <a:pt x="26553" y="18037"/>
                    <a:pt x="26986" y="15802"/>
                  </a:cubicBezTo>
                  <a:cubicBezTo>
                    <a:pt x="28287" y="8463"/>
                    <a:pt x="23350" y="1458"/>
                    <a:pt x="15978" y="191"/>
                  </a:cubicBezTo>
                  <a:cubicBezTo>
                    <a:pt x="15217" y="63"/>
                    <a:pt x="14460" y="1"/>
                    <a:pt x="13712" y="1"/>
                  </a:cubicBezTo>
                  <a:close/>
                </a:path>
              </a:pathLst>
            </a:custGeom>
            <a:solidFill>
              <a:schemeClr val="dk1"/>
            </a:solidFill>
            <a:ln>
              <a:noFill/>
            </a:ln>
            <a:effectLst>
              <a:outerShdw dist="19050" dir="21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8"/>
            <p:cNvSpPr/>
            <p:nvPr/>
          </p:nvSpPr>
          <p:spPr>
            <a:xfrm>
              <a:off x="3479350" y="1029213"/>
              <a:ext cx="261025" cy="194650"/>
            </a:xfrm>
            <a:custGeom>
              <a:avLst/>
              <a:gdLst/>
              <a:ahLst/>
              <a:cxnLst/>
              <a:rect l="l" t="t" r="r" b="b"/>
              <a:pathLst>
                <a:path w="10441" h="7786" extrusionOk="0">
                  <a:moveTo>
                    <a:pt x="2400" y="0"/>
                  </a:moveTo>
                  <a:cubicBezTo>
                    <a:pt x="1609" y="0"/>
                    <a:pt x="882" y="567"/>
                    <a:pt x="734" y="1396"/>
                  </a:cubicBezTo>
                  <a:lnTo>
                    <a:pt x="167" y="4731"/>
                  </a:lnTo>
                  <a:cubicBezTo>
                    <a:pt x="0" y="5632"/>
                    <a:pt x="634" y="6533"/>
                    <a:pt x="1535" y="6699"/>
                  </a:cubicBezTo>
                  <a:lnTo>
                    <a:pt x="7739" y="7767"/>
                  </a:lnTo>
                  <a:cubicBezTo>
                    <a:pt x="7826" y="7779"/>
                    <a:pt x="7913" y="7785"/>
                    <a:pt x="7999" y="7785"/>
                  </a:cubicBezTo>
                  <a:cubicBezTo>
                    <a:pt x="8829" y="7785"/>
                    <a:pt x="9556" y="7216"/>
                    <a:pt x="9707" y="6399"/>
                  </a:cubicBezTo>
                  <a:lnTo>
                    <a:pt x="10274" y="3064"/>
                  </a:lnTo>
                  <a:cubicBezTo>
                    <a:pt x="10441" y="2130"/>
                    <a:pt x="9841" y="1262"/>
                    <a:pt x="8907" y="1095"/>
                  </a:cubicBezTo>
                  <a:lnTo>
                    <a:pt x="2702" y="28"/>
                  </a:lnTo>
                  <a:cubicBezTo>
                    <a:pt x="2601" y="9"/>
                    <a:pt x="2500" y="0"/>
                    <a:pt x="2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3409300" y="393738"/>
              <a:ext cx="576250" cy="737925"/>
            </a:xfrm>
            <a:custGeom>
              <a:avLst/>
              <a:gdLst/>
              <a:ahLst/>
              <a:cxnLst/>
              <a:rect l="l" t="t" r="r" b="b"/>
              <a:pathLst>
                <a:path w="23050" h="29517" extrusionOk="0">
                  <a:moveTo>
                    <a:pt x="11177" y="1"/>
                  </a:moveTo>
                  <a:cubicBezTo>
                    <a:pt x="5948" y="1"/>
                    <a:pt x="1259" y="3794"/>
                    <a:pt x="334" y="9135"/>
                  </a:cubicBezTo>
                  <a:cubicBezTo>
                    <a:pt x="0" y="11003"/>
                    <a:pt x="200" y="12871"/>
                    <a:pt x="767" y="14539"/>
                  </a:cubicBezTo>
                  <a:lnTo>
                    <a:pt x="1701" y="17208"/>
                  </a:lnTo>
                  <a:cubicBezTo>
                    <a:pt x="2936" y="20544"/>
                    <a:pt x="3269" y="24179"/>
                    <a:pt x="2669" y="27682"/>
                  </a:cubicBezTo>
                  <a:lnTo>
                    <a:pt x="8139" y="28616"/>
                  </a:lnTo>
                  <a:lnTo>
                    <a:pt x="13610" y="29517"/>
                  </a:lnTo>
                  <a:cubicBezTo>
                    <a:pt x="14177" y="26014"/>
                    <a:pt x="15711" y="22712"/>
                    <a:pt x="17980" y="19976"/>
                  </a:cubicBezTo>
                  <a:lnTo>
                    <a:pt x="19781" y="17808"/>
                  </a:lnTo>
                  <a:cubicBezTo>
                    <a:pt x="20915" y="16474"/>
                    <a:pt x="21716" y="14773"/>
                    <a:pt x="22016" y="12871"/>
                  </a:cubicBezTo>
                  <a:cubicBezTo>
                    <a:pt x="23050" y="6867"/>
                    <a:pt x="19014" y="1196"/>
                    <a:pt x="13043" y="162"/>
                  </a:cubicBezTo>
                  <a:cubicBezTo>
                    <a:pt x="12417" y="53"/>
                    <a:pt x="11793" y="1"/>
                    <a:pt x="111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8"/>
            <p:cNvSpPr/>
            <p:nvPr/>
          </p:nvSpPr>
          <p:spPr>
            <a:xfrm>
              <a:off x="3445975" y="457938"/>
              <a:ext cx="484550" cy="450125"/>
            </a:xfrm>
            <a:custGeom>
              <a:avLst/>
              <a:gdLst/>
              <a:ahLst/>
              <a:cxnLst/>
              <a:rect l="l" t="t" r="r" b="b"/>
              <a:pathLst>
                <a:path w="19382" h="18005" extrusionOk="0">
                  <a:moveTo>
                    <a:pt x="9689" y="1"/>
                  </a:moveTo>
                  <a:cubicBezTo>
                    <a:pt x="5381" y="1"/>
                    <a:pt x="1582" y="3105"/>
                    <a:pt x="835" y="7468"/>
                  </a:cubicBezTo>
                  <a:cubicBezTo>
                    <a:pt x="1" y="12405"/>
                    <a:pt x="3303" y="17042"/>
                    <a:pt x="8173" y="17875"/>
                  </a:cubicBezTo>
                  <a:cubicBezTo>
                    <a:pt x="8684" y="17962"/>
                    <a:pt x="9192" y="18004"/>
                    <a:pt x="9693" y="18004"/>
                  </a:cubicBezTo>
                  <a:cubicBezTo>
                    <a:pt x="14002" y="18004"/>
                    <a:pt x="17800" y="14900"/>
                    <a:pt x="18547" y="10537"/>
                  </a:cubicBezTo>
                  <a:cubicBezTo>
                    <a:pt x="19381" y="5633"/>
                    <a:pt x="16079" y="963"/>
                    <a:pt x="11209" y="129"/>
                  </a:cubicBezTo>
                  <a:cubicBezTo>
                    <a:pt x="10698" y="43"/>
                    <a:pt x="10190" y="1"/>
                    <a:pt x="96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8"/>
            <p:cNvSpPr/>
            <p:nvPr/>
          </p:nvSpPr>
          <p:spPr>
            <a:xfrm>
              <a:off x="3526050" y="826363"/>
              <a:ext cx="229350" cy="296125"/>
            </a:xfrm>
            <a:custGeom>
              <a:avLst/>
              <a:gdLst/>
              <a:ahLst/>
              <a:cxnLst/>
              <a:rect l="l" t="t" r="r" b="b"/>
              <a:pathLst>
                <a:path w="9174" h="11845" extrusionOk="0">
                  <a:moveTo>
                    <a:pt x="5171" y="1571"/>
                  </a:moveTo>
                  <a:cubicBezTo>
                    <a:pt x="5537" y="2071"/>
                    <a:pt x="5704" y="2671"/>
                    <a:pt x="5604" y="3372"/>
                  </a:cubicBezTo>
                  <a:cubicBezTo>
                    <a:pt x="5471" y="4239"/>
                    <a:pt x="5171" y="4640"/>
                    <a:pt x="5004" y="4706"/>
                  </a:cubicBezTo>
                  <a:cubicBezTo>
                    <a:pt x="4986" y="4711"/>
                    <a:pt x="4969" y="4713"/>
                    <a:pt x="4952" y="4713"/>
                  </a:cubicBezTo>
                  <a:cubicBezTo>
                    <a:pt x="4844" y="4713"/>
                    <a:pt x="4761" y="4626"/>
                    <a:pt x="4704" y="4539"/>
                  </a:cubicBezTo>
                  <a:cubicBezTo>
                    <a:pt x="4370" y="4139"/>
                    <a:pt x="4270" y="3172"/>
                    <a:pt x="4704" y="2238"/>
                  </a:cubicBezTo>
                  <a:cubicBezTo>
                    <a:pt x="4837" y="2004"/>
                    <a:pt x="5004" y="1804"/>
                    <a:pt x="5171" y="1571"/>
                  </a:cubicBezTo>
                  <a:close/>
                  <a:moveTo>
                    <a:pt x="3383" y="0"/>
                  </a:moveTo>
                  <a:cubicBezTo>
                    <a:pt x="2293" y="0"/>
                    <a:pt x="1047" y="720"/>
                    <a:pt x="634" y="2872"/>
                  </a:cubicBezTo>
                  <a:cubicBezTo>
                    <a:pt x="0" y="6174"/>
                    <a:pt x="867" y="9476"/>
                    <a:pt x="1368" y="11011"/>
                  </a:cubicBezTo>
                  <a:lnTo>
                    <a:pt x="2035" y="11144"/>
                  </a:lnTo>
                  <a:cubicBezTo>
                    <a:pt x="1601" y="9810"/>
                    <a:pt x="601" y="6374"/>
                    <a:pt x="1201" y="3005"/>
                  </a:cubicBezTo>
                  <a:cubicBezTo>
                    <a:pt x="1556" y="1228"/>
                    <a:pt x="2517" y="608"/>
                    <a:pt x="3381" y="608"/>
                  </a:cubicBezTo>
                  <a:cubicBezTo>
                    <a:pt x="3490" y="608"/>
                    <a:pt x="3598" y="618"/>
                    <a:pt x="3703" y="637"/>
                  </a:cubicBezTo>
                  <a:cubicBezTo>
                    <a:pt x="4136" y="703"/>
                    <a:pt x="4503" y="870"/>
                    <a:pt x="4837" y="1170"/>
                  </a:cubicBezTo>
                  <a:cubicBezTo>
                    <a:pt x="4603" y="1371"/>
                    <a:pt x="4370" y="1671"/>
                    <a:pt x="4203" y="2004"/>
                  </a:cubicBezTo>
                  <a:cubicBezTo>
                    <a:pt x="3636" y="3172"/>
                    <a:pt x="3803" y="4339"/>
                    <a:pt x="4270" y="4906"/>
                  </a:cubicBezTo>
                  <a:cubicBezTo>
                    <a:pt x="4464" y="5184"/>
                    <a:pt x="4729" y="5323"/>
                    <a:pt x="5004" y="5323"/>
                  </a:cubicBezTo>
                  <a:cubicBezTo>
                    <a:pt x="5059" y="5323"/>
                    <a:pt x="5115" y="5318"/>
                    <a:pt x="5171" y="5307"/>
                  </a:cubicBezTo>
                  <a:cubicBezTo>
                    <a:pt x="5504" y="5207"/>
                    <a:pt x="6004" y="4806"/>
                    <a:pt x="6171" y="3505"/>
                  </a:cubicBezTo>
                  <a:cubicBezTo>
                    <a:pt x="6305" y="2638"/>
                    <a:pt x="6105" y="1871"/>
                    <a:pt x="5671" y="1304"/>
                  </a:cubicBezTo>
                  <a:cubicBezTo>
                    <a:pt x="5911" y="1151"/>
                    <a:pt x="6180" y="1084"/>
                    <a:pt x="6449" y="1084"/>
                  </a:cubicBezTo>
                  <a:cubicBezTo>
                    <a:pt x="6591" y="1084"/>
                    <a:pt x="6734" y="1102"/>
                    <a:pt x="6872" y="1137"/>
                  </a:cubicBezTo>
                  <a:cubicBezTo>
                    <a:pt x="7572" y="1304"/>
                    <a:pt x="8473" y="2004"/>
                    <a:pt x="8506" y="3472"/>
                  </a:cubicBezTo>
                  <a:cubicBezTo>
                    <a:pt x="8573" y="6007"/>
                    <a:pt x="7472" y="8742"/>
                    <a:pt x="5171" y="11711"/>
                  </a:cubicBezTo>
                  <a:lnTo>
                    <a:pt x="5838" y="11845"/>
                  </a:lnTo>
                  <a:cubicBezTo>
                    <a:pt x="8073" y="8876"/>
                    <a:pt x="9173" y="6074"/>
                    <a:pt x="9107" y="3472"/>
                  </a:cubicBezTo>
                  <a:cubicBezTo>
                    <a:pt x="9107" y="1904"/>
                    <a:pt x="8306" y="803"/>
                    <a:pt x="7039" y="503"/>
                  </a:cubicBezTo>
                  <a:cubicBezTo>
                    <a:pt x="6867" y="465"/>
                    <a:pt x="6693" y="446"/>
                    <a:pt x="6520" y="446"/>
                  </a:cubicBezTo>
                  <a:cubicBezTo>
                    <a:pt x="6087" y="446"/>
                    <a:pt x="5661" y="565"/>
                    <a:pt x="5304" y="803"/>
                  </a:cubicBezTo>
                  <a:cubicBezTo>
                    <a:pt x="4870" y="370"/>
                    <a:pt x="4337" y="136"/>
                    <a:pt x="3803" y="36"/>
                  </a:cubicBezTo>
                  <a:cubicBezTo>
                    <a:pt x="3667" y="13"/>
                    <a:pt x="3526" y="0"/>
                    <a:pt x="3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space réservé du numéro de diapositive 1">
            <a:extLst>
              <a:ext uri="{FF2B5EF4-FFF2-40B4-BE49-F238E27FC236}">
                <a16:creationId xmlns:a16="http://schemas.microsoft.com/office/drawing/2014/main" id="{40BD8052-02AD-C15E-80DA-5930F83AA212}"/>
              </a:ext>
            </a:extLst>
          </p:cNvPr>
          <p:cNvSpPr>
            <a:spLocks noGrp="1"/>
          </p:cNvSpPr>
          <p:nvPr>
            <p:ph type="sldNum" sz="quarter" idx="10"/>
          </p:nvPr>
        </p:nvSpPr>
        <p:spPr/>
        <p:txBody>
          <a:bodyPr/>
          <a:lstStyle/>
          <a:p>
            <a:fld id="{534085DB-8E88-44CC-924E-65E97532B1DB}" type="slidenum">
              <a:rPr lang="fr-FR" smtClean="0"/>
              <a:t>‹N°›</a:t>
            </a:fld>
            <a:endParaRPr lang="fr-F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4">
    <p:spTree>
      <p:nvGrpSpPr>
        <p:cNvPr id="1" name="Shape 351"/>
        <p:cNvGrpSpPr/>
        <p:nvPr/>
      </p:nvGrpSpPr>
      <p:grpSpPr>
        <a:xfrm>
          <a:off x="0" y="0"/>
          <a:ext cx="0" cy="0"/>
          <a:chOff x="0" y="0"/>
          <a:chExt cx="0" cy="0"/>
        </a:xfrm>
      </p:grpSpPr>
      <p:sp>
        <p:nvSpPr>
          <p:cNvPr id="352" name="Google Shape;352;p29"/>
          <p:cNvSpPr/>
          <p:nvPr/>
        </p:nvSpPr>
        <p:spPr>
          <a:xfrm rot="-10193209">
            <a:off x="4290762" y="166767"/>
            <a:ext cx="5901948" cy="882358"/>
          </a:xfrm>
          <a:custGeom>
            <a:avLst/>
            <a:gdLst/>
            <a:ahLst/>
            <a:cxnLst/>
            <a:rect l="l" t="t" r="r" b="b"/>
            <a:pathLst>
              <a:path w="236069" h="35293" fill="none" extrusionOk="0">
                <a:moveTo>
                  <a:pt x="0" y="7073"/>
                </a:moveTo>
                <a:lnTo>
                  <a:pt x="99238" y="32524"/>
                </a:lnTo>
                <a:cubicBezTo>
                  <a:pt x="109912" y="35293"/>
                  <a:pt x="121153" y="35026"/>
                  <a:pt x="131728" y="31824"/>
                </a:cubicBezTo>
                <a:lnTo>
                  <a:pt x="236069" y="1"/>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9"/>
          <p:cNvSpPr/>
          <p:nvPr/>
        </p:nvSpPr>
        <p:spPr>
          <a:xfrm flipH="1">
            <a:off x="398075" y="487225"/>
            <a:ext cx="3575100" cy="490375"/>
          </a:xfrm>
          <a:custGeom>
            <a:avLst/>
            <a:gdLst/>
            <a:ahLst/>
            <a:cxnLst/>
            <a:rect l="l" t="t" r="r" b="b"/>
            <a:pathLst>
              <a:path w="143004" h="19615" fill="none" extrusionOk="0">
                <a:moveTo>
                  <a:pt x="1" y="167"/>
                </a:moveTo>
                <a:lnTo>
                  <a:pt x="83260" y="19614"/>
                </a:lnTo>
                <a:lnTo>
                  <a:pt x="143003"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9"/>
          <p:cNvSpPr/>
          <p:nvPr/>
        </p:nvSpPr>
        <p:spPr>
          <a:xfrm flipH="1">
            <a:off x="278825" y="448025"/>
            <a:ext cx="60075" cy="19200"/>
          </a:xfrm>
          <a:custGeom>
            <a:avLst/>
            <a:gdLst/>
            <a:ahLst/>
            <a:cxnLst/>
            <a:rect l="l" t="t" r="r" b="b"/>
            <a:pathLst>
              <a:path w="2403" h="768" fill="none" extrusionOk="0">
                <a:moveTo>
                  <a:pt x="0" y="768"/>
                </a:moveTo>
                <a:lnTo>
                  <a:pt x="2402"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29"/>
          <p:cNvGrpSpPr/>
          <p:nvPr/>
        </p:nvGrpSpPr>
        <p:grpSpPr>
          <a:xfrm>
            <a:off x="3043200" y="166788"/>
            <a:ext cx="1270925" cy="1121025"/>
            <a:chOff x="3043200" y="166788"/>
            <a:chExt cx="1270925" cy="1121025"/>
          </a:xfrm>
        </p:grpSpPr>
        <p:grpSp>
          <p:nvGrpSpPr>
            <p:cNvPr id="356" name="Google Shape;356;p29"/>
            <p:cNvGrpSpPr/>
            <p:nvPr/>
          </p:nvGrpSpPr>
          <p:grpSpPr>
            <a:xfrm>
              <a:off x="3043200" y="166788"/>
              <a:ext cx="1270925" cy="999075"/>
              <a:chOff x="3043200" y="166788"/>
              <a:chExt cx="1270925" cy="999075"/>
            </a:xfrm>
          </p:grpSpPr>
          <p:sp>
            <p:nvSpPr>
              <p:cNvPr id="357" name="Google Shape;357;p29"/>
              <p:cNvSpPr/>
              <p:nvPr/>
            </p:nvSpPr>
            <p:spPr>
              <a:xfrm>
                <a:off x="3050700" y="246838"/>
                <a:ext cx="1263425" cy="919025"/>
              </a:xfrm>
              <a:custGeom>
                <a:avLst/>
                <a:gdLst/>
                <a:ahLst/>
                <a:cxnLst/>
                <a:rect l="l" t="t" r="r" b="b"/>
                <a:pathLst>
                  <a:path w="50537" h="36761" extrusionOk="0">
                    <a:moveTo>
                      <a:pt x="48302" y="1"/>
                    </a:moveTo>
                    <a:lnTo>
                      <a:pt x="1" y="4204"/>
                    </a:lnTo>
                    <a:lnTo>
                      <a:pt x="2836" y="36760"/>
                    </a:lnTo>
                    <a:lnTo>
                      <a:pt x="44532" y="33091"/>
                    </a:lnTo>
                    <a:lnTo>
                      <a:pt x="50537" y="25686"/>
                    </a:lnTo>
                    <a:lnTo>
                      <a:pt x="483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a:off x="3043200" y="166788"/>
                <a:ext cx="1215050" cy="185975"/>
              </a:xfrm>
              <a:custGeom>
                <a:avLst/>
                <a:gdLst/>
                <a:ahLst/>
                <a:cxnLst/>
                <a:rect l="l" t="t" r="r" b="b"/>
                <a:pathLst>
                  <a:path w="48602" h="7439" extrusionOk="0">
                    <a:moveTo>
                      <a:pt x="48302" y="0"/>
                    </a:moveTo>
                    <a:lnTo>
                      <a:pt x="0" y="4237"/>
                    </a:lnTo>
                    <a:lnTo>
                      <a:pt x="301" y="7439"/>
                    </a:lnTo>
                    <a:lnTo>
                      <a:pt x="48602" y="3203"/>
                    </a:lnTo>
                    <a:lnTo>
                      <a:pt x="48302" y="0"/>
                    </a:lnTo>
                    <a:close/>
                  </a:path>
                </a:pathLst>
              </a:custGeom>
              <a:solidFill>
                <a:srgbClr val="D9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4164000" y="888963"/>
                <a:ext cx="150125" cy="185150"/>
              </a:xfrm>
              <a:custGeom>
                <a:avLst/>
                <a:gdLst/>
                <a:ahLst/>
                <a:cxnLst/>
                <a:rect l="l" t="t" r="r" b="b"/>
                <a:pathLst>
                  <a:path w="6005" h="7406" extrusionOk="0">
                    <a:moveTo>
                      <a:pt x="0" y="1"/>
                    </a:moveTo>
                    <a:lnTo>
                      <a:pt x="0" y="7406"/>
                    </a:lnTo>
                    <a:lnTo>
                      <a:pt x="6005" y="1"/>
                    </a:lnTo>
                    <a:close/>
                  </a:path>
                </a:pathLst>
              </a:custGeom>
              <a:solidFill>
                <a:srgbClr val="35A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29"/>
            <p:cNvSpPr/>
            <p:nvPr/>
          </p:nvSpPr>
          <p:spPr>
            <a:xfrm>
              <a:off x="3346750" y="331313"/>
              <a:ext cx="707200" cy="956500"/>
            </a:xfrm>
            <a:custGeom>
              <a:avLst/>
              <a:gdLst/>
              <a:ahLst/>
              <a:cxnLst/>
              <a:rect l="l" t="t" r="r" b="b"/>
              <a:pathLst>
                <a:path w="28288" h="38260" extrusionOk="0">
                  <a:moveTo>
                    <a:pt x="13712" y="1"/>
                  </a:moveTo>
                  <a:cubicBezTo>
                    <a:pt x="7248" y="1"/>
                    <a:pt x="1503" y="4628"/>
                    <a:pt x="367" y="11265"/>
                  </a:cubicBezTo>
                  <a:cubicBezTo>
                    <a:pt x="0" y="13500"/>
                    <a:pt x="167" y="15802"/>
                    <a:pt x="934" y="17937"/>
                  </a:cubicBezTo>
                  <a:lnTo>
                    <a:pt x="934" y="17970"/>
                  </a:lnTo>
                  <a:lnTo>
                    <a:pt x="1868" y="20639"/>
                  </a:lnTo>
                  <a:cubicBezTo>
                    <a:pt x="2969" y="23541"/>
                    <a:pt x="3269" y="26710"/>
                    <a:pt x="2702" y="29812"/>
                  </a:cubicBezTo>
                  <a:cubicBezTo>
                    <a:pt x="2602" y="30446"/>
                    <a:pt x="2769" y="31046"/>
                    <a:pt x="3103" y="31613"/>
                  </a:cubicBezTo>
                  <a:lnTo>
                    <a:pt x="2969" y="32280"/>
                  </a:lnTo>
                  <a:cubicBezTo>
                    <a:pt x="2602" y="34549"/>
                    <a:pt x="4103" y="36717"/>
                    <a:pt x="6372" y="37117"/>
                  </a:cubicBezTo>
                  <a:lnTo>
                    <a:pt x="12609" y="38185"/>
                  </a:lnTo>
                  <a:cubicBezTo>
                    <a:pt x="12826" y="38235"/>
                    <a:pt x="13051" y="38260"/>
                    <a:pt x="13277" y="38260"/>
                  </a:cubicBezTo>
                  <a:cubicBezTo>
                    <a:pt x="13502" y="38260"/>
                    <a:pt x="13727" y="38235"/>
                    <a:pt x="13944" y="38185"/>
                  </a:cubicBezTo>
                  <a:cubicBezTo>
                    <a:pt x="15678" y="37951"/>
                    <a:pt x="17146" y="36550"/>
                    <a:pt x="17446" y="34716"/>
                  </a:cubicBezTo>
                  <a:lnTo>
                    <a:pt x="17513" y="34148"/>
                  </a:lnTo>
                  <a:cubicBezTo>
                    <a:pt x="18047" y="33748"/>
                    <a:pt x="18414" y="33181"/>
                    <a:pt x="18547" y="32514"/>
                  </a:cubicBezTo>
                  <a:cubicBezTo>
                    <a:pt x="19114" y="29412"/>
                    <a:pt x="20448" y="26543"/>
                    <a:pt x="22383" y="24141"/>
                  </a:cubicBezTo>
                  <a:lnTo>
                    <a:pt x="24184" y="21973"/>
                  </a:lnTo>
                  <a:cubicBezTo>
                    <a:pt x="24184" y="21973"/>
                    <a:pt x="24184" y="21940"/>
                    <a:pt x="24218" y="21940"/>
                  </a:cubicBezTo>
                  <a:cubicBezTo>
                    <a:pt x="25652" y="20172"/>
                    <a:pt x="26553" y="18037"/>
                    <a:pt x="26986" y="15802"/>
                  </a:cubicBezTo>
                  <a:cubicBezTo>
                    <a:pt x="28287" y="8463"/>
                    <a:pt x="23350" y="1458"/>
                    <a:pt x="15978" y="191"/>
                  </a:cubicBezTo>
                  <a:cubicBezTo>
                    <a:pt x="15217" y="63"/>
                    <a:pt x="14460" y="1"/>
                    <a:pt x="13712" y="1"/>
                  </a:cubicBezTo>
                  <a:close/>
                </a:path>
              </a:pathLst>
            </a:custGeom>
            <a:solidFill>
              <a:schemeClr val="dk1"/>
            </a:solidFill>
            <a:ln>
              <a:noFill/>
            </a:ln>
            <a:effectLst>
              <a:outerShdw dist="19050" dir="21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3479350" y="1029213"/>
              <a:ext cx="261025" cy="194650"/>
            </a:xfrm>
            <a:custGeom>
              <a:avLst/>
              <a:gdLst/>
              <a:ahLst/>
              <a:cxnLst/>
              <a:rect l="l" t="t" r="r" b="b"/>
              <a:pathLst>
                <a:path w="10441" h="7786" extrusionOk="0">
                  <a:moveTo>
                    <a:pt x="2400" y="0"/>
                  </a:moveTo>
                  <a:cubicBezTo>
                    <a:pt x="1609" y="0"/>
                    <a:pt x="882" y="567"/>
                    <a:pt x="734" y="1396"/>
                  </a:cubicBezTo>
                  <a:lnTo>
                    <a:pt x="167" y="4731"/>
                  </a:lnTo>
                  <a:cubicBezTo>
                    <a:pt x="0" y="5632"/>
                    <a:pt x="634" y="6533"/>
                    <a:pt x="1535" y="6699"/>
                  </a:cubicBezTo>
                  <a:lnTo>
                    <a:pt x="7739" y="7767"/>
                  </a:lnTo>
                  <a:cubicBezTo>
                    <a:pt x="7826" y="7779"/>
                    <a:pt x="7913" y="7785"/>
                    <a:pt x="7999" y="7785"/>
                  </a:cubicBezTo>
                  <a:cubicBezTo>
                    <a:pt x="8829" y="7785"/>
                    <a:pt x="9556" y="7216"/>
                    <a:pt x="9707" y="6399"/>
                  </a:cubicBezTo>
                  <a:lnTo>
                    <a:pt x="10274" y="3064"/>
                  </a:lnTo>
                  <a:cubicBezTo>
                    <a:pt x="10441" y="2130"/>
                    <a:pt x="9841" y="1262"/>
                    <a:pt x="8907" y="1095"/>
                  </a:cubicBezTo>
                  <a:lnTo>
                    <a:pt x="2702" y="28"/>
                  </a:lnTo>
                  <a:cubicBezTo>
                    <a:pt x="2601" y="9"/>
                    <a:pt x="2500" y="0"/>
                    <a:pt x="2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3409300" y="393738"/>
              <a:ext cx="576250" cy="737925"/>
            </a:xfrm>
            <a:custGeom>
              <a:avLst/>
              <a:gdLst/>
              <a:ahLst/>
              <a:cxnLst/>
              <a:rect l="l" t="t" r="r" b="b"/>
              <a:pathLst>
                <a:path w="23050" h="29517" extrusionOk="0">
                  <a:moveTo>
                    <a:pt x="11177" y="1"/>
                  </a:moveTo>
                  <a:cubicBezTo>
                    <a:pt x="5948" y="1"/>
                    <a:pt x="1259" y="3794"/>
                    <a:pt x="334" y="9135"/>
                  </a:cubicBezTo>
                  <a:cubicBezTo>
                    <a:pt x="0" y="11003"/>
                    <a:pt x="200" y="12871"/>
                    <a:pt x="767" y="14539"/>
                  </a:cubicBezTo>
                  <a:lnTo>
                    <a:pt x="1701" y="17208"/>
                  </a:lnTo>
                  <a:cubicBezTo>
                    <a:pt x="2936" y="20544"/>
                    <a:pt x="3269" y="24179"/>
                    <a:pt x="2669" y="27682"/>
                  </a:cubicBezTo>
                  <a:lnTo>
                    <a:pt x="8139" y="28616"/>
                  </a:lnTo>
                  <a:lnTo>
                    <a:pt x="13610" y="29517"/>
                  </a:lnTo>
                  <a:cubicBezTo>
                    <a:pt x="14177" y="26014"/>
                    <a:pt x="15711" y="22712"/>
                    <a:pt x="17980" y="19976"/>
                  </a:cubicBezTo>
                  <a:lnTo>
                    <a:pt x="19781" y="17808"/>
                  </a:lnTo>
                  <a:cubicBezTo>
                    <a:pt x="20915" y="16474"/>
                    <a:pt x="21716" y="14773"/>
                    <a:pt x="22016" y="12871"/>
                  </a:cubicBezTo>
                  <a:cubicBezTo>
                    <a:pt x="23050" y="6867"/>
                    <a:pt x="19014" y="1196"/>
                    <a:pt x="13043" y="162"/>
                  </a:cubicBezTo>
                  <a:cubicBezTo>
                    <a:pt x="12417" y="53"/>
                    <a:pt x="11793" y="1"/>
                    <a:pt x="111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3445975" y="457938"/>
              <a:ext cx="484550" cy="450125"/>
            </a:xfrm>
            <a:custGeom>
              <a:avLst/>
              <a:gdLst/>
              <a:ahLst/>
              <a:cxnLst/>
              <a:rect l="l" t="t" r="r" b="b"/>
              <a:pathLst>
                <a:path w="19382" h="18005" extrusionOk="0">
                  <a:moveTo>
                    <a:pt x="9689" y="1"/>
                  </a:moveTo>
                  <a:cubicBezTo>
                    <a:pt x="5381" y="1"/>
                    <a:pt x="1582" y="3105"/>
                    <a:pt x="835" y="7468"/>
                  </a:cubicBezTo>
                  <a:cubicBezTo>
                    <a:pt x="1" y="12405"/>
                    <a:pt x="3303" y="17042"/>
                    <a:pt x="8173" y="17875"/>
                  </a:cubicBezTo>
                  <a:cubicBezTo>
                    <a:pt x="8684" y="17962"/>
                    <a:pt x="9192" y="18004"/>
                    <a:pt x="9693" y="18004"/>
                  </a:cubicBezTo>
                  <a:cubicBezTo>
                    <a:pt x="14002" y="18004"/>
                    <a:pt x="17800" y="14900"/>
                    <a:pt x="18547" y="10537"/>
                  </a:cubicBezTo>
                  <a:cubicBezTo>
                    <a:pt x="19381" y="5633"/>
                    <a:pt x="16079" y="963"/>
                    <a:pt x="11209" y="129"/>
                  </a:cubicBezTo>
                  <a:cubicBezTo>
                    <a:pt x="10698" y="43"/>
                    <a:pt x="10190" y="1"/>
                    <a:pt x="96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3526050" y="826363"/>
              <a:ext cx="229350" cy="296125"/>
            </a:xfrm>
            <a:custGeom>
              <a:avLst/>
              <a:gdLst/>
              <a:ahLst/>
              <a:cxnLst/>
              <a:rect l="l" t="t" r="r" b="b"/>
              <a:pathLst>
                <a:path w="9174" h="11845" extrusionOk="0">
                  <a:moveTo>
                    <a:pt x="5171" y="1571"/>
                  </a:moveTo>
                  <a:cubicBezTo>
                    <a:pt x="5537" y="2071"/>
                    <a:pt x="5704" y="2671"/>
                    <a:pt x="5604" y="3372"/>
                  </a:cubicBezTo>
                  <a:cubicBezTo>
                    <a:pt x="5471" y="4239"/>
                    <a:pt x="5171" y="4640"/>
                    <a:pt x="5004" y="4706"/>
                  </a:cubicBezTo>
                  <a:cubicBezTo>
                    <a:pt x="4986" y="4711"/>
                    <a:pt x="4969" y="4713"/>
                    <a:pt x="4952" y="4713"/>
                  </a:cubicBezTo>
                  <a:cubicBezTo>
                    <a:pt x="4844" y="4713"/>
                    <a:pt x="4761" y="4626"/>
                    <a:pt x="4704" y="4539"/>
                  </a:cubicBezTo>
                  <a:cubicBezTo>
                    <a:pt x="4370" y="4139"/>
                    <a:pt x="4270" y="3172"/>
                    <a:pt x="4704" y="2238"/>
                  </a:cubicBezTo>
                  <a:cubicBezTo>
                    <a:pt x="4837" y="2004"/>
                    <a:pt x="5004" y="1804"/>
                    <a:pt x="5171" y="1571"/>
                  </a:cubicBezTo>
                  <a:close/>
                  <a:moveTo>
                    <a:pt x="3383" y="0"/>
                  </a:moveTo>
                  <a:cubicBezTo>
                    <a:pt x="2293" y="0"/>
                    <a:pt x="1047" y="720"/>
                    <a:pt x="634" y="2872"/>
                  </a:cubicBezTo>
                  <a:cubicBezTo>
                    <a:pt x="0" y="6174"/>
                    <a:pt x="867" y="9476"/>
                    <a:pt x="1368" y="11011"/>
                  </a:cubicBezTo>
                  <a:lnTo>
                    <a:pt x="2035" y="11144"/>
                  </a:lnTo>
                  <a:cubicBezTo>
                    <a:pt x="1601" y="9810"/>
                    <a:pt x="601" y="6374"/>
                    <a:pt x="1201" y="3005"/>
                  </a:cubicBezTo>
                  <a:cubicBezTo>
                    <a:pt x="1556" y="1228"/>
                    <a:pt x="2517" y="608"/>
                    <a:pt x="3381" y="608"/>
                  </a:cubicBezTo>
                  <a:cubicBezTo>
                    <a:pt x="3490" y="608"/>
                    <a:pt x="3598" y="618"/>
                    <a:pt x="3703" y="637"/>
                  </a:cubicBezTo>
                  <a:cubicBezTo>
                    <a:pt x="4136" y="703"/>
                    <a:pt x="4503" y="870"/>
                    <a:pt x="4837" y="1170"/>
                  </a:cubicBezTo>
                  <a:cubicBezTo>
                    <a:pt x="4603" y="1371"/>
                    <a:pt x="4370" y="1671"/>
                    <a:pt x="4203" y="2004"/>
                  </a:cubicBezTo>
                  <a:cubicBezTo>
                    <a:pt x="3636" y="3172"/>
                    <a:pt x="3803" y="4339"/>
                    <a:pt x="4270" y="4906"/>
                  </a:cubicBezTo>
                  <a:cubicBezTo>
                    <a:pt x="4464" y="5184"/>
                    <a:pt x="4729" y="5323"/>
                    <a:pt x="5004" y="5323"/>
                  </a:cubicBezTo>
                  <a:cubicBezTo>
                    <a:pt x="5059" y="5323"/>
                    <a:pt x="5115" y="5318"/>
                    <a:pt x="5171" y="5307"/>
                  </a:cubicBezTo>
                  <a:cubicBezTo>
                    <a:pt x="5504" y="5207"/>
                    <a:pt x="6004" y="4806"/>
                    <a:pt x="6171" y="3505"/>
                  </a:cubicBezTo>
                  <a:cubicBezTo>
                    <a:pt x="6305" y="2638"/>
                    <a:pt x="6105" y="1871"/>
                    <a:pt x="5671" y="1304"/>
                  </a:cubicBezTo>
                  <a:cubicBezTo>
                    <a:pt x="5911" y="1151"/>
                    <a:pt x="6180" y="1084"/>
                    <a:pt x="6449" y="1084"/>
                  </a:cubicBezTo>
                  <a:cubicBezTo>
                    <a:pt x="6591" y="1084"/>
                    <a:pt x="6734" y="1102"/>
                    <a:pt x="6872" y="1137"/>
                  </a:cubicBezTo>
                  <a:cubicBezTo>
                    <a:pt x="7572" y="1304"/>
                    <a:pt x="8473" y="2004"/>
                    <a:pt x="8506" y="3472"/>
                  </a:cubicBezTo>
                  <a:cubicBezTo>
                    <a:pt x="8573" y="6007"/>
                    <a:pt x="7472" y="8742"/>
                    <a:pt x="5171" y="11711"/>
                  </a:cubicBezTo>
                  <a:lnTo>
                    <a:pt x="5838" y="11845"/>
                  </a:lnTo>
                  <a:cubicBezTo>
                    <a:pt x="8073" y="8876"/>
                    <a:pt x="9173" y="6074"/>
                    <a:pt x="9107" y="3472"/>
                  </a:cubicBezTo>
                  <a:cubicBezTo>
                    <a:pt x="9107" y="1904"/>
                    <a:pt x="8306" y="803"/>
                    <a:pt x="7039" y="503"/>
                  </a:cubicBezTo>
                  <a:cubicBezTo>
                    <a:pt x="6867" y="465"/>
                    <a:pt x="6693" y="446"/>
                    <a:pt x="6520" y="446"/>
                  </a:cubicBezTo>
                  <a:cubicBezTo>
                    <a:pt x="6087" y="446"/>
                    <a:pt x="5661" y="565"/>
                    <a:pt x="5304" y="803"/>
                  </a:cubicBezTo>
                  <a:cubicBezTo>
                    <a:pt x="4870" y="370"/>
                    <a:pt x="4337" y="136"/>
                    <a:pt x="3803" y="36"/>
                  </a:cubicBezTo>
                  <a:cubicBezTo>
                    <a:pt x="3667" y="13"/>
                    <a:pt x="3526" y="0"/>
                    <a:pt x="3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9"/>
          <p:cNvGrpSpPr/>
          <p:nvPr/>
        </p:nvGrpSpPr>
        <p:grpSpPr>
          <a:xfrm rot="816911">
            <a:off x="7623394" y="354508"/>
            <a:ext cx="1215877" cy="907326"/>
            <a:chOff x="5772650" y="400725"/>
            <a:chExt cx="1215875" cy="907325"/>
          </a:xfrm>
        </p:grpSpPr>
        <p:sp>
          <p:nvSpPr>
            <p:cNvPr id="366" name="Google Shape;366;p29"/>
            <p:cNvSpPr/>
            <p:nvPr/>
          </p:nvSpPr>
          <p:spPr>
            <a:xfrm>
              <a:off x="5773475" y="479925"/>
              <a:ext cx="1215050" cy="828125"/>
            </a:xfrm>
            <a:custGeom>
              <a:avLst/>
              <a:gdLst/>
              <a:ahLst/>
              <a:cxnLst/>
              <a:rect l="l" t="t" r="r" b="b"/>
              <a:pathLst>
                <a:path w="48602" h="33125" extrusionOk="0">
                  <a:moveTo>
                    <a:pt x="48135" y="1"/>
                  </a:moveTo>
                  <a:lnTo>
                    <a:pt x="0" y="701"/>
                  </a:lnTo>
                  <a:lnTo>
                    <a:pt x="467" y="33125"/>
                  </a:lnTo>
                  <a:lnTo>
                    <a:pt x="48602" y="32424"/>
                  </a:lnTo>
                  <a:lnTo>
                    <a:pt x="48135" y="1"/>
                  </a:lnTo>
                  <a:close/>
                </a:path>
              </a:pathLst>
            </a:custGeom>
            <a:solidFill>
              <a:srgbClr val="569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5772650" y="400725"/>
              <a:ext cx="1205050" cy="97575"/>
            </a:xfrm>
            <a:custGeom>
              <a:avLst/>
              <a:gdLst/>
              <a:ahLst/>
              <a:cxnLst/>
              <a:rect l="l" t="t" r="r" b="b"/>
              <a:pathLst>
                <a:path w="48202" h="3903" extrusionOk="0">
                  <a:moveTo>
                    <a:pt x="48134" y="0"/>
                  </a:moveTo>
                  <a:lnTo>
                    <a:pt x="0" y="701"/>
                  </a:lnTo>
                  <a:lnTo>
                    <a:pt x="33" y="3903"/>
                  </a:lnTo>
                  <a:lnTo>
                    <a:pt x="48201" y="3202"/>
                  </a:lnTo>
                  <a:lnTo>
                    <a:pt x="48134" y="0"/>
                  </a:ln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9"/>
            <p:cNvSpPr/>
            <p:nvPr/>
          </p:nvSpPr>
          <p:spPr>
            <a:xfrm>
              <a:off x="5892725" y="504750"/>
              <a:ext cx="982400" cy="663200"/>
            </a:xfrm>
            <a:custGeom>
              <a:avLst/>
              <a:gdLst/>
              <a:ahLst/>
              <a:cxnLst/>
              <a:rect l="l" t="t" r="r" b="b"/>
              <a:pathLst>
                <a:path w="39296" h="26528" extrusionOk="0">
                  <a:moveTo>
                    <a:pt x="32782" y="0"/>
                  </a:moveTo>
                  <a:cubicBezTo>
                    <a:pt x="32685" y="0"/>
                    <a:pt x="32588" y="3"/>
                    <a:pt x="32490" y="9"/>
                  </a:cubicBezTo>
                  <a:lnTo>
                    <a:pt x="4103" y="2977"/>
                  </a:lnTo>
                  <a:cubicBezTo>
                    <a:pt x="1702" y="3211"/>
                    <a:pt x="1" y="5346"/>
                    <a:pt x="267" y="7714"/>
                  </a:cubicBezTo>
                  <a:lnTo>
                    <a:pt x="1768" y="22225"/>
                  </a:lnTo>
                  <a:cubicBezTo>
                    <a:pt x="1988" y="24478"/>
                    <a:pt x="3881" y="26115"/>
                    <a:pt x="6071" y="26115"/>
                  </a:cubicBezTo>
                  <a:cubicBezTo>
                    <a:pt x="6215" y="26115"/>
                    <a:pt x="6359" y="26108"/>
                    <a:pt x="6505" y="26094"/>
                  </a:cubicBezTo>
                  <a:lnTo>
                    <a:pt x="28321" y="23792"/>
                  </a:lnTo>
                  <a:lnTo>
                    <a:pt x="32891" y="26094"/>
                  </a:lnTo>
                  <a:cubicBezTo>
                    <a:pt x="33524" y="26361"/>
                    <a:pt x="34192" y="26528"/>
                    <a:pt x="34859" y="26528"/>
                  </a:cubicBezTo>
                  <a:cubicBezTo>
                    <a:pt x="35726" y="26528"/>
                    <a:pt x="36560" y="26294"/>
                    <a:pt x="37327" y="25794"/>
                  </a:cubicBezTo>
                  <a:cubicBezTo>
                    <a:pt x="38561" y="24927"/>
                    <a:pt x="39295" y="23425"/>
                    <a:pt x="39128" y="21824"/>
                  </a:cubicBezTo>
                  <a:lnTo>
                    <a:pt x="37227" y="3878"/>
                  </a:lnTo>
                  <a:cubicBezTo>
                    <a:pt x="37127" y="2777"/>
                    <a:pt x="36560" y="1710"/>
                    <a:pt x="35659" y="976"/>
                  </a:cubicBezTo>
                  <a:cubicBezTo>
                    <a:pt x="34865" y="334"/>
                    <a:pt x="33846" y="0"/>
                    <a:pt x="32782" y="0"/>
                  </a:cubicBezTo>
                  <a:close/>
                </a:path>
              </a:pathLst>
            </a:custGeom>
            <a:solidFill>
              <a:schemeClr val="dk1"/>
            </a:solidFill>
            <a:ln>
              <a:noFill/>
            </a:ln>
            <a:effectLst>
              <a:outerShdw dist="28575" dir="204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5958600" y="568225"/>
              <a:ext cx="853275" cy="538700"/>
            </a:xfrm>
            <a:custGeom>
              <a:avLst/>
              <a:gdLst/>
              <a:ahLst/>
              <a:cxnLst/>
              <a:rect l="l" t="t" r="r" b="b"/>
              <a:pathLst>
                <a:path w="34131" h="21548" extrusionOk="0">
                  <a:moveTo>
                    <a:pt x="30258" y="0"/>
                  </a:moveTo>
                  <a:cubicBezTo>
                    <a:pt x="30213" y="0"/>
                    <a:pt x="30168" y="2"/>
                    <a:pt x="30122" y="5"/>
                  </a:cubicBezTo>
                  <a:lnTo>
                    <a:pt x="1735" y="2974"/>
                  </a:lnTo>
                  <a:cubicBezTo>
                    <a:pt x="735" y="3074"/>
                    <a:pt x="1" y="3941"/>
                    <a:pt x="134" y="4942"/>
                  </a:cubicBezTo>
                  <a:lnTo>
                    <a:pt x="1635" y="19452"/>
                  </a:lnTo>
                  <a:cubicBezTo>
                    <a:pt x="1699" y="20409"/>
                    <a:pt x="2555" y="21091"/>
                    <a:pt x="3505" y="21091"/>
                  </a:cubicBezTo>
                  <a:cubicBezTo>
                    <a:pt x="3549" y="21091"/>
                    <a:pt x="3593" y="21090"/>
                    <a:pt x="3637" y="21087"/>
                  </a:cubicBezTo>
                  <a:lnTo>
                    <a:pt x="25652" y="18785"/>
                  </a:lnTo>
                  <a:cubicBezTo>
                    <a:pt x="25710" y="18779"/>
                    <a:pt x="25768" y="18776"/>
                    <a:pt x="25827" y="18776"/>
                  </a:cubicBezTo>
                  <a:cubicBezTo>
                    <a:pt x="26110" y="18776"/>
                    <a:pt x="26404" y="18841"/>
                    <a:pt x="26653" y="18952"/>
                  </a:cubicBezTo>
                  <a:lnTo>
                    <a:pt x="31390" y="21353"/>
                  </a:lnTo>
                  <a:cubicBezTo>
                    <a:pt x="31664" y="21487"/>
                    <a:pt x="31945" y="21548"/>
                    <a:pt x="32218" y="21548"/>
                  </a:cubicBezTo>
                  <a:cubicBezTo>
                    <a:pt x="33238" y="21548"/>
                    <a:pt x="34130" y="20691"/>
                    <a:pt x="34025" y="19586"/>
                  </a:cubicBezTo>
                  <a:lnTo>
                    <a:pt x="33858" y="17951"/>
                  </a:lnTo>
                  <a:lnTo>
                    <a:pt x="33525" y="14749"/>
                  </a:lnTo>
                  <a:lnTo>
                    <a:pt x="32157" y="1639"/>
                  </a:lnTo>
                  <a:cubicBezTo>
                    <a:pt x="32061" y="683"/>
                    <a:pt x="31234" y="0"/>
                    <a:pt x="30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6082025" y="700100"/>
              <a:ext cx="561250" cy="104250"/>
            </a:xfrm>
            <a:custGeom>
              <a:avLst/>
              <a:gdLst/>
              <a:ahLst/>
              <a:cxnLst/>
              <a:rect l="l" t="t" r="r" b="b"/>
              <a:pathLst>
                <a:path w="22450" h="4170" extrusionOk="0">
                  <a:moveTo>
                    <a:pt x="22250" y="0"/>
                  </a:moveTo>
                  <a:lnTo>
                    <a:pt x="1" y="2435"/>
                  </a:lnTo>
                  <a:lnTo>
                    <a:pt x="167" y="4170"/>
                  </a:lnTo>
                  <a:lnTo>
                    <a:pt x="22450" y="1735"/>
                  </a:lnTo>
                  <a:lnTo>
                    <a:pt x="22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6237975" y="782650"/>
              <a:ext cx="413650" cy="89250"/>
            </a:xfrm>
            <a:custGeom>
              <a:avLst/>
              <a:gdLst/>
              <a:ahLst/>
              <a:cxnLst/>
              <a:rect l="l" t="t" r="r" b="b"/>
              <a:pathLst>
                <a:path w="16546" h="3570" extrusionOk="0">
                  <a:moveTo>
                    <a:pt x="16345" y="1"/>
                  </a:moveTo>
                  <a:lnTo>
                    <a:pt x="0" y="1802"/>
                  </a:lnTo>
                  <a:lnTo>
                    <a:pt x="167" y="3570"/>
                  </a:lnTo>
                  <a:lnTo>
                    <a:pt x="16546" y="1735"/>
                  </a:lnTo>
                  <a:lnTo>
                    <a:pt x="163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6159575" y="866050"/>
              <a:ext cx="501225" cy="97600"/>
            </a:xfrm>
            <a:custGeom>
              <a:avLst/>
              <a:gdLst/>
              <a:ahLst/>
              <a:cxnLst/>
              <a:rect l="l" t="t" r="r" b="b"/>
              <a:pathLst>
                <a:path w="20049" h="3904" extrusionOk="0">
                  <a:moveTo>
                    <a:pt x="19848" y="0"/>
                  </a:moveTo>
                  <a:lnTo>
                    <a:pt x="1" y="2169"/>
                  </a:lnTo>
                  <a:lnTo>
                    <a:pt x="201" y="3903"/>
                  </a:lnTo>
                  <a:lnTo>
                    <a:pt x="20048" y="1735"/>
                  </a:lnTo>
                  <a:lnTo>
                    <a:pt x="19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29"/>
          <p:cNvSpPr/>
          <p:nvPr/>
        </p:nvSpPr>
        <p:spPr>
          <a:xfrm flipH="1">
            <a:off x="5691525" y="3006800"/>
            <a:ext cx="3490025" cy="1970600"/>
          </a:xfrm>
          <a:custGeom>
            <a:avLst/>
            <a:gdLst/>
            <a:ahLst/>
            <a:cxnLst/>
            <a:rect l="l" t="t" r="r" b="b"/>
            <a:pathLst>
              <a:path w="139601" h="78824" fill="none" extrusionOk="0">
                <a:moveTo>
                  <a:pt x="139600" y="43431"/>
                </a:moveTo>
                <a:lnTo>
                  <a:pt x="135130" y="58475"/>
                </a:lnTo>
                <a:cubicBezTo>
                  <a:pt x="133396" y="64379"/>
                  <a:pt x="128259" y="68683"/>
                  <a:pt x="122121" y="69316"/>
                </a:cubicBezTo>
                <a:lnTo>
                  <a:pt x="38828" y="78189"/>
                </a:lnTo>
                <a:cubicBezTo>
                  <a:pt x="32991" y="78823"/>
                  <a:pt x="27420" y="75354"/>
                  <a:pt x="25419" y="69850"/>
                </a:cubicBezTo>
                <a:lnTo>
                  <a:pt x="1"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29"/>
          <p:cNvGrpSpPr/>
          <p:nvPr/>
        </p:nvGrpSpPr>
        <p:grpSpPr>
          <a:xfrm>
            <a:off x="4853250" y="3822400"/>
            <a:ext cx="1425200" cy="1217575"/>
            <a:chOff x="6217325" y="1962975"/>
            <a:chExt cx="1425200" cy="1217575"/>
          </a:xfrm>
        </p:grpSpPr>
        <p:sp>
          <p:nvSpPr>
            <p:cNvPr id="375" name="Google Shape;375;p29"/>
            <p:cNvSpPr/>
            <p:nvPr/>
          </p:nvSpPr>
          <p:spPr>
            <a:xfrm>
              <a:off x="6217325" y="2040525"/>
              <a:ext cx="1400175" cy="1140025"/>
            </a:xfrm>
            <a:custGeom>
              <a:avLst/>
              <a:gdLst/>
              <a:ahLst/>
              <a:cxnLst/>
              <a:rect l="l" t="t" r="r" b="b"/>
              <a:pathLst>
                <a:path w="56007" h="45601" extrusionOk="0">
                  <a:moveTo>
                    <a:pt x="9707" y="1"/>
                  </a:moveTo>
                  <a:lnTo>
                    <a:pt x="0" y="31156"/>
                  </a:lnTo>
                  <a:lnTo>
                    <a:pt x="46300" y="45600"/>
                  </a:lnTo>
                  <a:lnTo>
                    <a:pt x="56007" y="14411"/>
                  </a:lnTo>
                  <a:lnTo>
                    <a:pt x="97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6773550" y="2616775"/>
              <a:ext cx="79250" cy="60900"/>
            </a:xfrm>
            <a:custGeom>
              <a:avLst/>
              <a:gdLst/>
              <a:ahLst/>
              <a:cxnLst/>
              <a:rect l="l" t="t" r="r" b="b"/>
              <a:pathLst>
                <a:path w="3170" h="2436" fill="none" extrusionOk="0">
                  <a:moveTo>
                    <a:pt x="3169" y="501"/>
                  </a:moveTo>
                  <a:lnTo>
                    <a:pt x="734" y="1"/>
                  </a:lnTo>
                  <a:lnTo>
                    <a:pt x="0" y="2436"/>
                  </a:lnTo>
                </a:path>
              </a:pathLst>
            </a:custGeom>
            <a:noFill/>
            <a:ln w="31700" cap="rnd" cmpd="sng">
              <a:solidFill>
                <a:srgbClr val="98AEF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9"/>
            <p:cNvSpPr/>
            <p:nvPr/>
          </p:nvSpPr>
          <p:spPr>
            <a:xfrm>
              <a:off x="6495425" y="2219788"/>
              <a:ext cx="818100" cy="735000"/>
            </a:xfrm>
            <a:custGeom>
              <a:avLst/>
              <a:gdLst/>
              <a:ahLst/>
              <a:cxnLst/>
              <a:rect l="l" t="t" r="r" b="b"/>
              <a:pathLst>
                <a:path w="32724" h="29400" extrusionOk="0">
                  <a:moveTo>
                    <a:pt x="9830" y="1"/>
                  </a:moveTo>
                  <a:cubicBezTo>
                    <a:pt x="9557" y="1"/>
                    <a:pt x="9278" y="48"/>
                    <a:pt x="9007" y="146"/>
                  </a:cubicBezTo>
                  <a:cubicBezTo>
                    <a:pt x="3637" y="2247"/>
                    <a:pt x="1" y="7484"/>
                    <a:pt x="1" y="13255"/>
                  </a:cubicBezTo>
                  <a:cubicBezTo>
                    <a:pt x="1" y="13722"/>
                    <a:pt x="34" y="14122"/>
                    <a:pt x="67" y="14589"/>
                  </a:cubicBezTo>
                  <a:cubicBezTo>
                    <a:pt x="134" y="15223"/>
                    <a:pt x="468" y="15757"/>
                    <a:pt x="901" y="16124"/>
                  </a:cubicBezTo>
                  <a:cubicBezTo>
                    <a:pt x="1335" y="16457"/>
                    <a:pt x="1835" y="16657"/>
                    <a:pt x="2369" y="16657"/>
                  </a:cubicBezTo>
                  <a:lnTo>
                    <a:pt x="2569" y="16657"/>
                  </a:lnTo>
                  <a:lnTo>
                    <a:pt x="2869" y="16624"/>
                  </a:lnTo>
                  <a:cubicBezTo>
                    <a:pt x="3003" y="17892"/>
                    <a:pt x="3236" y="19093"/>
                    <a:pt x="3703" y="20260"/>
                  </a:cubicBezTo>
                  <a:cubicBezTo>
                    <a:pt x="5004" y="23763"/>
                    <a:pt x="7639" y="26565"/>
                    <a:pt x="11042" y="28099"/>
                  </a:cubicBezTo>
                  <a:cubicBezTo>
                    <a:pt x="12910" y="28966"/>
                    <a:pt x="14911" y="29400"/>
                    <a:pt x="16913" y="29400"/>
                  </a:cubicBezTo>
                  <a:cubicBezTo>
                    <a:pt x="18547" y="29400"/>
                    <a:pt x="20215" y="29100"/>
                    <a:pt x="21783" y="28533"/>
                  </a:cubicBezTo>
                  <a:cubicBezTo>
                    <a:pt x="29021" y="25931"/>
                    <a:pt x="32724" y="17792"/>
                    <a:pt x="30022" y="10553"/>
                  </a:cubicBezTo>
                  <a:cubicBezTo>
                    <a:pt x="27920" y="4904"/>
                    <a:pt x="22569" y="1387"/>
                    <a:pt x="16886" y="1387"/>
                  </a:cubicBezTo>
                  <a:cubicBezTo>
                    <a:pt x="15355" y="1387"/>
                    <a:pt x="13799" y="1642"/>
                    <a:pt x="12276" y="2180"/>
                  </a:cubicBezTo>
                  <a:lnTo>
                    <a:pt x="12009" y="1480"/>
                  </a:lnTo>
                  <a:cubicBezTo>
                    <a:pt x="11648" y="551"/>
                    <a:pt x="10767" y="1"/>
                    <a:pt x="98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6460825" y="1962975"/>
              <a:ext cx="1181700" cy="437850"/>
            </a:xfrm>
            <a:custGeom>
              <a:avLst/>
              <a:gdLst/>
              <a:ahLst/>
              <a:cxnLst/>
              <a:rect l="l" t="t" r="r" b="b"/>
              <a:pathLst>
                <a:path w="47268" h="17514" extrusionOk="0">
                  <a:moveTo>
                    <a:pt x="968" y="1"/>
                  </a:moveTo>
                  <a:lnTo>
                    <a:pt x="0" y="3069"/>
                  </a:lnTo>
                  <a:lnTo>
                    <a:pt x="46300" y="17513"/>
                  </a:lnTo>
                  <a:lnTo>
                    <a:pt x="47267" y="14444"/>
                  </a:lnTo>
                  <a:lnTo>
                    <a:pt x="968" y="1"/>
                  </a:ln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6495000" y="2220025"/>
              <a:ext cx="818950" cy="734525"/>
            </a:xfrm>
            <a:custGeom>
              <a:avLst/>
              <a:gdLst/>
              <a:ahLst/>
              <a:cxnLst/>
              <a:rect l="l" t="t" r="r" b="b"/>
              <a:pathLst>
                <a:path w="32758" h="29381" extrusionOk="0">
                  <a:moveTo>
                    <a:pt x="9864" y="1"/>
                  </a:moveTo>
                  <a:cubicBezTo>
                    <a:pt x="9581" y="1"/>
                    <a:pt x="9292" y="52"/>
                    <a:pt x="9007" y="159"/>
                  </a:cubicBezTo>
                  <a:cubicBezTo>
                    <a:pt x="3637" y="2228"/>
                    <a:pt x="1" y="7498"/>
                    <a:pt x="1" y="13235"/>
                  </a:cubicBezTo>
                  <a:cubicBezTo>
                    <a:pt x="1" y="13702"/>
                    <a:pt x="68" y="14136"/>
                    <a:pt x="101" y="14570"/>
                  </a:cubicBezTo>
                  <a:cubicBezTo>
                    <a:pt x="134" y="15203"/>
                    <a:pt x="468" y="15737"/>
                    <a:pt x="935" y="16137"/>
                  </a:cubicBezTo>
                  <a:cubicBezTo>
                    <a:pt x="1335" y="16471"/>
                    <a:pt x="1836" y="16671"/>
                    <a:pt x="2403" y="16671"/>
                  </a:cubicBezTo>
                  <a:lnTo>
                    <a:pt x="2603" y="16671"/>
                  </a:lnTo>
                  <a:lnTo>
                    <a:pt x="2903" y="16638"/>
                  </a:lnTo>
                  <a:cubicBezTo>
                    <a:pt x="3003" y="17872"/>
                    <a:pt x="3270" y="19106"/>
                    <a:pt x="3737" y="20274"/>
                  </a:cubicBezTo>
                  <a:cubicBezTo>
                    <a:pt x="5005" y="23776"/>
                    <a:pt x="7640" y="26545"/>
                    <a:pt x="11076" y="28113"/>
                  </a:cubicBezTo>
                  <a:cubicBezTo>
                    <a:pt x="12944" y="28980"/>
                    <a:pt x="14945" y="29380"/>
                    <a:pt x="16946" y="29380"/>
                  </a:cubicBezTo>
                  <a:cubicBezTo>
                    <a:pt x="18581" y="29380"/>
                    <a:pt x="20249" y="29080"/>
                    <a:pt x="21783" y="28513"/>
                  </a:cubicBezTo>
                  <a:cubicBezTo>
                    <a:pt x="29055" y="25945"/>
                    <a:pt x="32758" y="17805"/>
                    <a:pt x="30056" y="10533"/>
                  </a:cubicBezTo>
                  <a:cubicBezTo>
                    <a:pt x="27952" y="4878"/>
                    <a:pt x="22570" y="1380"/>
                    <a:pt x="16872" y="1380"/>
                  </a:cubicBezTo>
                  <a:cubicBezTo>
                    <a:pt x="15344" y="1380"/>
                    <a:pt x="13793" y="1632"/>
                    <a:pt x="12276" y="2161"/>
                  </a:cubicBezTo>
                  <a:lnTo>
                    <a:pt x="12010" y="1494"/>
                  </a:lnTo>
                  <a:cubicBezTo>
                    <a:pt x="11676" y="569"/>
                    <a:pt x="10809" y="1"/>
                    <a:pt x="9864" y="1"/>
                  </a:cubicBezTo>
                  <a:close/>
                </a:path>
              </a:pathLst>
            </a:custGeom>
            <a:solidFill>
              <a:schemeClr val="dk1"/>
            </a:solidFill>
            <a:ln>
              <a:noFill/>
            </a:ln>
            <a:effectLst>
              <a:outerShdw dist="19050" dir="204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6623425" y="2313100"/>
              <a:ext cx="624650" cy="587025"/>
            </a:xfrm>
            <a:custGeom>
              <a:avLst/>
              <a:gdLst/>
              <a:ahLst/>
              <a:cxnLst/>
              <a:rect l="l" t="t" r="r" b="b"/>
              <a:pathLst>
                <a:path w="24986" h="23481" extrusionOk="0">
                  <a:moveTo>
                    <a:pt x="11702" y="0"/>
                  </a:moveTo>
                  <a:cubicBezTo>
                    <a:pt x="10348" y="0"/>
                    <a:pt x="8975" y="238"/>
                    <a:pt x="7640" y="739"/>
                  </a:cubicBezTo>
                  <a:lnTo>
                    <a:pt x="11743" y="11747"/>
                  </a:lnTo>
                  <a:lnTo>
                    <a:pt x="1" y="12781"/>
                  </a:lnTo>
                  <a:cubicBezTo>
                    <a:pt x="134" y="13816"/>
                    <a:pt x="335" y="14816"/>
                    <a:pt x="735" y="15817"/>
                  </a:cubicBezTo>
                  <a:cubicBezTo>
                    <a:pt x="2478" y="20552"/>
                    <a:pt x="7000" y="23481"/>
                    <a:pt x="11771" y="23481"/>
                  </a:cubicBezTo>
                  <a:cubicBezTo>
                    <a:pt x="13117" y="23481"/>
                    <a:pt x="14483" y="23247"/>
                    <a:pt x="15812" y="22755"/>
                  </a:cubicBezTo>
                  <a:cubicBezTo>
                    <a:pt x="21850" y="20487"/>
                    <a:pt x="24985" y="13715"/>
                    <a:pt x="22751" y="7644"/>
                  </a:cubicBezTo>
                  <a:cubicBezTo>
                    <a:pt x="20984" y="2942"/>
                    <a:pt x="16466" y="0"/>
                    <a:pt x="117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6553375" y="2278200"/>
              <a:ext cx="293575" cy="302750"/>
            </a:xfrm>
            <a:custGeom>
              <a:avLst/>
              <a:gdLst/>
              <a:ahLst/>
              <a:cxnLst/>
              <a:rect l="l" t="t" r="r" b="b"/>
              <a:pathLst>
                <a:path w="11743" h="12110" extrusionOk="0">
                  <a:moveTo>
                    <a:pt x="7506" y="1"/>
                  </a:moveTo>
                  <a:cubicBezTo>
                    <a:pt x="3003" y="1769"/>
                    <a:pt x="1" y="6138"/>
                    <a:pt x="1" y="10975"/>
                  </a:cubicBezTo>
                  <a:cubicBezTo>
                    <a:pt x="1" y="11342"/>
                    <a:pt x="1" y="11709"/>
                    <a:pt x="68" y="12109"/>
                  </a:cubicBezTo>
                  <a:lnTo>
                    <a:pt x="11743" y="10975"/>
                  </a:lnTo>
                  <a:lnTo>
                    <a:pt x="75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29"/>
          <p:cNvGrpSpPr/>
          <p:nvPr/>
        </p:nvGrpSpPr>
        <p:grpSpPr>
          <a:xfrm>
            <a:off x="3217675" y="4144200"/>
            <a:ext cx="1509425" cy="228525"/>
            <a:chOff x="5708425" y="4133400"/>
            <a:chExt cx="1509425" cy="228525"/>
          </a:xfrm>
        </p:grpSpPr>
        <p:sp>
          <p:nvSpPr>
            <p:cNvPr id="383" name="Google Shape;383;p29"/>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9"/>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9"/>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space réservé du numéro de diapositive 1">
            <a:extLst>
              <a:ext uri="{FF2B5EF4-FFF2-40B4-BE49-F238E27FC236}">
                <a16:creationId xmlns:a16="http://schemas.microsoft.com/office/drawing/2014/main" id="{EDFE83C2-B1A8-0BAA-DE65-F258DB6CE15A}"/>
              </a:ext>
            </a:extLst>
          </p:cNvPr>
          <p:cNvSpPr>
            <a:spLocks noGrp="1"/>
          </p:cNvSpPr>
          <p:nvPr>
            <p:ph type="sldNum" sz="quarter" idx="10"/>
          </p:nvPr>
        </p:nvSpPr>
        <p:spPr/>
        <p:txBody>
          <a:bodyPr/>
          <a:lstStyle/>
          <a:p>
            <a:fld id="{534085DB-8E88-44CC-924E-65E97532B1DB}" type="slidenum">
              <a:rPr lang="fr-FR" smtClean="0"/>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1842900" y="2401763"/>
            <a:ext cx="5458200" cy="46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2996550" y="1595600"/>
            <a:ext cx="3150900" cy="56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1842900" y="3112225"/>
            <a:ext cx="5458200" cy="28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 name="Espace réservé du numéro de diapositive 1">
            <a:extLst>
              <a:ext uri="{FF2B5EF4-FFF2-40B4-BE49-F238E27FC236}">
                <a16:creationId xmlns:a16="http://schemas.microsoft.com/office/drawing/2014/main" id="{A3297E27-D2CF-4293-77F2-97AEFB9A22E4}"/>
              </a:ext>
            </a:extLst>
          </p:cNvPr>
          <p:cNvSpPr>
            <a:spLocks noGrp="1"/>
          </p:cNvSpPr>
          <p:nvPr>
            <p:ph type="sldNum" sz="quarter" idx="10"/>
          </p:nvPr>
        </p:nvSpPr>
        <p:spPr/>
        <p:txBody>
          <a:bodyPr/>
          <a:lstStyle/>
          <a:p>
            <a:fld id="{534085DB-8E88-44CC-924E-65E97532B1DB}" type="slidenum">
              <a:rPr lang="fr-FR" smtClean="0"/>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 name="Espace réservé du numéro de diapositive 1">
            <a:extLst>
              <a:ext uri="{FF2B5EF4-FFF2-40B4-BE49-F238E27FC236}">
                <a16:creationId xmlns:a16="http://schemas.microsoft.com/office/drawing/2014/main" id="{B6C33BB1-8B91-0819-6C51-69CEE435D7BA}"/>
              </a:ext>
            </a:extLst>
          </p:cNvPr>
          <p:cNvSpPr>
            <a:spLocks noGrp="1"/>
          </p:cNvSpPr>
          <p:nvPr>
            <p:ph type="sldNum" sz="quarter" idx="10"/>
          </p:nvPr>
        </p:nvSpPr>
        <p:spPr/>
        <p:txBody>
          <a:bodyPr/>
          <a:lstStyle/>
          <a:p>
            <a:fld id="{534085DB-8E88-44CC-924E-65E97532B1DB}" type="slidenum">
              <a:rPr lang="fr-FR" smtClean="0"/>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txBox="1">
            <a:spLocks noGrp="1"/>
          </p:cNvSpPr>
          <p:nvPr>
            <p:ph type="subTitle" idx="1"/>
          </p:nvPr>
        </p:nvSpPr>
        <p:spPr>
          <a:xfrm>
            <a:off x="4064200" y="1908212"/>
            <a:ext cx="4364700" cy="200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Font typeface="Bellota Text"/>
              <a:buChar char="●"/>
              <a:defRPr/>
            </a:lvl1pPr>
            <a:lvl2pPr lvl="1" rtl="0">
              <a:lnSpc>
                <a:spcPct val="100000"/>
              </a:lnSpc>
              <a:spcBef>
                <a:spcPts val="0"/>
              </a:spcBef>
              <a:spcAft>
                <a:spcPts val="0"/>
              </a:spcAft>
              <a:buClr>
                <a:srgbClr val="191919"/>
              </a:buClr>
              <a:buSzPts val="1400"/>
              <a:buFont typeface="Bellota Text"/>
              <a:buChar char="○"/>
              <a:defRPr/>
            </a:lvl2pPr>
            <a:lvl3pPr lvl="2" rtl="0">
              <a:lnSpc>
                <a:spcPct val="100000"/>
              </a:lnSpc>
              <a:spcBef>
                <a:spcPts val="0"/>
              </a:spcBef>
              <a:spcAft>
                <a:spcPts val="0"/>
              </a:spcAft>
              <a:buClr>
                <a:srgbClr val="191919"/>
              </a:buClr>
              <a:buSzPts val="1400"/>
              <a:buFont typeface="Bellota Text"/>
              <a:buChar char="■"/>
              <a:defRPr/>
            </a:lvl3pPr>
            <a:lvl4pPr lvl="3" rtl="0">
              <a:lnSpc>
                <a:spcPct val="100000"/>
              </a:lnSpc>
              <a:spcBef>
                <a:spcPts val="0"/>
              </a:spcBef>
              <a:spcAft>
                <a:spcPts val="0"/>
              </a:spcAft>
              <a:buClr>
                <a:srgbClr val="191919"/>
              </a:buClr>
              <a:buSzPts val="1400"/>
              <a:buFont typeface="Bellota Text"/>
              <a:buChar char="●"/>
              <a:defRPr/>
            </a:lvl4pPr>
            <a:lvl5pPr lvl="4" rtl="0">
              <a:lnSpc>
                <a:spcPct val="100000"/>
              </a:lnSpc>
              <a:spcBef>
                <a:spcPts val="0"/>
              </a:spcBef>
              <a:spcAft>
                <a:spcPts val="0"/>
              </a:spcAft>
              <a:buClr>
                <a:srgbClr val="191919"/>
              </a:buClr>
              <a:buSzPts val="1400"/>
              <a:buFont typeface="Bellota Text"/>
              <a:buChar char="○"/>
              <a:defRPr/>
            </a:lvl5pPr>
            <a:lvl6pPr lvl="5" rtl="0">
              <a:lnSpc>
                <a:spcPct val="100000"/>
              </a:lnSpc>
              <a:spcBef>
                <a:spcPts val="0"/>
              </a:spcBef>
              <a:spcAft>
                <a:spcPts val="0"/>
              </a:spcAft>
              <a:buClr>
                <a:srgbClr val="191919"/>
              </a:buClr>
              <a:buSzPts val="1400"/>
              <a:buFont typeface="Bellota Text"/>
              <a:buChar char="■"/>
              <a:defRPr/>
            </a:lvl6pPr>
            <a:lvl7pPr lvl="6" rtl="0">
              <a:lnSpc>
                <a:spcPct val="100000"/>
              </a:lnSpc>
              <a:spcBef>
                <a:spcPts val="0"/>
              </a:spcBef>
              <a:spcAft>
                <a:spcPts val="0"/>
              </a:spcAft>
              <a:buClr>
                <a:srgbClr val="191919"/>
              </a:buClr>
              <a:buSzPts val="1400"/>
              <a:buFont typeface="Bellota Text"/>
              <a:buChar char="●"/>
              <a:defRPr/>
            </a:lvl7pPr>
            <a:lvl8pPr lvl="7" rtl="0">
              <a:lnSpc>
                <a:spcPct val="100000"/>
              </a:lnSpc>
              <a:spcBef>
                <a:spcPts val="0"/>
              </a:spcBef>
              <a:spcAft>
                <a:spcPts val="0"/>
              </a:spcAft>
              <a:buClr>
                <a:srgbClr val="191919"/>
              </a:buClr>
              <a:buSzPts val="1400"/>
              <a:buFont typeface="Bellota Text"/>
              <a:buChar char="○"/>
              <a:defRPr/>
            </a:lvl8pPr>
            <a:lvl9pPr lvl="8" rtl="0">
              <a:lnSpc>
                <a:spcPct val="100000"/>
              </a:lnSpc>
              <a:spcBef>
                <a:spcPts val="0"/>
              </a:spcBef>
              <a:spcAft>
                <a:spcPts val="0"/>
              </a:spcAft>
              <a:buClr>
                <a:srgbClr val="191919"/>
              </a:buClr>
              <a:buSzPts val="1400"/>
              <a:buFont typeface="Bellota Text"/>
              <a:buChar char="■"/>
              <a:defRPr/>
            </a:lvl9pPr>
          </a:lstStyle>
          <a:p>
            <a:endParaRPr/>
          </a:p>
        </p:txBody>
      </p:sp>
      <p:sp>
        <p:nvSpPr>
          <p:cNvPr id="59" name="Google Shape;59;p7"/>
          <p:cNvSpPr txBox="1">
            <a:spLocks noGrp="1"/>
          </p:cNvSpPr>
          <p:nvPr>
            <p:ph type="title"/>
          </p:nvPr>
        </p:nvSpPr>
        <p:spPr>
          <a:xfrm>
            <a:off x="4064200" y="1233075"/>
            <a:ext cx="43647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60" name="Google Shape;60;p7"/>
          <p:cNvSpPr/>
          <p:nvPr/>
        </p:nvSpPr>
        <p:spPr>
          <a:xfrm rot="-1247566" flipH="1">
            <a:off x="3734863" y="4152600"/>
            <a:ext cx="5901911" cy="882353"/>
          </a:xfrm>
          <a:custGeom>
            <a:avLst/>
            <a:gdLst/>
            <a:ahLst/>
            <a:cxnLst/>
            <a:rect l="l" t="t" r="r" b="b"/>
            <a:pathLst>
              <a:path w="236069" h="35293" fill="none" extrusionOk="0">
                <a:moveTo>
                  <a:pt x="0" y="7073"/>
                </a:moveTo>
                <a:lnTo>
                  <a:pt x="99238" y="32524"/>
                </a:lnTo>
                <a:cubicBezTo>
                  <a:pt x="109912" y="35293"/>
                  <a:pt x="121153" y="35026"/>
                  <a:pt x="131728" y="31824"/>
                </a:cubicBezTo>
                <a:lnTo>
                  <a:pt x="236069" y="1"/>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E38A26B3-19B9-3933-1906-167AC3207114}"/>
              </a:ext>
            </a:extLst>
          </p:cNvPr>
          <p:cNvSpPr>
            <a:spLocks noGrp="1"/>
          </p:cNvSpPr>
          <p:nvPr>
            <p:ph type="sldNum" sz="quarter" idx="10"/>
          </p:nvPr>
        </p:nvSpPr>
        <p:spPr/>
        <p:txBody>
          <a:bodyPr/>
          <a:lstStyle/>
          <a:p>
            <a:fld id="{534085DB-8E88-44CC-924E-65E97532B1DB}" type="slidenum">
              <a:rPr lang="fr-FR" smtClean="0"/>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9"/>
        <p:cNvGrpSpPr/>
        <p:nvPr/>
      </p:nvGrpSpPr>
      <p:grpSpPr>
        <a:xfrm>
          <a:off x="0" y="0"/>
          <a:ext cx="0" cy="0"/>
          <a:chOff x="0" y="0"/>
          <a:chExt cx="0" cy="0"/>
        </a:xfrm>
      </p:grpSpPr>
      <p:sp>
        <p:nvSpPr>
          <p:cNvPr id="80" name="Google Shape;80;p9"/>
          <p:cNvSpPr txBox="1">
            <a:spLocks noGrp="1"/>
          </p:cNvSpPr>
          <p:nvPr>
            <p:ph type="title"/>
          </p:nvPr>
        </p:nvSpPr>
        <p:spPr>
          <a:xfrm>
            <a:off x="715100" y="1439975"/>
            <a:ext cx="4736400" cy="668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500" b="0">
                <a:latin typeface="Anek Devanagari SemiBold"/>
                <a:ea typeface="Anek Devanagari SemiBold"/>
                <a:cs typeface="Anek Devanagari SemiBold"/>
                <a:sym typeface="Anek Devanagari SemiBold"/>
              </a:defRPr>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81" name="Google Shape;81;p9"/>
          <p:cNvSpPr txBox="1">
            <a:spLocks noGrp="1"/>
          </p:cNvSpPr>
          <p:nvPr>
            <p:ph type="subTitle" idx="1"/>
          </p:nvPr>
        </p:nvSpPr>
        <p:spPr>
          <a:xfrm>
            <a:off x="715100" y="2268910"/>
            <a:ext cx="4736400" cy="143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 name="Espace réservé du numéro de diapositive 1">
            <a:extLst>
              <a:ext uri="{FF2B5EF4-FFF2-40B4-BE49-F238E27FC236}">
                <a16:creationId xmlns:a16="http://schemas.microsoft.com/office/drawing/2014/main" id="{0C7114D2-E3D9-E824-CE5E-FA2862489B24}"/>
              </a:ext>
            </a:extLst>
          </p:cNvPr>
          <p:cNvSpPr>
            <a:spLocks noGrp="1"/>
          </p:cNvSpPr>
          <p:nvPr>
            <p:ph type="sldNum" sz="quarter" idx="10"/>
          </p:nvPr>
        </p:nvSpPr>
        <p:spPr/>
        <p:txBody>
          <a:bodyPr/>
          <a:lstStyle/>
          <a:p>
            <a:fld id="{534085DB-8E88-44CC-924E-65E97532B1DB}" type="slidenum">
              <a:rPr lang="fr-FR" smtClean="0"/>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7"/>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D4D1C9E-B1D2-E92A-C222-154562D2B2C3}"/>
              </a:ext>
            </a:extLst>
          </p:cNvPr>
          <p:cNvSpPr>
            <a:spLocks noGrp="1"/>
          </p:cNvSpPr>
          <p:nvPr>
            <p:ph type="sldNum" sz="quarter" idx="10"/>
          </p:nvPr>
        </p:nvSpPr>
        <p:spPr/>
        <p:txBody>
          <a:bodyPr/>
          <a:lstStyle/>
          <a:p>
            <a:fld id="{534085DB-8E88-44CC-924E-65E97532B1DB}" type="slidenum">
              <a:rPr lang="fr-FR" smtClean="0"/>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0" name="Google Shape;90;p13"/>
          <p:cNvSpPr txBox="1">
            <a:spLocks noGrp="1"/>
          </p:cNvSpPr>
          <p:nvPr>
            <p:ph type="title" idx="2"/>
          </p:nvPr>
        </p:nvSpPr>
        <p:spPr>
          <a:xfrm>
            <a:off x="1368950" y="1178499"/>
            <a:ext cx="3096000" cy="3492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2400"/>
              <a:buNone/>
              <a:defRPr sz="2400" b="0">
                <a:latin typeface="Anek Devanagari SemiBold"/>
                <a:ea typeface="Anek Devanagari SemiBold"/>
                <a:cs typeface="Anek Devanagari SemiBold"/>
                <a:sym typeface="Anek Devanagari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3"/>
          <p:cNvSpPr txBox="1">
            <a:spLocks noGrp="1"/>
          </p:cNvSpPr>
          <p:nvPr>
            <p:ph type="title" idx="3" hasCustomPrompt="1"/>
          </p:nvPr>
        </p:nvSpPr>
        <p:spPr>
          <a:xfrm>
            <a:off x="717546" y="1178500"/>
            <a:ext cx="646500" cy="349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accent3"/>
                </a:solidFill>
                <a:latin typeface="Anek Devanagari SemiBold"/>
                <a:ea typeface="Anek Devanagari SemiBold"/>
                <a:cs typeface="Anek Devanagari SemiBold"/>
                <a:sym typeface="Anek Devanagari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1"/>
          </p:nvPr>
        </p:nvSpPr>
        <p:spPr>
          <a:xfrm>
            <a:off x="1368950" y="1571050"/>
            <a:ext cx="309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3"/>
          <p:cNvSpPr txBox="1">
            <a:spLocks noGrp="1"/>
          </p:cNvSpPr>
          <p:nvPr>
            <p:ph type="title" idx="4"/>
          </p:nvPr>
        </p:nvSpPr>
        <p:spPr>
          <a:xfrm>
            <a:off x="1368950" y="2262124"/>
            <a:ext cx="3096000" cy="3492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2400"/>
              <a:buNone/>
              <a:defRPr sz="2400" b="0">
                <a:latin typeface="Anek Devanagari SemiBold"/>
                <a:ea typeface="Anek Devanagari SemiBold"/>
                <a:cs typeface="Anek Devanagari SemiBold"/>
                <a:sym typeface="Anek Devanagari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3"/>
          <p:cNvSpPr txBox="1">
            <a:spLocks noGrp="1"/>
          </p:cNvSpPr>
          <p:nvPr>
            <p:ph type="title" idx="5" hasCustomPrompt="1"/>
          </p:nvPr>
        </p:nvSpPr>
        <p:spPr>
          <a:xfrm>
            <a:off x="717546" y="2262125"/>
            <a:ext cx="646500" cy="349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accent3"/>
                </a:solidFill>
                <a:latin typeface="Anek Devanagari SemiBold"/>
                <a:ea typeface="Anek Devanagari SemiBold"/>
                <a:cs typeface="Anek Devanagari SemiBold"/>
                <a:sym typeface="Anek Devanagari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subTitle" idx="6"/>
          </p:nvPr>
        </p:nvSpPr>
        <p:spPr>
          <a:xfrm>
            <a:off x="1368950" y="2654675"/>
            <a:ext cx="309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3"/>
          <p:cNvSpPr txBox="1">
            <a:spLocks noGrp="1"/>
          </p:cNvSpPr>
          <p:nvPr>
            <p:ph type="title" idx="7"/>
          </p:nvPr>
        </p:nvSpPr>
        <p:spPr>
          <a:xfrm>
            <a:off x="1368950" y="3345748"/>
            <a:ext cx="3096000" cy="3492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2400"/>
              <a:buNone/>
              <a:defRPr sz="2400" b="0">
                <a:latin typeface="Anek Devanagari SemiBold"/>
                <a:ea typeface="Anek Devanagari SemiBold"/>
                <a:cs typeface="Anek Devanagari SemiBold"/>
                <a:sym typeface="Anek Devanagari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3"/>
          <p:cNvSpPr txBox="1">
            <a:spLocks noGrp="1"/>
          </p:cNvSpPr>
          <p:nvPr>
            <p:ph type="title" idx="8" hasCustomPrompt="1"/>
          </p:nvPr>
        </p:nvSpPr>
        <p:spPr>
          <a:xfrm>
            <a:off x="717546" y="3345750"/>
            <a:ext cx="646500" cy="349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accent3"/>
                </a:solidFill>
                <a:latin typeface="Anek Devanagari SemiBold"/>
                <a:ea typeface="Anek Devanagari SemiBold"/>
                <a:cs typeface="Anek Devanagari SemiBold"/>
                <a:sym typeface="Anek Devanagari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9"/>
          </p:nvPr>
        </p:nvSpPr>
        <p:spPr>
          <a:xfrm>
            <a:off x="1368950" y="3738300"/>
            <a:ext cx="309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3"/>
          <p:cNvSpPr txBox="1">
            <a:spLocks noGrp="1"/>
          </p:cNvSpPr>
          <p:nvPr>
            <p:ph type="title" idx="13"/>
          </p:nvPr>
        </p:nvSpPr>
        <p:spPr>
          <a:xfrm>
            <a:off x="5330450" y="1178499"/>
            <a:ext cx="3096000" cy="3492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2400"/>
              <a:buNone/>
              <a:defRPr sz="2400" b="0">
                <a:latin typeface="Anek Devanagari SemiBold"/>
                <a:ea typeface="Anek Devanagari SemiBold"/>
                <a:cs typeface="Anek Devanagari SemiBold"/>
                <a:sym typeface="Anek Devanagari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3"/>
          <p:cNvSpPr txBox="1">
            <a:spLocks noGrp="1"/>
          </p:cNvSpPr>
          <p:nvPr>
            <p:ph type="title" idx="14" hasCustomPrompt="1"/>
          </p:nvPr>
        </p:nvSpPr>
        <p:spPr>
          <a:xfrm>
            <a:off x="4683944" y="1178500"/>
            <a:ext cx="646500" cy="349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accent3"/>
                </a:solidFill>
                <a:latin typeface="Anek Devanagari SemiBold"/>
                <a:ea typeface="Anek Devanagari SemiBold"/>
                <a:cs typeface="Anek Devanagari SemiBold"/>
                <a:sym typeface="Anek Devanagari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a:spLocks noGrp="1"/>
          </p:cNvSpPr>
          <p:nvPr>
            <p:ph type="subTitle" idx="15"/>
          </p:nvPr>
        </p:nvSpPr>
        <p:spPr>
          <a:xfrm>
            <a:off x="5330450" y="1571050"/>
            <a:ext cx="309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3"/>
          <p:cNvSpPr txBox="1">
            <a:spLocks noGrp="1"/>
          </p:cNvSpPr>
          <p:nvPr>
            <p:ph type="title" idx="16"/>
          </p:nvPr>
        </p:nvSpPr>
        <p:spPr>
          <a:xfrm>
            <a:off x="5330450" y="2262124"/>
            <a:ext cx="3096000" cy="3492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2400"/>
              <a:buNone/>
              <a:defRPr sz="2400" b="0">
                <a:latin typeface="Anek Devanagari SemiBold"/>
                <a:ea typeface="Anek Devanagari SemiBold"/>
                <a:cs typeface="Anek Devanagari SemiBold"/>
                <a:sym typeface="Anek Devanagari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3"/>
          <p:cNvSpPr txBox="1">
            <a:spLocks noGrp="1"/>
          </p:cNvSpPr>
          <p:nvPr>
            <p:ph type="title" idx="17" hasCustomPrompt="1"/>
          </p:nvPr>
        </p:nvSpPr>
        <p:spPr>
          <a:xfrm>
            <a:off x="4683944" y="2262125"/>
            <a:ext cx="646500" cy="349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accent3"/>
                </a:solidFill>
                <a:latin typeface="Anek Devanagari SemiBold"/>
                <a:ea typeface="Anek Devanagari SemiBold"/>
                <a:cs typeface="Anek Devanagari SemiBold"/>
                <a:sym typeface="Anek Devanagari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3"/>
          <p:cNvSpPr txBox="1">
            <a:spLocks noGrp="1"/>
          </p:cNvSpPr>
          <p:nvPr>
            <p:ph type="subTitle" idx="18"/>
          </p:nvPr>
        </p:nvSpPr>
        <p:spPr>
          <a:xfrm>
            <a:off x="5330450" y="2654675"/>
            <a:ext cx="309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3"/>
          <p:cNvSpPr txBox="1">
            <a:spLocks noGrp="1"/>
          </p:cNvSpPr>
          <p:nvPr>
            <p:ph type="title" idx="19"/>
          </p:nvPr>
        </p:nvSpPr>
        <p:spPr>
          <a:xfrm>
            <a:off x="5330450" y="3345749"/>
            <a:ext cx="3096000" cy="3492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2400"/>
              <a:buNone/>
              <a:defRPr sz="2400" b="0">
                <a:latin typeface="Anek Devanagari SemiBold"/>
                <a:ea typeface="Anek Devanagari SemiBold"/>
                <a:cs typeface="Anek Devanagari SemiBold"/>
                <a:sym typeface="Anek Devanagari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3"/>
          <p:cNvSpPr txBox="1">
            <a:spLocks noGrp="1"/>
          </p:cNvSpPr>
          <p:nvPr>
            <p:ph type="title" idx="20" hasCustomPrompt="1"/>
          </p:nvPr>
        </p:nvSpPr>
        <p:spPr>
          <a:xfrm>
            <a:off x="4683944" y="3345738"/>
            <a:ext cx="646500" cy="349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accent3"/>
                </a:solidFill>
                <a:latin typeface="Anek Devanagari SemiBold"/>
                <a:ea typeface="Anek Devanagari SemiBold"/>
                <a:cs typeface="Anek Devanagari SemiBold"/>
                <a:sym typeface="Anek Devanagari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subTitle" idx="21"/>
          </p:nvPr>
        </p:nvSpPr>
        <p:spPr>
          <a:xfrm>
            <a:off x="5330450" y="3738300"/>
            <a:ext cx="309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3"/>
          <p:cNvSpPr/>
          <p:nvPr/>
        </p:nvSpPr>
        <p:spPr>
          <a:xfrm rot="2387454">
            <a:off x="-1191810" y="3730153"/>
            <a:ext cx="3575169" cy="490384"/>
          </a:xfrm>
          <a:custGeom>
            <a:avLst/>
            <a:gdLst/>
            <a:ahLst/>
            <a:cxnLst/>
            <a:rect l="l" t="t" r="r" b="b"/>
            <a:pathLst>
              <a:path w="143004" h="19615" fill="none" extrusionOk="0">
                <a:moveTo>
                  <a:pt x="1" y="167"/>
                </a:moveTo>
                <a:lnTo>
                  <a:pt x="83260" y="19614"/>
                </a:lnTo>
                <a:lnTo>
                  <a:pt x="143003"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EA52A82C-623A-8A2B-3F2D-C1F15D6FCD20}"/>
              </a:ext>
            </a:extLst>
          </p:cNvPr>
          <p:cNvSpPr>
            <a:spLocks noGrp="1"/>
          </p:cNvSpPr>
          <p:nvPr>
            <p:ph type="sldNum" sz="quarter" idx="22"/>
          </p:nvPr>
        </p:nvSpPr>
        <p:spPr/>
        <p:txBody>
          <a:bodyPr/>
          <a:lstStyle/>
          <a:p>
            <a:fld id="{534085DB-8E88-44CC-924E-65E97532B1DB}" type="slidenum">
              <a:rPr lang="fr-FR" smtClean="0"/>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09"/>
        <p:cNvGrpSpPr/>
        <p:nvPr/>
      </p:nvGrpSpPr>
      <p:grpSpPr>
        <a:xfrm>
          <a:off x="0" y="0"/>
          <a:ext cx="0" cy="0"/>
          <a:chOff x="0" y="0"/>
          <a:chExt cx="0" cy="0"/>
        </a:xfrm>
      </p:grpSpPr>
      <p:sp>
        <p:nvSpPr>
          <p:cNvPr id="110" name="Google Shape;110;p14"/>
          <p:cNvSpPr txBox="1">
            <a:spLocks noGrp="1"/>
          </p:cNvSpPr>
          <p:nvPr>
            <p:ph type="title"/>
          </p:nvPr>
        </p:nvSpPr>
        <p:spPr>
          <a:xfrm>
            <a:off x="2290075" y="3033925"/>
            <a:ext cx="4563900" cy="45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11" name="Google Shape;111;p14"/>
          <p:cNvSpPr txBox="1">
            <a:spLocks noGrp="1"/>
          </p:cNvSpPr>
          <p:nvPr>
            <p:ph type="subTitle" idx="1"/>
          </p:nvPr>
        </p:nvSpPr>
        <p:spPr>
          <a:xfrm>
            <a:off x="1458150" y="1650275"/>
            <a:ext cx="6227700" cy="126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8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12" name="Google Shape;112;p14"/>
          <p:cNvSpPr/>
          <p:nvPr/>
        </p:nvSpPr>
        <p:spPr>
          <a:xfrm flipH="1">
            <a:off x="398075" y="487225"/>
            <a:ext cx="3575100" cy="490375"/>
          </a:xfrm>
          <a:custGeom>
            <a:avLst/>
            <a:gdLst/>
            <a:ahLst/>
            <a:cxnLst/>
            <a:rect l="l" t="t" r="r" b="b"/>
            <a:pathLst>
              <a:path w="143004" h="19615" fill="none" extrusionOk="0">
                <a:moveTo>
                  <a:pt x="1" y="167"/>
                </a:moveTo>
                <a:lnTo>
                  <a:pt x="83260" y="19614"/>
                </a:lnTo>
                <a:lnTo>
                  <a:pt x="143003"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p:nvPr/>
        </p:nvSpPr>
        <p:spPr>
          <a:xfrm flipH="1">
            <a:off x="278825" y="448025"/>
            <a:ext cx="60075" cy="19200"/>
          </a:xfrm>
          <a:custGeom>
            <a:avLst/>
            <a:gdLst/>
            <a:ahLst/>
            <a:cxnLst/>
            <a:rect l="l" t="t" r="r" b="b"/>
            <a:pathLst>
              <a:path w="2403" h="768" fill="none" extrusionOk="0">
                <a:moveTo>
                  <a:pt x="0" y="768"/>
                </a:moveTo>
                <a:lnTo>
                  <a:pt x="2402"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4"/>
          <p:cNvSpPr/>
          <p:nvPr/>
        </p:nvSpPr>
        <p:spPr>
          <a:xfrm flipH="1">
            <a:off x="5691525" y="3006800"/>
            <a:ext cx="3490025" cy="1970600"/>
          </a:xfrm>
          <a:custGeom>
            <a:avLst/>
            <a:gdLst/>
            <a:ahLst/>
            <a:cxnLst/>
            <a:rect l="l" t="t" r="r" b="b"/>
            <a:pathLst>
              <a:path w="139601" h="78824" fill="none" extrusionOk="0">
                <a:moveTo>
                  <a:pt x="139600" y="43431"/>
                </a:moveTo>
                <a:lnTo>
                  <a:pt x="135130" y="58475"/>
                </a:lnTo>
                <a:cubicBezTo>
                  <a:pt x="133396" y="64379"/>
                  <a:pt x="128259" y="68683"/>
                  <a:pt x="122121" y="69316"/>
                </a:cubicBezTo>
                <a:lnTo>
                  <a:pt x="38828" y="78189"/>
                </a:lnTo>
                <a:cubicBezTo>
                  <a:pt x="32991" y="78823"/>
                  <a:pt x="27420" y="75354"/>
                  <a:pt x="25419" y="69850"/>
                </a:cubicBezTo>
                <a:lnTo>
                  <a:pt x="1"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4"/>
          <p:cNvSpPr/>
          <p:nvPr/>
        </p:nvSpPr>
        <p:spPr>
          <a:xfrm rot="-10193209">
            <a:off x="4290762" y="166767"/>
            <a:ext cx="5901948" cy="882358"/>
          </a:xfrm>
          <a:custGeom>
            <a:avLst/>
            <a:gdLst/>
            <a:ahLst/>
            <a:cxnLst/>
            <a:rect l="l" t="t" r="r" b="b"/>
            <a:pathLst>
              <a:path w="236069" h="35293" fill="none" extrusionOk="0">
                <a:moveTo>
                  <a:pt x="0" y="7073"/>
                </a:moveTo>
                <a:lnTo>
                  <a:pt x="99238" y="32524"/>
                </a:lnTo>
                <a:cubicBezTo>
                  <a:pt x="109912" y="35293"/>
                  <a:pt x="121153" y="35026"/>
                  <a:pt x="131728" y="31824"/>
                </a:cubicBezTo>
                <a:lnTo>
                  <a:pt x="236069" y="1"/>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9DE2F65B-4EC8-FDA2-9CBA-702D0DD17B6E}"/>
              </a:ext>
            </a:extLst>
          </p:cNvPr>
          <p:cNvSpPr>
            <a:spLocks noGrp="1"/>
          </p:cNvSpPr>
          <p:nvPr>
            <p:ph type="sldNum" sz="quarter" idx="10"/>
          </p:nvPr>
        </p:nvSpPr>
        <p:spPr/>
        <p:txBody>
          <a:bodyPr/>
          <a:lstStyle/>
          <a:p>
            <a:fld id="{534085DB-8E88-44CC-924E-65E97532B1DB}" type="slidenum">
              <a:rPr lang="fr-FR" smtClean="0"/>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16"/>
        <p:cNvGrpSpPr/>
        <p:nvPr/>
      </p:nvGrpSpPr>
      <p:grpSpPr>
        <a:xfrm>
          <a:off x="0" y="0"/>
          <a:ext cx="0" cy="0"/>
          <a:chOff x="0" y="0"/>
          <a:chExt cx="0" cy="0"/>
        </a:xfrm>
      </p:grpSpPr>
      <p:sp>
        <p:nvSpPr>
          <p:cNvPr id="117" name="Google Shape;117;p15"/>
          <p:cNvSpPr txBox="1">
            <a:spLocks noGrp="1"/>
          </p:cNvSpPr>
          <p:nvPr>
            <p:ph type="subTitle" idx="1"/>
          </p:nvPr>
        </p:nvSpPr>
        <p:spPr>
          <a:xfrm>
            <a:off x="715100" y="2294850"/>
            <a:ext cx="3907800" cy="111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8" name="Google Shape;118;p15"/>
          <p:cNvSpPr txBox="1">
            <a:spLocks noGrp="1"/>
          </p:cNvSpPr>
          <p:nvPr>
            <p:ph type="title"/>
          </p:nvPr>
        </p:nvSpPr>
        <p:spPr>
          <a:xfrm>
            <a:off x="715100" y="1730850"/>
            <a:ext cx="3907800" cy="564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19" name="Google Shape;119;p15"/>
          <p:cNvSpPr/>
          <p:nvPr/>
        </p:nvSpPr>
        <p:spPr>
          <a:xfrm rot="-10098465">
            <a:off x="3881992" y="50224"/>
            <a:ext cx="4752718" cy="882376"/>
          </a:xfrm>
          <a:custGeom>
            <a:avLst/>
            <a:gdLst/>
            <a:ahLst/>
            <a:cxnLst/>
            <a:rect l="l" t="t" r="r" b="b"/>
            <a:pathLst>
              <a:path w="236069" h="35293" fill="none" extrusionOk="0">
                <a:moveTo>
                  <a:pt x="0" y="7073"/>
                </a:moveTo>
                <a:lnTo>
                  <a:pt x="99238" y="32524"/>
                </a:lnTo>
                <a:cubicBezTo>
                  <a:pt x="109912" y="35293"/>
                  <a:pt x="121153" y="35026"/>
                  <a:pt x="131728" y="31824"/>
                </a:cubicBezTo>
                <a:lnTo>
                  <a:pt x="236069" y="1"/>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flipH="1">
            <a:off x="-22569" y="487225"/>
            <a:ext cx="3575100" cy="490375"/>
          </a:xfrm>
          <a:custGeom>
            <a:avLst/>
            <a:gdLst/>
            <a:ahLst/>
            <a:cxnLst/>
            <a:rect l="l" t="t" r="r" b="b"/>
            <a:pathLst>
              <a:path w="143004" h="19615" fill="none" extrusionOk="0">
                <a:moveTo>
                  <a:pt x="1" y="167"/>
                </a:moveTo>
                <a:lnTo>
                  <a:pt x="83260" y="19614"/>
                </a:lnTo>
                <a:lnTo>
                  <a:pt x="143003"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D77937EE-7D0E-26A8-C592-03786DEA311C}"/>
              </a:ext>
            </a:extLst>
          </p:cNvPr>
          <p:cNvSpPr>
            <a:spLocks noGrp="1"/>
          </p:cNvSpPr>
          <p:nvPr>
            <p:ph type="sldNum" sz="quarter" idx="10"/>
          </p:nvPr>
        </p:nvSpPr>
        <p:spPr/>
        <p:txBody>
          <a:bodyPr/>
          <a:lstStyle/>
          <a:p>
            <a:fld id="{534085DB-8E88-44CC-924E-65E97532B1DB}" type="slidenum">
              <a:rPr lang="fr-FR" smtClean="0"/>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500"/>
              <a:buFont typeface="Anek Devanagari"/>
              <a:buNone/>
              <a:defRPr sz="3500" b="1">
                <a:solidFill>
                  <a:schemeClr val="dk1"/>
                </a:solidFill>
                <a:latin typeface="Anek Devanagari"/>
                <a:ea typeface="Anek Devanagari"/>
                <a:cs typeface="Anek Devanagari"/>
                <a:sym typeface="Anek Devanagari"/>
              </a:defRPr>
            </a:lvl1pPr>
            <a:lvl2pPr lvl="1" algn="ctr">
              <a:spcBef>
                <a:spcPts val="0"/>
              </a:spcBef>
              <a:spcAft>
                <a:spcPts val="0"/>
              </a:spcAft>
              <a:buClr>
                <a:schemeClr val="dk1"/>
              </a:buClr>
              <a:buSzPts val="3500"/>
              <a:buFont typeface="Anek Devanagari"/>
              <a:buNone/>
              <a:defRPr sz="3500" b="1">
                <a:solidFill>
                  <a:schemeClr val="dk1"/>
                </a:solidFill>
                <a:latin typeface="Anek Devanagari"/>
                <a:ea typeface="Anek Devanagari"/>
                <a:cs typeface="Anek Devanagari"/>
                <a:sym typeface="Anek Devanagari"/>
              </a:defRPr>
            </a:lvl2pPr>
            <a:lvl3pPr lvl="2" algn="ctr">
              <a:spcBef>
                <a:spcPts val="0"/>
              </a:spcBef>
              <a:spcAft>
                <a:spcPts val="0"/>
              </a:spcAft>
              <a:buClr>
                <a:schemeClr val="dk1"/>
              </a:buClr>
              <a:buSzPts val="3500"/>
              <a:buFont typeface="Anek Devanagari"/>
              <a:buNone/>
              <a:defRPr sz="3500" b="1">
                <a:solidFill>
                  <a:schemeClr val="dk1"/>
                </a:solidFill>
                <a:latin typeface="Anek Devanagari"/>
                <a:ea typeface="Anek Devanagari"/>
                <a:cs typeface="Anek Devanagari"/>
                <a:sym typeface="Anek Devanagari"/>
              </a:defRPr>
            </a:lvl3pPr>
            <a:lvl4pPr lvl="3" algn="ctr">
              <a:spcBef>
                <a:spcPts val="0"/>
              </a:spcBef>
              <a:spcAft>
                <a:spcPts val="0"/>
              </a:spcAft>
              <a:buClr>
                <a:schemeClr val="dk1"/>
              </a:buClr>
              <a:buSzPts val="3500"/>
              <a:buFont typeface="Anek Devanagari"/>
              <a:buNone/>
              <a:defRPr sz="3500" b="1">
                <a:solidFill>
                  <a:schemeClr val="dk1"/>
                </a:solidFill>
                <a:latin typeface="Anek Devanagari"/>
                <a:ea typeface="Anek Devanagari"/>
                <a:cs typeface="Anek Devanagari"/>
                <a:sym typeface="Anek Devanagari"/>
              </a:defRPr>
            </a:lvl4pPr>
            <a:lvl5pPr lvl="4" algn="ctr">
              <a:spcBef>
                <a:spcPts val="0"/>
              </a:spcBef>
              <a:spcAft>
                <a:spcPts val="0"/>
              </a:spcAft>
              <a:buClr>
                <a:schemeClr val="dk1"/>
              </a:buClr>
              <a:buSzPts val="3500"/>
              <a:buFont typeface="Anek Devanagari"/>
              <a:buNone/>
              <a:defRPr sz="3500" b="1">
                <a:solidFill>
                  <a:schemeClr val="dk1"/>
                </a:solidFill>
                <a:latin typeface="Anek Devanagari"/>
                <a:ea typeface="Anek Devanagari"/>
                <a:cs typeface="Anek Devanagari"/>
                <a:sym typeface="Anek Devanagari"/>
              </a:defRPr>
            </a:lvl5pPr>
            <a:lvl6pPr lvl="5" algn="ctr">
              <a:spcBef>
                <a:spcPts val="0"/>
              </a:spcBef>
              <a:spcAft>
                <a:spcPts val="0"/>
              </a:spcAft>
              <a:buClr>
                <a:schemeClr val="dk1"/>
              </a:buClr>
              <a:buSzPts val="3500"/>
              <a:buFont typeface="Anek Devanagari"/>
              <a:buNone/>
              <a:defRPr sz="3500" b="1">
                <a:solidFill>
                  <a:schemeClr val="dk1"/>
                </a:solidFill>
                <a:latin typeface="Anek Devanagari"/>
                <a:ea typeface="Anek Devanagari"/>
                <a:cs typeface="Anek Devanagari"/>
                <a:sym typeface="Anek Devanagari"/>
              </a:defRPr>
            </a:lvl6pPr>
            <a:lvl7pPr lvl="6" algn="ctr">
              <a:spcBef>
                <a:spcPts val="0"/>
              </a:spcBef>
              <a:spcAft>
                <a:spcPts val="0"/>
              </a:spcAft>
              <a:buClr>
                <a:schemeClr val="dk1"/>
              </a:buClr>
              <a:buSzPts val="3500"/>
              <a:buFont typeface="Anek Devanagari"/>
              <a:buNone/>
              <a:defRPr sz="3500" b="1">
                <a:solidFill>
                  <a:schemeClr val="dk1"/>
                </a:solidFill>
                <a:latin typeface="Anek Devanagari"/>
                <a:ea typeface="Anek Devanagari"/>
                <a:cs typeface="Anek Devanagari"/>
                <a:sym typeface="Anek Devanagari"/>
              </a:defRPr>
            </a:lvl7pPr>
            <a:lvl8pPr lvl="7" algn="ctr">
              <a:spcBef>
                <a:spcPts val="0"/>
              </a:spcBef>
              <a:spcAft>
                <a:spcPts val="0"/>
              </a:spcAft>
              <a:buClr>
                <a:schemeClr val="dk1"/>
              </a:buClr>
              <a:buSzPts val="3500"/>
              <a:buFont typeface="Anek Devanagari"/>
              <a:buNone/>
              <a:defRPr sz="3500" b="1">
                <a:solidFill>
                  <a:schemeClr val="dk1"/>
                </a:solidFill>
                <a:latin typeface="Anek Devanagari"/>
                <a:ea typeface="Anek Devanagari"/>
                <a:cs typeface="Anek Devanagari"/>
                <a:sym typeface="Anek Devanagari"/>
              </a:defRPr>
            </a:lvl8pPr>
            <a:lvl9pPr lvl="8" algn="ctr">
              <a:spcBef>
                <a:spcPts val="0"/>
              </a:spcBef>
              <a:spcAft>
                <a:spcPts val="0"/>
              </a:spcAft>
              <a:buClr>
                <a:schemeClr val="dk1"/>
              </a:buClr>
              <a:buSzPts val="3500"/>
              <a:buFont typeface="Anek Devanagari"/>
              <a:buNone/>
              <a:defRPr sz="3500" b="1">
                <a:solidFill>
                  <a:schemeClr val="dk1"/>
                </a:solidFill>
                <a:latin typeface="Anek Devanagari"/>
                <a:ea typeface="Anek Devanagari"/>
                <a:cs typeface="Anek Devanagari"/>
                <a:sym typeface="Anek Devanagari"/>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1pPr>
            <a:lvl2pPr marL="914400" lvl="1" indent="-317500">
              <a:lnSpc>
                <a:spcPct val="115000"/>
              </a:lnSpc>
              <a:spcBef>
                <a:spcPts val="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2pPr>
            <a:lvl3pPr marL="1371600" lvl="2" indent="-317500">
              <a:lnSpc>
                <a:spcPct val="115000"/>
              </a:lnSpc>
              <a:spcBef>
                <a:spcPts val="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3pPr>
            <a:lvl4pPr marL="1828800" lvl="3" indent="-317500">
              <a:lnSpc>
                <a:spcPct val="115000"/>
              </a:lnSpc>
              <a:spcBef>
                <a:spcPts val="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4pPr>
            <a:lvl5pPr marL="2286000" lvl="4" indent="-317500">
              <a:lnSpc>
                <a:spcPct val="115000"/>
              </a:lnSpc>
              <a:spcBef>
                <a:spcPts val="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5pPr>
            <a:lvl6pPr marL="2743200" lvl="5" indent="-317500">
              <a:lnSpc>
                <a:spcPct val="115000"/>
              </a:lnSpc>
              <a:spcBef>
                <a:spcPts val="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6pPr>
            <a:lvl7pPr marL="3200400" lvl="6" indent="-317500">
              <a:lnSpc>
                <a:spcPct val="115000"/>
              </a:lnSpc>
              <a:spcBef>
                <a:spcPts val="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7pPr>
            <a:lvl8pPr marL="3657600" lvl="7" indent="-317500">
              <a:lnSpc>
                <a:spcPct val="115000"/>
              </a:lnSpc>
              <a:spcBef>
                <a:spcPts val="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8pPr>
            <a:lvl9pPr marL="4114800" lvl="8" indent="-317500">
              <a:lnSpc>
                <a:spcPct val="115000"/>
              </a:lnSpc>
              <a:spcBef>
                <a:spcPts val="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9pPr>
          </a:lstStyle>
          <a:p>
            <a:endParaRPr/>
          </a:p>
        </p:txBody>
      </p:sp>
      <p:sp>
        <p:nvSpPr>
          <p:cNvPr id="2" name="Espace réservé du numéro de diapositive 1">
            <a:extLst>
              <a:ext uri="{FF2B5EF4-FFF2-40B4-BE49-F238E27FC236}">
                <a16:creationId xmlns:a16="http://schemas.microsoft.com/office/drawing/2014/main" id="{80AB099F-D1E4-C4A7-D666-5A0DC4ECA7A4}"/>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34085DB-8E88-44CC-924E-65E97532B1DB}" type="slidenum">
              <a:rPr lang="fr-FR" smtClean="0"/>
              <a:t>‹N°›</a:t>
            </a:fld>
            <a:endParaRPr lang="fr-F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8" r:id="rId6"/>
    <p:sldLayoutId id="2147483659" r:id="rId7"/>
    <p:sldLayoutId id="2147483660" r:id="rId8"/>
    <p:sldLayoutId id="2147483661" r:id="rId9"/>
    <p:sldLayoutId id="2147483662" r:id="rId10"/>
    <p:sldLayoutId id="2147483664" r:id="rId11"/>
    <p:sldLayoutId id="2147483665" r:id="rId12"/>
    <p:sldLayoutId id="2147483666" r:id="rId13"/>
    <p:sldLayoutId id="2147483667" r:id="rId14"/>
    <p:sldLayoutId id="2147483668" r:id="rId15"/>
    <p:sldLayoutId id="2147483672" r:id="rId16"/>
    <p:sldLayoutId id="2147483673" r:id="rId17"/>
    <p:sldLayoutId id="2147483674" r:id="rId18"/>
    <p:sldLayoutId id="2147483675"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12.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13.svg"/></Relationships>
</file>

<file path=ppt/slides/_rels/slide12.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12.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13.svg"/></Relationships>
</file>

<file path=ppt/slides/_rels/slide1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notesSlide" Target="../notesSlides/notesSlide17.xml"/><Relationship Id="rId16" Type="http://schemas.openxmlformats.org/officeDocument/2006/relationships/image" Target="../media/image66.svg"/><Relationship Id="rId1" Type="http://schemas.openxmlformats.org/officeDocument/2006/relationships/slideLayout" Target="../slideLayouts/slideLayout12.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64.svg"/></Relationships>
</file>

<file path=ppt/slides/_rels/slide1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7.png"/><Relationship Id="rId7" Type="http://schemas.openxmlformats.org/officeDocument/2006/relationships/image" Target="../media/image10.sv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69.svg"/><Relationship Id="rId4" Type="http://schemas.openxmlformats.org/officeDocument/2006/relationships/image" Target="../media/image68.png"/><Relationship Id="rId9" Type="http://schemas.openxmlformats.org/officeDocument/2006/relationships/image" Target="../media/image71.svg"/></Relationships>
</file>

<file path=ppt/slides/_rels/slide19.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7.png"/><Relationship Id="rId7"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66.svg"/><Relationship Id="rId4" Type="http://schemas.openxmlformats.org/officeDocument/2006/relationships/image" Target="../media/image58.svg"/><Relationship Id="rId9" Type="http://schemas.openxmlformats.org/officeDocument/2006/relationships/image" Target="../media/image65.pn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sv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18" Type="http://schemas.openxmlformats.org/officeDocument/2006/relationships/image" Target="../media/image69.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17" Type="http://schemas.openxmlformats.org/officeDocument/2006/relationships/image" Target="../media/image68.png"/><Relationship Id="rId2" Type="http://schemas.openxmlformats.org/officeDocument/2006/relationships/notesSlide" Target="../notesSlides/notesSlide20.xml"/><Relationship Id="rId16" Type="http://schemas.openxmlformats.org/officeDocument/2006/relationships/image" Target="../media/image66.svg"/><Relationship Id="rId1" Type="http://schemas.openxmlformats.org/officeDocument/2006/relationships/slideLayout" Target="../slideLayouts/slideLayout12.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64.svg"/></Relationships>
</file>

<file path=ppt/slides/_rels/slide2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72.png"/><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0.svg"/></Relationships>
</file>

<file path=ppt/slides/_rels/slide23.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79.sv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82.png"/></Relationships>
</file>

<file path=ppt/slides/_rels/slide24.xml.rels><?xml version="1.0" encoding="UTF-8" standalone="yes"?>
<Relationships xmlns="http://schemas.openxmlformats.org/package/2006/relationships"><Relationship Id="rId8" Type="http://schemas.openxmlformats.org/officeDocument/2006/relationships/image" Target="../media/image89.svg"/><Relationship Id="rId13" Type="http://schemas.openxmlformats.org/officeDocument/2006/relationships/image" Target="../media/image9.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sv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87.sv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 Id="rId14" Type="http://schemas.openxmlformats.org/officeDocument/2006/relationships/image" Target="../media/image10.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slides/_rels/slide27.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96.png"/><Relationship Id="rId3" Type="http://schemas.openxmlformats.org/officeDocument/2006/relationships/image" Target="../media/image94.png"/><Relationship Id="rId7" Type="http://schemas.openxmlformats.org/officeDocument/2006/relationships/image" Target="../media/image102.png"/><Relationship Id="rId12" Type="http://schemas.openxmlformats.org/officeDocument/2006/relationships/image" Target="../media/image107.sv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5.svg"/><Relationship Id="rId9" Type="http://schemas.openxmlformats.org/officeDocument/2006/relationships/image" Target="../media/image104.png"/><Relationship Id="rId14" Type="http://schemas.openxmlformats.org/officeDocument/2006/relationships/image" Target="../media/image97.svg"/></Relationships>
</file>

<file path=ppt/slides/_rels/slide28.xml.rels><?xml version="1.0" encoding="UTF-8" standalone="yes"?>
<Relationships xmlns="http://schemas.openxmlformats.org/package/2006/relationships"><Relationship Id="rId8" Type="http://schemas.openxmlformats.org/officeDocument/2006/relationships/image" Target="../media/image109.svg"/><Relationship Id="rId13" Type="http://schemas.openxmlformats.org/officeDocument/2006/relationships/image" Target="../media/image99.svg"/><Relationship Id="rId3" Type="http://schemas.openxmlformats.org/officeDocument/2006/relationships/image" Target="../media/image96.png"/><Relationship Id="rId7" Type="http://schemas.openxmlformats.org/officeDocument/2006/relationships/image" Target="../media/image108.png"/><Relationship Id="rId12" Type="http://schemas.openxmlformats.org/officeDocument/2006/relationships/image" Target="../media/image98.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95.svg"/><Relationship Id="rId11" Type="http://schemas.openxmlformats.org/officeDocument/2006/relationships/image" Target="../media/image112.png"/><Relationship Id="rId5" Type="http://schemas.openxmlformats.org/officeDocument/2006/relationships/image" Target="../media/image94.png"/><Relationship Id="rId10" Type="http://schemas.openxmlformats.org/officeDocument/2006/relationships/image" Target="../media/image111.svg"/><Relationship Id="rId4" Type="http://schemas.openxmlformats.org/officeDocument/2006/relationships/image" Target="../media/image97.svg"/><Relationship Id="rId9" Type="http://schemas.openxmlformats.org/officeDocument/2006/relationships/image" Target="../media/image110.png"/></Relationships>
</file>

<file path=ppt/slides/_rels/slide29.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96.png"/><Relationship Id="rId7" Type="http://schemas.openxmlformats.org/officeDocument/2006/relationships/image" Target="../media/image113.png"/><Relationship Id="rId12" Type="http://schemas.openxmlformats.org/officeDocument/2006/relationships/image" Target="../media/image118.sv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99.svg"/><Relationship Id="rId11" Type="http://schemas.openxmlformats.org/officeDocument/2006/relationships/image" Target="../media/image117.png"/><Relationship Id="rId5" Type="http://schemas.openxmlformats.org/officeDocument/2006/relationships/image" Target="../media/image98.png"/><Relationship Id="rId10" Type="http://schemas.openxmlformats.org/officeDocument/2006/relationships/image" Target="../media/image116.svg"/><Relationship Id="rId4" Type="http://schemas.openxmlformats.org/officeDocument/2006/relationships/image" Target="../media/image97.svg"/><Relationship Id="rId9" Type="http://schemas.openxmlformats.org/officeDocument/2006/relationships/image" Target="../media/image1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99.svg"/><Relationship Id="rId4" Type="http://schemas.openxmlformats.org/officeDocument/2006/relationships/image" Target="../media/image9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121.svg"/></Relationships>
</file>

<file path=ppt/slides/_rels/slide34.xml.rels><?xml version="1.0" encoding="UTF-8" standalone="yes"?>
<Relationships xmlns="http://schemas.openxmlformats.org/package/2006/relationships"><Relationship Id="rId8" Type="http://schemas.openxmlformats.org/officeDocument/2006/relationships/image" Target="../media/image127.sv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3.svg"/></Relationships>
</file>

<file path=ppt/slides/_rels/slide35.xml.rels><?xml version="1.0" encoding="UTF-8" standalone="yes"?>
<Relationships xmlns="http://schemas.openxmlformats.org/package/2006/relationships"><Relationship Id="rId8" Type="http://schemas.openxmlformats.org/officeDocument/2006/relationships/image" Target="../media/image127.svg"/><Relationship Id="rId3" Type="http://schemas.openxmlformats.org/officeDocument/2006/relationships/image" Target="../media/image55.png"/><Relationship Id="rId7" Type="http://schemas.openxmlformats.org/officeDocument/2006/relationships/image" Target="../media/image126.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29.svg"/><Relationship Id="rId5" Type="http://schemas.openxmlformats.org/officeDocument/2006/relationships/image" Target="../media/image128.png"/><Relationship Id="rId4" Type="http://schemas.openxmlformats.org/officeDocument/2006/relationships/image" Target="../media/image56.svg"/></Relationships>
</file>

<file path=ppt/slides/_rels/slide36.xml.rels><?xml version="1.0" encoding="UTF-8" standalone="yes"?>
<Relationships xmlns="http://schemas.openxmlformats.org/package/2006/relationships"><Relationship Id="rId8" Type="http://schemas.openxmlformats.org/officeDocument/2006/relationships/image" Target="../media/image127.svg"/><Relationship Id="rId3" Type="http://schemas.openxmlformats.org/officeDocument/2006/relationships/image" Target="../media/image63.png"/><Relationship Id="rId7" Type="http://schemas.openxmlformats.org/officeDocument/2006/relationships/image" Target="../media/image126.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18.svg"/><Relationship Id="rId5" Type="http://schemas.openxmlformats.org/officeDocument/2006/relationships/image" Target="../media/image117.png"/><Relationship Id="rId10" Type="http://schemas.openxmlformats.org/officeDocument/2006/relationships/image" Target="../media/image131.svg"/><Relationship Id="rId4" Type="http://schemas.openxmlformats.org/officeDocument/2006/relationships/image" Target="../media/image64.svg"/><Relationship Id="rId9" Type="http://schemas.openxmlformats.org/officeDocument/2006/relationships/image" Target="../media/image130.png"/></Relationships>
</file>

<file path=ppt/slides/_rels/slide3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134.svg"/><Relationship Id="rId4" Type="http://schemas.openxmlformats.org/officeDocument/2006/relationships/image" Target="../media/image13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image" Target="../media/image138.svg"/><Relationship Id="rId5" Type="http://schemas.openxmlformats.org/officeDocument/2006/relationships/image" Target="../media/image137.png"/><Relationship Id="rId4" Type="http://schemas.openxmlformats.org/officeDocument/2006/relationships/image" Target="../media/image136.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image" Target="../media/image142.svg"/><Relationship Id="rId5" Type="http://schemas.openxmlformats.org/officeDocument/2006/relationships/image" Target="../media/image141.png"/><Relationship Id="rId4" Type="http://schemas.openxmlformats.org/officeDocument/2006/relationships/image" Target="../media/image10.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20.svg"/><Relationship Id="rId4" Type="http://schemas.openxmlformats.org/officeDocument/2006/relationships/image" Target="../media/image16.sv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16.svg"/><Relationship Id="rId4" Type="http://schemas.openxmlformats.org/officeDocument/2006/relationships/image" Target="../media/image22.sv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chart" Target="../charts/chart2.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3"/>
          <p:cNvSpPr txBox="1">
            <a:spLocks noGrp="1"/>
          </p:cNvSpPr>
          <p:nvPr>
            <p:ph type="ctrTitle"/>
          </p:nvPr>
        </p:nvSpPr>
        <p:spPr>
          <a:xfrm>
            <a:off x="715050" y="1688472"/>
            <a:ext cx="7713900" cy="13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b="0"/>
              <a:t>Cadrage d’un projet</a:t>
            </a:r>
            <a:br>
              <a:rPr lang="fr" b="0"/>
            </a:br>
            <a:r>
              <a:rPr lang="fr"/>
              <a:t>IA</a:t>
            </a:r>
            <a:endParaRPr/>
          </a:p>
        </p:txBody>
      </p:sp>
      <p:sp>
        <p:nvSpPr>
          <p:cNvPr id="406" name="Google Shape;406;p33"/>
          <p:cNvSpPr txBox="1">
            <a:spLocks noGrp="1"/>
          </p:cNvSpPr>
          <p:nvPr>
            <p:ph type="subTitle" idx="1"/>
          </p:nvPr>
        </p:nvSpPr>
        <p:spPr>
          <a:xfrm>
            <a:off x="715050" y="3045672"/>
            <a:ext cx="77139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Présentation COMEX</a:t>
            </a:r>
            <a:endParaRPr/>
          </a:p>
        </p:txBody>
      </p:sp>
      <p:grpSp>
        <p:nvGrpSpPr>
          <p:cNvPr id="407" name="Google Shape;407;p33"/>
          <p:cNvGrpSpPr/>
          <p:nvPr/>
        </p:nvGrpSpPr>
        <p:grpSpPr>
          <a:xfrm>
            <a:off x="3043200" y="166788"/>
            <a:ext cx="1270925" cy="1121025"/>
            <a:chOff x="3043200" y="166788"/>
            <a:chExt cx="1270925" cy="1121025"/>
          </a:xfrm>
        </p:grpSpPr>
        <p:grpSp>
          <p:nvGrpSpPr>
            <p:cNvPr id="408" name="Google Shape;408;p33"/>
            <p:cNvGrpSpPr/>
            <p:nvPr/>
          </p:nvGrpSpPr>
          <p:grpSpPr>
            <a:xfrm>
              <a:off x="3043200" y="166788"/>
              <a:ext cx="1270925" cy="999075"/>
              <a:chOff x="3043200" y="166788"/>
              <a:chExt cx="1270925" cy="999075"/>
            </a:xfrm>
          </p:grpSpPr>
          <p:sp>
            <p:nvSpPr>
              <p:cNvPr id="409" name="Google Shape;409;p33"/>
              <p:cNvSpPr/>
              <p:nvPr/>
            </p:nvSpPr>
            <p:spPr>
              <a:xfrm>
                <a:off x="3050700" y="246838"/>
                <a:ext cx="1263425" cy="919025"/>
              </a:xfrm>
              <a:custGeom>
                <a:avLst/>
                <a:gdLst/>
                <a:ahLst/>
                <a:cxnLst/>
                <a:rect l="l" t="t" r="r" b="b"/>
                <a:pathLst>
                  <a:path w="50537" h="36761" extrusionOk="0">
                    <a:moveTo>
                      <a:pt x="48302" y="1"/>
                    </a:moveTo>
                    <a:lnTo>
                      <a:pt x="1" y="4204"/>
                    </a:lnTo>
                    <a:lnTo>
                      <a:pt x="2836" y="36760"/>
                    </a:lnTo>
                    <a:lnTo>
                      <a:pt x="44532" y="33091"/>
                    </a:lnTo>
                    <a:lnTo>
                      <a:pt x="50537" y="25686"/>
                    </a:lnTo>
                    <a:lnTo>
                      <a:pt x="48302" y="1"/>
                    </a:lnTo>
                    <a:close/>
                  </a:path>
                </a:pathLst>
              </a:custGeom>
              <a:solidFill>
                <a:srgbClr val="55E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3043200" y="166788"/>
                <a:ext cx="1215050" cy="185975"/>
              </a:xfrm>
              <a:custGeom>
                <a:avLst/>
                <a:gdLst/>
                <a:ahLst/>
                <a:cxnLst/>
                <a:rect l="l" t="t" r="r" b="b"/>
                <a:pathLst>
                  <a:path w="48602" h="7439" extrusionOk="0">
                    <a:moveTo>
                      <a:pt x="48302" y="0"/>
                    </a:moveTo>
                    <a:lnTo>
                      <a:pt x="0" y="4237"/>
                    </a:lnTo>
                    <a:lnTo>
                      <a:pt x="301" y="7439"/>
                    </a:lnTo>
                    <a:lnTo>
                      <a:pt x="48602" y="3203"/>
                    </a:lnTo>
                    <a:lnTo>
                      <a:pt x="48302" y="0"/>
                    </a:lnTo>
                    <a:close/>
                  </a:path>
                </a:pathLst>
              </a:custGeom>
              <a:solidFill>
                <a:srgbClr val="D9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4164000" y="888963"/>
                <a:ext cx="150125" cy="185150"/>
              </a:xfrm>
              <a:custGeom>
                <a:avLst/>
                <a:gdLst/>
                <a:ahLst/>
                <a:cxnLst/>
                <a:rect l="l" t="t" r="r" b="b"/>
                <a:pathLst>
                  <a:path w="6005" h="7406" extrusionOk="0">
                    <a:moveTo>
                      <a:pt x="0" y="1"/>
                    </a:moveTo>
                    <a:lnTo>
                      <a:pt x="0" y="7406"/>
                    </a:lnTo>
                    <a:lnTo>
                      <a:pt x="6005" y="1"/>
                    </a:lnTo>
                    <a:close/>
                  </a:path>
                </a:pathLst>
              </a:custGeom>
              <a:solidFill>
                <a:srgbClr val="35A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33"/>
            <p:cNvSpPr/>
            <p:nvPr/>
          </p:nvSpPr>
          <p:spPr>
            <a:xfrm>
              <a:off x="3346750" y="331313"/>
              <a:ext cx="707200" cy="956500"/>
            </a:xfrm>
            <a:custGeom>
              <a:avLst/>
              <a:gdLst/>
              <a:ahLst/>
              <a:cxnLst/>
              <a:rect l="l" t="t" r="r" b="b"/>
              <a:pathLst>
                <a:path w="28288" h="38260" extrusionOk="0">
                  <a:moveTo>
                    <a:pt x="13712" y="1"/>
                  </a:moveTo>
                  <a:cubicBezTo>
                    <a:pt x="7248" y="1"/>
                    <a:pt x="1503" y="4628"/>
                    <a:pt x="367" y="11265"/>
                  </a:cubicBezTo>
                  <a:cubicBezTo>
                    <a:pt x="0" y="13500"/>
                    <a:pt x="167" y="15802"/>
                    <a:pt x="934" y="17937"/>
                  </a:cubicBezTo>
                  <a:lnTo>
                    <a:pt x="934" y="17970"/>
                  </a:lnTo>
                  <a:lnTo>
                    <a:pt x="1868" y="20639"/>
                  </a:lnTo>
                  <a:cubicBezTo>
                    <a:pt x="2969" y="23541"/>
                    <a:pt x="3269" y="26710"/>
                    <a:pt x="2702" y="29812"/>
                  </a:cubicBezTo>
                  <a:cubicBezTo>
                    <a:pt x="2602" y="30446"/>
                    <a:pt x="2769" y="31046"/>
                    <a:pt x="3103" y="31613"/>
                  </a:cubicBezTo>
                  <a:lnTo>
                    <a:pt x="2969" y="32280"/>
                  </a:lnTo>
                  <a:cubicBezTo>
                    <a:pt x="2602" y="34549"/>
                    <a:pt x="4103" y="36717"/>
                    <a:pt x="6372" y="37117"/>
                  </a:cubicBezTo>
                  <a:lnTo>
                    <a:pt x="12609" y="38185"/>
                  </a:lnTo>
                  <a:cubicBezTo>
                    <a:pt x="12826" y="38235"/>
                    <a:pt x="13051" y="38260"/>
                    <a:pt x="13277" y="38260"/>
                  </a:cubicBezTo>
                  <a:cubicBezTo>
                    <a:pt x="13502" y="38260"/>
                    <a:pt x="13727" y="38235"/>
                    <a:pt x="13944" y="38185"/>
                  </a:cubicBezTo>
                  <a:cubicBezTo>
                    <a:pt x="15678" y="37951"/>
                    <a:pt x="17146" y="36550"/>
                    <a:pt x="17446" y="34716"/>
                  </a:cubicBezTo>
                  <a:lnTo>
                    <a:pt x="17513" y="34148"/>
                  </a:lnTo>
                  <a:cubicBezTo>
                    <a:pt x="18047" y="33748"/>
                    <a:pt x="18414" y="33181"/>
                    <a:pt x="18547" y="32514"/>
                  </a:cubicBezTo>
                  <a:cubicBezTo>
                    <a:pt x="19114" y="29412"/>
                    <a:pt x="20448" y="26543"/>
                    <a:pt x="22383" y="24141"/>
                  </a:cubicBezTo>
                  <a:lnTo>
                    <a:pt x="24184" y="21973"/>
                  </a:lnTo>
                  <a:cubicBezTo>
                    <a:pt x="24184" y="21973"/>
                    <a:pt x="24184" y="21940"/>
                    <a:pt x="24218" y="21940"/>
                  </a:cubicBezTo>
                  <a:cubicBezTo>
                    <a:pt x="25652" y="20172"/>
                    <a:pt x="26553" y="18037"/>
                    <a:pt x="26986" y="15802"/>
                  </a:cubicBezTo>
                  <a:cubicBezTo>
                    <a:pt x="28287" y="8463"/>
                    <a:pt x="23350" y="1458"/>
                    <a:pt x="15978" y="191"/>
                  </a:cubicBezTo>
                  <a:cubicBezTo>
                    <a:pt x="15217" y="63"/>
                    <a:pt x="14460" y="1"/>
                    <a:pt x="13712" y="1"/>
                  </a:cubicBezTo>
                  <a:close/>
                </a:path>
              </a:pathLst>
            </a:custGeom>
            <a:solidFill>
              <a:srgbClr val="FFFFFF"/>
            </a:solidFill>
            <a:ln>
              <a:noFill/>
            </a:ln>
            <a:effectLst>
              <a:outerShdw dist="19050" dir="2160000" algn="bl" rotWithShape="0">
                <a:srgbClr val="06135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3479350" y="1029213"/>
              <a:ext cx="261025" cy="194650"/>
            </a:xfrm>
            <a:custGeom>
              <a:avLst/>
              <a:gdLst/>
              <a:ahLst/>
              <a:cxnLst/>
              <a:rect l="l" t="t" r="r" b="b"/>
              <a:pathLst>
                <a:path w="10441" h="7786" extrusionOk="0">
                  <a:moveTo>
                    <a:pt x="2400" y="0"/>
                  </a:moveTo>
                  <a:cubicBezTo>
                    <a:pt x="1609" y="0"/>
                    <a:pt x="882" y="567"/>
                    <a:pt x="734" y="1396"/>
                  </a:cubicBezTo>
                  <a:lnTo>
                    <a:pt x="167" y="4731"/>
                  </a:lnTo>
                  <a:cubicBezTo>
                    <a:pt x="0" y="5632"/>
                    <a:pt x="634" y="6533"/>
                    <a:pt x="1535" y="6699"/>
                  </a:cubicBezTo>
                  <a:lnTo>
                    <a:pt x="7739" y="7767"/>
                  </a:lnTo>
                  <a:cubicBezTo>
                    <a:pt x="7826" y="7779"/>
                    <a:pt x="7913" y="7785"/>
                    <a:pt x="7999" y="7785"/>
                  </a:cubicBezTo>
                  <a:cubicBezTo>
                    <a:pt x="8829" y="7785"/>
                    <a:pt x="9556" y="7216"/>
                    <a:pt x="9707" y="6399"/>
                  </a:cubicBezTo>
                  <a:lnTo>
                    <a:pt x="10274" y="3064"/>
                  </a:lnTo>
                  <a:cubicBezTo>
                    <a:pt x="10441" y="2130"/>
                    <a:pt x="9841" y="1262"/>
                    <a:pt x="8907" y="1095"/>
                  </a:cubicBezTo>
                  <a:lnTo>
                    <a:pt x="2702" y="28"/>
                  </a:lnTo>
                  <a:cubicBezTo>
                    <a:pt x="2601" y="9"/>
                    <a:pt x="2500" y="0"/>
                    <a:pt x="2400" y="0"/>
                  </a:cubicBezTo>
                  <a:close/>
                </a:path>
              </a:pathLst>
            </a:custGeom>
            <a:solidFill>
              <a:srgbClr val="06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3409300" y="393738"/>
              <a:ext cx="576250" cy="737925"/>
            </a:xfrm>
            <a:custGeom>
              <a:avLst/>
              <a:gdLst/>
              <a:ahLst/>
              <a:cxnLst/>
              <a:rect l="l" t="t" r="r" b="b"/>
              <a:pathLst>
                <a:path w="23050" h="29517" extrusionOk="0">
                  <a:moveTo>
                    <a:pt x="11177" y="1"/>
                  </a:moveTo>
                  <a:cubicBezTo>
                    <a:pt x="5948" y="1"/>
                    <a:pt x="1259" y="3794"/>
                    <a:pt x="334" y="9135"/>
                  </a:cubicBezTo>
                  <a:cubicBezTo>
                    <a:pt x="0" y="11003"/>
                    <a:pt x="200" y="12871"/>
                    <a:pt x="767" y="14539"/>
                  </a:cubicBezTo>
                  <a:lnTo>
                    <a:pt x="1701" y="17208"/>
                  </a:lnTo>
                  <a:cubicBezTo>
                    <a:pt x="2936" y="20544"/>
                    <a:pt x="3269" y="24179"/>
                    <a:pt x="2669" y="27682"/>
                  </a:cubicBezTo>
                  <a:lnTo>
                    <a:pt x="8139" y="28616"/>
                  </a:lnTo>
                  <a:lnTo>
                    <a:pt x="13610" y="29517"/>
                  </a:lnTo>
                  <a:cubicBezTo>
                    <a:pt x="14177" y="26014"/>
                    <a:pt x="15711" y="22712"/>
                    <a:pt x="17980" y="19976"/>
                  </a:cubicBezTo>
                  <a:lnTo>
                    <a:pt x="19781" y="17808"/>
                  </a:lnTo>
                  <a:cubicBezTo>
                    <a:pt x="20915" y="16474"/>
                    <a:pt x="21716" y="14773"/>
                    <a:pt x="22016" y="12871"/>
                  </a:cubicBezTo>
                  <a:cubicBezTo>
                    <a:pt x="23050" y="6867"/>
                    <a:pt x="19014" y="1196"/>
                    <a:pt x="13043" y="162"/>
                  </a:cubicBezTo>
                  <a:cubicBezTo>
                    <a:pt x="12417" y="53"/>
                    <a:pt x="11793" y="1"/>
                    <a:pt x="11177" y="1"/>
                  </a:cubicBezTo>
                  <a:close/>
                </a:path>
              </a:pathLst>
            </a:custGeom>
            <a:solidFill>
              <a:srgbClr val="F7A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3445975" y="457938"/>
              <a:ext cx="484550" cy="450125"/>
            </a:xfrm>
            <a:custGeom>
              <a:avLst/>
              <a:gdLst/>
              <a:ahLst/>
              <a:cxnLst/>
              <a:rect l="l" t="t" r="r" b="b"/>
              <a:pathLst>
                <a:path w="19382" h="18005" extrusionOk="0">
                  <a:moveTo>
                    <a:pt x="9689" y="1"/>
                  </a:moveTo>
                  <a:cubicBezTo>
                    <a:pt x="5381" y="1"/>
                    <a:pt x="1582" y="3105"/>
                    <a:pt x="835" y="7468"/>
                  </a:cubicBezTo>
                  <a:cubicBezTo>
                    <a:pt x="1" y="12405"/>
                    <a:pt x="3303" y="17042"/>
                    <a:pt x="8173" y="17875"/>
                  </a:cubicBezTo>
                  <a:cubicBezTo>
                    <a:pt x="8684" y="17962"/>
                    <a:pt x="9192" y="18004"/>
                    <a:pt x="9693" y="18004"/>
                  </a:cubicBezTo>
                  <a:cubicBezTo>
                    <a:pt x="14002" y="18004"/>
                    <a:pt x="17800" y="14900"/>
                    <a:pt x="18547" y="10537"/>
                  </a:cubicBezTo>
                  <a:cubicBezTo>
                    <a:pt x="19381" y="5633"/>
                    <a:pt x="16079" y="963"/>
                    <a:pt x="11209" y="129"/>
                  </a:cubicBezTo>
                  <a:cubicBezTo>
                    <a:pt x="10698" y="43"/>
                    <a:pt x="10190" y="1"/>
                    <a:pt x="9689" y="1"/>
                  </a:cubicBezTo>
                  <a:close/>
                </a:path>
              </a:pathLst>
            </a:custGeom>
            <a:solidFill>
              <a:srgbClr val="E5D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3526050" y="826363"/>
              <a:ext cx="229350" cy="296125"/>
            </a:xfrm>
            <a:custGeom>
              <a:avLst/>
              <a:gdLst/>
              <a:ahLst/>
              <a:cxnLst/>
              <a:rect l="l" t="t" r="r" b="b"/>
              <a:pathLst>
                <a:path w="9174" h="11845" extrusionOk="0">
                  <a:moveTo>
                    <a:pt x="5171" y="1571"/>
                  </a:moveTo>
                  <a:cubicBezTo>
                    <a:pt x="5537" y="2071"/>
                    <a:pt x="5704" y="2671"/>
                    <a:pt x="5604" y="3372"/>
                  </a:cubicBezTo>
                  <a:cubicBezTo>
                    <a:pt x="5471" y="4239"/>
                    <a:pt x="5171" y="4640"/>
                    <a:pt x="5004" y="4706"/>
                  </a:cubicBezTo>
                  <a:cubicBezTo>
                    <a:pt x="4986" y="4711"/>
                    <a:pt x="4969" y="4713"/>
                    <a:pt x="4952" y="4713"/>
                  </a:cubicBezTo>
                  <a:cubicBezTo>
                    <a:pt x="4844" y="4713"/>
                    <a:pt x="4761" y="4626"/>
                    <a:pt x="4704" y="4539"/>
                  </a:cubicBezTo>
                  <a:cubicBezTo>
                    <a:pt x="4370" y="4139"/>
                    <a:pt x="4270" y="3172"/>
                    <a:pt x="4704" y="2238"/>
                  </a:cubicBezTo>
                  <a:cubicBezTo>
                    <a:pt x="4837" y="2004"/>
                    <a:pt x="5004" y="1804"/>
                    <a:pt x="5171" y="1571"/>
                  </a:cubicBezTo>
                  <a:close/>
                  <a:moveTo>
                    <a:pt x="3383" y="0"/>
                  </a:moveTo>
                  <a:cubicBezTo>
                    <a:pt x="2293" y="0"/>
                    <a:pt x="1047" y="720"/>
                    <a:pt x="634" y="2872"/>
                  </a:cubicBezTo>
                  <a:cubicBezTo>
                    <a:pt x="0" y="6174"/>
                    <a:pt x="867" y="9476"/>
                    <a:pt x="1368" y="11011"/>
                  </a:cubicBezTo>
                  <a:lnTo>
                    <a:pt x="2035" y="11144"/>
                  </a:lnTo>
                  <a:cubicBezTo>
                    <a:pt x="1601" y="9810"/>
                    <a:pt x="601" y="6374"/>
                    <a:pt x="1201" y="3005"/>
                  </a:cubicBezTo>
                  <a:cubicBezTo>
                    <a:pt x="1556" y="1228"/>
                    <a:pt x="2517" y="608"/>
                    <a:pt x="3381" y="608"/>
                  </a:cubicBezTo>
                  <a:cubicBezTo>
                    <a:pt x="3490" y="608"/>
                    <a:pt x="3598" y="618"/>
                    <a:pt x="3703" y="637"/>
                  </a:cubicBezTo>
                  <a:cubicBezTo>
                    <a:pt x="4136" y="703"/>
                    <a:pt x="4503" y="870"/>
                    <a:pt x="4837" y="1170"/>
                  </a:cubicBezTo>
                  <a:cubicBezTo>
                    <a:pt x="4603" y="1371"/>
                    <a:pt x="4370" y="1671"/>
                    <a:pt x="4203" y="2004"/>
                  </a:cubicBezTo>
                  <a:cubicBezTo>
                    <a:pt x="3636" y="3172"/>
                    <a:pt x="3803" y="4339"/>
                    <a:pt x="4270" y="4906"/>
                  </a:cubicBezTo>
                  <a:cubicBezTo>
                    <a:pt x="4464" y="5184"/>
                    <a:pt x="4729" y="5323"/>
                    <a:pt x="5004" y="5323"/>
                  </a:cubicBezTo>
                  <a:cubicBezTo>
                    <a:pt x="5059" y="5323"/>
                    <a:pt x="5115" y="5318"/>
                    <a:pt x="5171" y="5307"/>
                  </a:cubicBezTo>
                  <a:cubicBezTo>
                    <a:pt x="5504" y="5207"/>
                    <a:pt x="6004" y="4806"/>
                    <a:pt x="6171" y="3505"/>
                  </a:cubicBezTo>
                  <a:cubicBezTo>
                    <a:pt x="6305" y="2638"/>
                    <a:pt x="6105" y="1871"/>
                    <a:pt x="5671" y="1304"/>
                  </a:cubicBezTo>
                  <a:cubicBezTo>
                    <a:pt x="5911" y="1151"/>
                    <a:pt x="6180" y="1084"/>
                    <a:pt x="6449" y="1084"/>
                  </a:cubicBezTo>
                  <a:cubicBezTo>
                    <a:pt x="6591" y="1084"/>
                    <a:pt x="6734" y="1102"/>
                    <a:pt x="6872" y="1137"/>
                  </a:cubicBezTo>
                  <a:cubicBezTo>
                    <a:pt x="7572" y="1304"/>
                    <a:pt x="8473" y="2004"/>
                    <a:pt x="8506" y="3472"/>
                  </a:cubicBezTo>
                  <a:cubicBezTo>
                    <a:pt x="8573" y="6007"/>
                    <a:pt x="7472" y="8742"/>
                    <a:pt x="5171" y="11711"/>
                  </a:cubicBezTo>
                  <a:lnTo>
                    <a:pt x="5838" y="11845"/>
                  </a:lnTo>
                  <a:cubicBezTo>
                    <a:pt x="8073" y="8876"/>
                    <a:pt x="9173" y="6074"/>
                    <a:pt x="9107" y="3472"/>
                  </a:cubicBezTo>
                  <a:cubicBezTo>
                    <a:pt x="9107" y="1904"/>
                    <a:pt x="8306" y="803"/>
                    <a:pt x="7039" y="503"/>
                  </a:cubicBezTo>
                  <a:cubicBezTo>
                    <a:pt x="6867" y="465"/>
                    <a:pt x="6693" y="446"/>
                    <a:pt x="6520" y="446"/>
                  </a:cubicBezTo>
                  <a:cubicBezTo>
                    <a:pt x="6087" y="446"/>
                    <a:pt x="5661" y="565"/>
                    <a:pt x="5304" y="803"/>
                  </a:cubicBezTo>
                  <a:cubicBezTo>
                    <a:pt x="4870" y="370"/>
                    <a:pt x="4337" y="136"/>
                    <a:pt x="3803" y="36"/>
                  </a:cubicBezTo>
                  <a:cubicBezTo>
                    <a:pt x="3667" y="13"/>
                    <a:pt x="3526" y="0"/>
                    <a:pt x="33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33"/>
          <p:cNvGrpSpPr/>
          <p:nvPr/>
        </p:nvGrpSpPr>
        <p:grpSpPr>
          <a:xfrm rot="816911">
            <a:off x="7623394" y="354508"/>
            <a:ext cx="1215877" cy="907326"/>
            <a:chOff x="5772650" y="400725"/>
            <a:chExt cx="1215875" cy="907325"/>
          </a:xfrm>
        </p:grpSpPr>
        <p:sp>
          <p:nvSpPr>
            <p:cNvPr id="418" name="Google Shape;418;p33"/>
            <p:cNvSpPr/>
            <p:nvPr/>
          </p:nvSpPr>
          <p:spPr>
            <a:xfrm>
              <a:off x="5773475" y="479925"/>
              <a:ext cx="1215050" cy="828125"/>
            </a:xfrm>
            <a:custGeom>
              <a:avLst/>
              <a:gdLst/>
              <a:ahLst/>
              <a:cxnLst/>
              <a:rect l="l" t="t" r="r" b="b"/>
              <a:pathLst>
                <a:path w="48602" h="33125" extrusionOk="0">
                  <a:moveTo>
                    <a:pt x="48135" y="1"/>
                  </a:moveTo>
                  <a:lnTo>
                    <a:pt x="0" y="701"/>
                  </a:lnTo>
                  <a:lnTo>
                    <a:pt x="467" y="33125"/>
                  </a:lnTo>
                  <a:lnTo>
                    <a:pt x="48602" y="32424"/>
                  </a:lnTo>
                  <a:lnTo>
                    <a:pt x="48135" y="1"/>
                  </a:lnTo>
                  <a:close/>
                </a:path>
              </a:pathLst>
            </a:custGeom>
            <a:solidFill>
              <a:srgbClr val="569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5772650" y="400725"/>
              <a:ext cx="1205050" cy="97575"/>
            </a:xfrm>
            <a:custGeom>
              <a:avLst/>
              <a:gdLst/>
              <a:ahLst/>
              <a:cxnLst/>
              <a:rect l="l" t="t" r="r" b="b"/>
              <a:pathLst>
                <a:path w="48202" h="3903" extrusionOk="0">
                  <a:moveTo>
                    <a:pt x="48134" y="0"/>
                  </a:moveTo>
                  <a:lnTo>
                    <a:pt x="0" y="701"/>
                  </a:lnTo>
                  <a:lnTo>
                    <a:pt x="33" y="3903"/>
                  </a:lnTo>
                  <a:lnTo>
                    <a:pt x="48201" y="3202"/>
                  </a:lnTo>
                  <a:lnTo>
                    <a:pt x="48134" y="0"/>
                  </a:ln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5892725" y="504750"/>
              <a:ext cx="982400" cy="663200"/>
            </a:xfrm>
            <a:custGeom>
              <a:avLst/>
              <a:gdLst/>
              <a:ahLst/>
              <a:cxnLst/>
              <a:rect l="l" t="t" r="r" b="b"/>
              <a:pathLst>
                <a:path w="39296" h="26528" extrusionOk="0">
                  <a:moveTo>
                    <a:pt x="32782" y="0"/>
                  </a:moveTo>
                  <a:cubicBezTo>
                    <a:pt x="32685" y="0"/>
                    <a:pt x="32588" y="3"/>
                    <a:pt x="32490" y="9"/>
                  </a:cubicBezTo>
                  <a:lnTo>
                    <a:pt x="4103" y="2977"/>
                  </a:lnTo>
                  <a:cubicBezTo>
                    <a:pt x="1702" y="3211"/>
                    <a:pt x="1" y="5346"/>
                    <a:pt x="267" y="7714"/>
                  </a:cubicBezTo>
                  <a:lnTo>
                    <a:pt x="1768" y="22225"/>
                  </a:lnTo>
                  <a:cubicBezTo>
                    <a:pt x="1988" y="24478"/>
                    <a:pt x="3881" y="26115"/>
                    <a:pt x="6071" y="26115"/>
                  </a:cubicBezTo>
                  <a:cubicBezTo>
                    <a:pt x="6215" y="26115"/>
                    <a:pt x="6359" y="26108"/>
                    <a:pt x="6505" y="26094"/>
                  </a:cubicBezTo>
                  <a:lnTo>
                    <a:pt x="28321" y="23792"/>
                  </a:lnTo>
                  <a:lnTo>
                    <a:pt x="32891" y="26094"/>
                  </a:lnTo>
                  <a:cubicBezTo>
                    <a:pt x="33524" y="26361"/>
                    <a:pt x="34192" y="26528"/>
                    <a:pt x="34859" y="26528"/>
                  </a:cubicBezTo>
                  <a:cubicBezTo>
                    <a:pt x="35726" y="26528"/>
                    <a:pt x="36560" y="26294"/>
                    <a:pt x="37327" y="25794"/>
                  </a:cubicBezTo>
                  <a:cubicBezTo>
                    <a:pt x="38561" y="24927"/>
                    <a:pt x="39295" y="23425"/>
                    <a:pt x="39128" y="21824"/>
                  </a:cubicBezTo>
                  <a:lnTo>
                    <a:pt x="37227" y="3878"/>
                  </a:lnTo>
                  <a:cubicBezTo>
                    <a:pt x="37127" y="2777"/>
                    <a:pt x="36560" y="1710"/>
                    <a:pt x="35659" y="976"/>
                  </a:cubicBezTo>
                  <a:cubicBezTo>
                    <a:pt x="34865" y="334"/>
                    <a:pt x="33846" y="0"/>
                    <a:pt x="32782" y="0"/>
                  </a:cubicBezTo>
                  <a:close/>
                </a:path>
              </a:pathLst>
            </a:custGeom>
            <a:solidFill>
              <a:srgbClr val="FFFFFF"/>
            </a:solidFill>
            <a:ln>
              <a:noFill/>
            </a:ln>
            <a:effectLst>
              <a:outerShdw dist="28575" dir="2040000" algn="bl" rotWithShape="0">
                <a:srgbClr val="06135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5958600" y="568225"/>
              <a:ext cx="853275" cy="538700"/>
            </a:xfrm>
            <a:custGeom>
              <a:avLst/>
              <a:gdLst/>
              <a:ahLst/>
              <a:cxnLst/>
              <a:rect l="l" t="t" r="r" b="b"/>
              <a:pathLst>
                <a:path w="34131" h="21548" extrusionOk="0">
                  <a:moveTo>
                    <a:pt x="30258" y="0"/>
                  </a:moveTo>
                  <a:cubicBezTo>
                    <a:pt x="30213" y="0"/>
                    <a:pt x="30168" y="2"/>
                    <a:pt x="30122" y="5"/>
                  </a:cubicBezTo>
                  <a:lnTo>
                    <a:pt x="1735" y="2974"/>
                  </a:lnTo>
                  <a:cubicBezTo>
                    <a:pt x="735" y="3074"/>
                    <a:pt x="1" y="3941"/>
                    <a:pt x="134" y="4942"/>
                  </a:cubicBezTo>
                  <a:lnTo>
                    <a:pt x="1635" y="19452"/>
                  </a:lnTo>
                  <a:cubicBezTo>
                    <a:pt x="1699" y="20409"/>
                    <a:pt x="2555" y="21091"/>
                    <a:pt x="3505" y="21091"/>
                  </a:cubicBezTo>
                  <a:cubicBezTo>
                    <a:pt x="3549" y="21091"/>
                    <a:pt x="3593" y="21090"/>
                    <a:pt x="3637" y="21087"/>
                  </a:cubicBezTo>
                  <a:lnTo>
                    <a:pt x="25652" y="18785"/>
                  </a:lnTo>
                  <a:cubicBezTo>
                    <a:pt x="25710" y="18779"/>
                    <a:pt x="25768" y="18776"/>
                    <a:pt x="25827" y="18776"/>
                  </a:cubicBezTo>
                  <a:cubicBezTo>
                    <a:pt x="26110" y="18776"/>
                    <a:pt x="26404" y="18841"/>
                    <a:pt x="26653" y="18952"/>
                  </a:cubicBezTo>
                  <a:lnTo>
                    <a:pt x="31390" y="21353"/>
                  </a:lnTo>
                  <a:cubicBezTo>
                    <a:pt x="31664" y="21487"/>
                    <a:pt x="31945" y="21548"/>
                    <a:pt x="32218" y="21548"/>
                  </a:cubicBezTo>
                  <a:cubicBezTo>
                    <a:pt x="33238" y="21548"/>
                    <a:pt x="34130" y="20691"/>
                    <a:pt x="34025" y="19586"/>
                  </a:cubicBezTo>
                  <a:lnTo>
                    <a:pt x="33858" y="17951"/>
                  </a:lnTo>
                  <a:lnTo>
                    <a:pt x="33525" y="14749"/>
                  </a:lnTo>
                  <a:lnTo>
                    <a:pt x="32157" y="1639"/>
                  </a:lnTo>
                  <a:cubicBezTo>
                    <a:pt x="32061" y="683"/>
                    <a:pt x="31234" y="0"/>
                    <a:pt x="30258" y="0"/>
                  </a:cubicBezTo>
                  <a:close/>
                </a:path>
              </a:pathLst>
            </a:custGeom>
            <a:solidFill>
              <a:srgbClr val="744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6082025" y="700100"/>
              <a:ext cx="561250" cy="104250"/>
            </a:xfrm>
            <a:custGeom>
              <a:avLst/>
              <a:gdLst/>
              <a:ahLst/>
              <a:cxnLst/>
              <a:rect l="l" t="t" r="r" b="b"/>
              <a:pathLst>
                <a:path w="22450" h="4170" extrusionOk="0">
                  <a:moveTo>
                    <a:pt x="22250" y="0"/>
                  </a:moveTo>
                  <a:lnTo>
                    <a:pt x="1" y="2435"/>
                  </a:lnTo>
                  <a:lnTo>
                    <a:pt x="167" y="4170"/>
                  </a:lnTo>
                  <a:lnTo>
                    <a:pt x="22450" y="1735"/>
                  </a:lnTo>
                  <a:lnTo>
                    <a:pt x="222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6237975" y="782650"/>
              <a:ext cx="413650" cy="89250"/>
            </a:xfrm>
            <a:custGeom>
              <a:avLst/>
              <a:gdLst/>
              <a:ahLst/>
              <a:cxnLst/>
              <a:rect l="l" t="t" r="r" b="b"/>
              <a:pathLst>
                <a:path w="16546" h="3570" extrusionOk="0">
                  <a:moveTo>
                    <a:pt x="16345" y="1"/>
                  </a:moveTo>
                  <a:lnTo>
                    <a:pt x="0" y="1802"/>
                  </a:lnTo>
                  <a:lnTo>
                    <a:pt x="167" y="3570"/>
                  </a:lnTo>
                  <a:lnTo>
                    <a:pt x="16546" y="1735"/>
                  </a:lnTo>
                  <a:lnTo>
                    <a:pt x="16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6159575" y="866050"/>
              <a:ext cx="501225" cy="97600"/>
            </a:xfrm>
            <a:custGeom>
              <a:avLst/>
              <a:gdLst/>
              <a:ahLst/>
              <a:cxnLst/>
              <a:rect l="l" t="t" r="r" b="b"/>
              <a:pathLst>
                <a:path w="20049" h="3904" extrusionOk="0">
                  <a:moveTo>
                    <a:pt x="19848" y="0"/>
                  </a:moveTo>
                  <a:lnTo>
                    <a:pt x="1" y="2169"/>
                  </a:lnTo>
                  <a:lnTo>
                    <a:pt x="201" y="3903"/>
                  </a:lnTo>
                  <a:lnTo>
                    <a:pt x="20048" y="1735"/>
                  </a:lnTo>
                  <a:lnTo>
                    <a:pt x="198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33"/>
          <p:cNvGrpSpPr/>
          <p:nvPr/>
        </p:nvGrpSpPr>
        <p:grpSpPr>
          <a:xfrm>
            <a:off x="4853250" y="3822400"/>
            <a:ext cx="1425200" cy="1217575"/>
            <a:chOff x="6217325" y="1962975"/>
            <a:chExt cx="1425200" cy="1217575"/>
          </a:xfrm>
        </p:grpSpPr>
        <p:sp>
          <p:nvSpPr>
            <p:cNvPr id="426" name="Google Shape;426;p33"/>
            <p:cNvSpPr/>
            <p:nvPr/>
          </p:nvSpPr>
          <p:spPr>
            <a:xfrm>
              <a:off x="6217325" y="2040525"/>
              <a:ext cx="1400175" cy="1140025"/>
            </a:xfrm>
            <a:custGeom>
              <a:avLst/>
              <a:gdLst/>
              <a:ahLst/>
              <a:cxnLst/>
              <a:rect l="l" t="t" r="r" b="b"/>
              <a:pathLst>
                <a:path w="56007" h="45601" extrusionOk="0">
                  <a:moveTo>
                    <a:pt x="9707" y="1"/>
                  </a:moveTo>
                  <a:lnTo>
                    <a:pt x="0" y="31156"/>
                  </a:lnTo>
                  <a:lnTo>
                    <a:pt x="46300" y="45600"/>
                  </a:lnTo>
                  <a:lnTo>
                    <a:pt x="56007" y="14411"/>
                  </a:lnTo>
                  <a:lnTo>
                    <a:pt x="9707" y="1"/>
                  </a:lnTo>
                  <a:close/>
                </a:path>
              </a:pathLst>
            </a:custGeom>
            <a:solidFill>
              <a:srgbClr val="E5D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6773550" y="2616775"/>
              <a:ext cx="79250" cy="60900"/>
            </a:xfrm>
            <a:custGeom>
              <a:avLst/>
              <a:gdLst/>
              <a:ahLst/>
              <a:cxnLst/>
              <a:rect l="l" t="t" r="r" b="b"/>
              <a:pathLst>
                <a:path w="3170" h="2436" fill="none" extrusionOk="0">
                  <a:moveTo>
                    <a:pt x="3169" y="501"/>
                  </a:moveTo>
                  <a:lnTo>
                    <a:pt x="734" y="1"/>
                  </a:lnTo>
                  <a:lnTo>
                    <a:pt x="0" y="2436"/>
                  </a:lnTo>
                </a:path>
              </a:pathLst>
            </a:custGeom>
            <a:noFill/>
            <a:ln w="31700" cap="rnd" cmpd="sng">
              <a:solidFill>
                <a:srgbClr val="98AEF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6495425" y="2219788"/>
              <a:ext cx="818100" cy="735000"/>
            </a:xfrm>
            <a:custGeom>
              <a:avLst/>
              <a:gdLst/>
              <a:ahLst/>
              <a:cxnLst/>
              <a:rect l="l" t="t" r="r" b="b"/>
              <a:pathLst>
                <a:path w="32724" h="29400" extrusionOk="0">
                  <a:moveTo>
                    <a:pt x="9830" y="1"/>
                  </a:moveTo>
                  <a:cubicBezTo>
                    <a:pt x="9557" y="1"/>
                    <a:pt x="9278" y="48"/>
                    <a:pt x="9007" y="146"/>
                  </a:cubicBezTo>
                  <a:cubicBezTo>
                    <a:pt x="3637" y="2247"/>
                    <a:pt x="1" y="7484"/>
                    <a:pt x="1" y="13255"/>
                  </a:cubicBezTo>
                  <a:cubicBezTo>
                    <a:pt x="1" y="13722"/>
                    <a:pt x="34" y="14122"/>
                    <a:pt x="67" y="14589"/>
                  </a:cubicBezTo>
                  <a:cubicBezTo>
                    <a:pt x="134" y="15223"/>
                    <a:pt x="468" y="15757"/>
                    <a:pt x="901" y="16124"/>
                  </a:cubicBezTo>
                  <a:cubicBezTo>
                    <a:pt x="1335" y="16457"/>
                    <a:pt x="1835" y="16657"/>
                    <a:pt x="2369" y="16657"/>
                  </a:cubicBezTo>
                  <a:lnTo>
                    <a:pt x="2569" y="16657"/>
                  </a:lnTo>
                  <a:lnTo>
                    <a:pt x="2869" y="16624"/>
                  </a:lnTo>
                  <a:cubicBezTo>
                    <a:pt x="3003" y="17892"/>
                    <a:pt x="3236" y="19093"/>
                    <a:pt x="3703" y="20260"/>
                  </a:cubicBezTo>
                  <a:cubicBezTo>
                    <a:pt x="5004" y="23763"/>
                    <a:pt x="7639" y="26565"/>
                    <a:pt x="11042" y="28099"/>
                  </a:cubicBezTo>
                  <a:cubicBezTo>
                    <a:pt x="12910" y="28966"/>
                    <a:pt x="14911" y="29400"/>
                    <a:pt x="16913" y="29400"/>
                  </a:cubicBezTo>
                  <a:cubicBezTo>
                    <a:pt x="18547" y="29400"/>
                    <a:pt x="20215" y="29100"/>
                    <a:pt x="21783" y="28533"/>
                  </a:cubicBezTo>
                  <a:cubicBezTo>
                    <a:pt x="29021" y="25931"/>
                    <a:pt x="32724" y="17792"/>
                    <a:pt x="30022" y="10553"/>
                  </a:cubicBezTo>
                  <a:cubicBezTo>
                    <a:pt x="27920" y="4904"/>
                    <a:pt x="22569" y="1387"/>
                    <a:pt x="16886" y="1387"/>
                  </a:cubicBezTo>
                  <a:cubicBezTo>
                    <a:pt x="15355" y="1387"/>
                    <a:pt x="13799" y="1642"/>
                    <a:pt x="12276" y="2180"/>
                  </a:cubicBezTo>
                  <a:lnTo>
                    <a:pt x="12009" y="1480"/>
                  </a:lnTo>
                  <a:cubicBezTo>
                    <a:pt x="11648" y="551"/>
                    <a:pt x="10767" y="1"/>
                    <a:pt x="98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6460825" y="1962975"/>
              <a:ext cx="1181700" cy="437850"/>
            </a:xfrm>
            <a:custGeom>
              <a:avLst/>
              <a:gdLst/>
              <a:ahLst/>
              <a:cxnLst/>
              <a:rect l="l" t="t" r="r" b="b"/>
              <a:pathLst>
                <a:path w="47268" h="17514" extrusionOk="0">
                  <a:moveTo>
                    <a:pt x="968" y="1"/>
                  </a:moveTo>
                  <a:lnTo>
                    <a:pt x="0" y="3069"/>
                  </a:lnTo>
                  <a:lnTo>
                    <a:pt x="46300" y="17513"/>
                  </a:lnTo>
                  <a:lnTo>
                    <a:pt x="47267" y="14444"/>
                  </a:lnTo>
                  <a:lnTo>
                    <a:pt x="968" y="1"/>
                  </a:ln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6495000" y="2220025"/>
              <a:ext cx="818950" cy="734525"/>
            </a:xfrm>
            <a:custGeom>
              <a:avLst/>
              <a:gdLst/>
              <a:ahLst/>
              <a:cxnLst/>
              <a:rect l="l" t="t" r="r" b="b"/>
              <a:pathLst>
                <a:path w="32758" h="29381" extrusionOk="0">
                  <a:moveTo>
                    <a:pt x="9864" y="1"/>
                  </a:moveTo>
                  <a:cubicBezTo>
                    <a:pt x="9581" y="1"/>
                    <a:pt x="9292" y="52"/>
                    <a:pt x="9007" y="159"/>
                  </a:cubicBezTo>
                  <a:cubicBezTo>
                    <a:pt x="3637" y="2228"/>
                    <a:pt x="1" y="7498"/>
                    <a:pt x="1" y="13235"/>
                  </a:cubicBezTo>
                  <a:cubicBezTo>
                    <a:pt x="1" y="13702"/>
                    <a:pt x="68" y="14136"/>
                    <a:pt x="101" y="14570"/>
                  </a:cubicBezTo>
                  <a:cubicBezTo>
                    <a:pt x="134" y="15203"/>
                    <a:pt x="468" y="15737"/>
                    <a:pt x="935" y="16137"/>
                  </a:cubicBezTo>
                  <a:cubicBezTo>
                    <a:pt x="1335" y="16471"/>
                    <a:pt x="1836" y="16671"/>
                    <a:pt x="2403" y="16671"/>
                  </a:cubicBezTo>
                  <a:lnTo>
                    <a:pt x="2603" y="16671"/>
                  </a:lnTo>
                  <a:lnTo>
                    <a:pt x="2903" y="16638"/>
                  </a:lnTo>
                  <a:cubicBezTo>
                    <a:pt x="3003" y="17872"/>
                    <a:pt x="3270" y="19106"/>
                    <a:pt x="3737" y="20274"/>
                  </a:cubicBezTo>
                  <a:cubicBezTo>
                    <a:pt x="5005" y="23776"/>
                    <a:pt x="7640" y="26545"/>
                    <a:pt x="11076" y="28113"/>
                  </a:cubicBezTo>
                  <a:cubicBezTo>
                    <a:pt x="12944" y="28980"/>
                    <a:pt x="14945" y="29380"/>
                    <a:pt x="16946" y="29380"/>
                  </a:cubicBezTo>
                  <a:cubicBezTo>
                    <a:pt x="18581" y="29380"/>
                    <a:pt x="20249" y="29080"/>
                    <a:pt x="21783" y="28513"/>
                  </a:cubicBezTo>
                  <a:cubicBezTo>
                    <a:pt x="29055" y="25945"/>
                    <a:pt x="32758" y="17805"/>
                    <a:pt x="30056" y="10533"/>
                  </a:cubicBezTo>
                  <a:cubicBezTo>
                    <a:pt x="27952" y="4878"/>
                    <a:pt x="22570" y="1380"/>
                    <a:pt x="16872" y="1380"/>
                  </a:cubicBezTo>
                  <a:cubicBezTo>
                    <a:pt x="15344" y="1380"/>
                    <a:pt x="13793" y="1632"/>
                    <a:pt x="12276" y="2161"/>
                  </a:cubicBezTo>
                  <a:lnTo>
                    <a:pt x="12010" y="1494"/>
                  </a:lnTo>
                  <a:cubicBezTo>
                    <a:pt x="11676" y="569"/>
                    <a:pt x="10809" y="1"/>
                    <a:pt x="9864" y="1"/>
                  </a:cubicBezTo>
                  <a:close/>
                </a:path>
              </a:pathLst>
            </a:custGeom>
            <a:solidFill>
              <a:srgbClr val="FFFFFF"/>
            </a:solidFill>
            <a:ln>
              <a:noFill/>
            </a:ln>
            <a:effectLst>
              <a:outerShdw dist="19050" dir="2040000" algn="bl" rotWithShape="0">
                <a:srgbClr val="06135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6623425" y="2313100"/>
              <a:ext cx="624650" cy="587025"/>
            </a:xfrm>
            <a:custGeom>
              <a:avLst/>
              <a:gdLst/>
              <a:ahLst/>
              <a:cxnLst/>
              <a:rect l="l" t="t" r="r" b="b"/>
              <a:pathLst>
                <a:path w="24986" h="23481" extrusionOk="0">
                  <a:moveTo>
                    <a:pt x="11702" y="0"/>
                  </a:moveTo>
                  <a:cubicBezTo>
                    <a:pt x="10348" y="0"/>
                    <a:pt x="8975" y="238"/>
                    <a:pt x="7640" y="739"/>
                  </a:cubicBezTo>
                  <a:lnTo>
                    <a:pt x="11743" y="11747"/>
                  </a:lnTo>
                  <a:lnTo>
                    <a:pt x="1" y="12781"/>
                  </a:lnTo>
                  <a:cubicBezTo>
                    <a:pt x="134" y="13816"/>
                    <a:pt x="335" y="14816"/>
                    <a:pt x="735" y="15817"/>
                  </a:cubicBezTo>
                  <a:cubicBezTo>
                    <a:pt x="2478" y="20552"/>
                    <a:pt x="7000" y="23481"/>
                    <a:pt x="11771" y="23481"/>
                  </a:cubicBezTo>
                  <a:cubicBezTo>
                    <a:pt x="13117" y="23481"/>
                    <a:pt x="14483" y="23247"/>
                    <a:pt x="15812" y="22755"/>
                  </a:cubicBezTo>
                  <a:cubicBezTo>
                    <a:pt x="21850" y="20487"/>
                    <a:pt x="24985" y="13715"/>
                    <a:pt x="22751" y="7644"/>
                  </a:cubicBezTo>
                  <a:cubicBezTo>
                    <a:pt x="20984" y="2942"/>
                    <a:pt x="16466" y="0"/>
                    <a:pt x="11702" y="0"/>
                  </a:cubicBezTo>
                  <a:close/>
                </a:path>
              </a:pathLst>
            </a:custGeom>
            <a:solidFill>
              <a:srgbClr val="744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6553375" y="2278200"/>
              <a:ext cx="293575" cy="302750"/>
            </a:xfrm>
            <a:custGeom>
              <a:avLst/>
              <a:gdLst/>
              <a:ahLst/>
              <a:cxnLst/>
              <a:rect l="l" t="t" r="r" b="b"/>
              <a:pathLst>
                <a:path w="11743" h="12110" extrusionOk="0">
                  <a:moveTo>
                    <a:pt x="7506" y="1"/>
                  </a:moveTo>
                  <a:cubicBezTo>
                    <a:pt x="3003" y="1769"/>
                    <a:pt x="1" y="6138"/>
                    <a:pt x="1" y="10975"/>
                  </a:cubicBezTo>
                  <a:cubicBezTo>
                    <a:pt x="1" y="11342"/>
                    <a:pt x="1" y="11709"/>
                    <a:pt x="68" y="12109"/>
                  </a:cubicBezTo>
                  <a:lnTo>
                    <a:pt x="11743" y="10975"/>
                  </a:lnTo>
                  <a:lnTo>
                    <a:pt x="7506" y="1"/>
                  </a:lnTo>
                  <a:close/>
                </a:path>
              </a:pathLst>
            </a:custGeom>
            <a:solidFill>
              <a:srgbClr val="F28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33"/>
          <p:cNvGrpSpPr/>
          <p:nvPr/>
        </p:nvGrpSpPr>
        <p:grpSpPr>
          <a:xfrm>
            <a:off x="1061425" y="4156550"/>
            <a:ext cx="1509425" cy="228525"/>
            <a:chOff x="5708425" y="4133400"/>
            <a:chExt cx="1509425" cy="228525"/>
          </a:xfrm>
        </p:grpSpPr>
        <p:sp>
          <p:nvSpPr>
            <p:cNvPr id="434" name="Google Shape;434;p33"/>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rgbClr val="569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rgbClr val="569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rgbClr val="569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rgbClr val="569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rgbClr val="569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rgbClr val="569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rgbClr val="569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rgbClr val="569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rgbClr val="569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rgbClr val="569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rgbClr val="569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rgbClr val="569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space réservé du numéro de diapositive 1">
            <a:extLst>
              <a:ext uri="{FF2B5EF4-FFF2-40B4-BE49-F238E27FC236}">
                <a16:creationId xmlns:a16="http://schemas.microsoft.com/office/drawing/2014/main" id="{F6EBF3B2-36FB-3E5B-7FC8-B3983B06C8E6}"/>
              </a:ext>
            </a:extLst>
          </p:cNvPr>
          <p:cNvSpPr>
            <a:spLocks noGrp="1"/>
          </p:cNvSpPr>
          <p:nvPr>
            <p:ph type="sldNum" sz="quarter" idx="10"/>
          </p:nvPr>
        </p:nvSpPr>
        <p:spPr/>
        <p:txBody>
          <a:bodyPr/>
          <a:lstStyle/>
          <a:p>
            <a:fld id="{534085DB-8E88-44CC-924E-65E97532B1DB}" type="slidenum">
              <a:rPr lang="fr-FR" smtClean="0"/>
              <a:t>1</a:t>
            </a:fld>
            <a:endParaRPr lang="fr-F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37"/>
          <p:cNvSpPr/>
          <p:nvPr/>
        </p:nvSpPr>
        <p:spPr>
          <a:xfrm rot="-335647">
            <a:off x="560763" y="1122046"/>
            <a:ext cx="14862" cy="1492383"/>
          </a:xfrm>
          <a:custGeom>
            <a:avLst/>
            <a:gdLst/>
            <a:ahLst/>
            <a:cxnLst/>
            <a:rect l="l" t="t" r="r" b="b"/>
            <a:pathLst>
              <a:path w="1735" h="19715" fill="none" extrusionOk="0">
                <a:moveTo>
                  <a:pt x="0" y="19714"/>
                </a:moveTo>
                <a:lnTo>
                  <a:pt x="1735"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txBox="1">
            <a:spLocks noGrp="1"/>
          </p:cNvSpPr>
          <p:nvPr>
            <p:ph type="title"/>
          </p:nvPr>
        </p:nvSpPr>
        <p:spPr>
          <a:xfrm>
            <a:off x="1842899" y="2401763"/>
            <a:ext cx="5621879" cy="9190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Identification des ressources</a:t>
            </a:r>
            <a:endParaRPr/>
          </a:p>
        </p:txBody>
      </p:sp>
      <p:sp>
        <p:nvSpPr>
          <p:cNvPr id="655" name="Google Shape;655;p37"/>
          <p:cNvSpPr txBox="1">
            <a:spLocks noGrp="1"/>
          </p:cNvSpPr>
          <p:nvPr>
            <p:ph type="subTitle" idx="1"/>
          </p:nvPr>
        </p:nvSpPr>
        <p:spPr>
          <a:xfrm>
            <a:off x="1923225" y="3486952"/>
            <a:ext cx="5458200" cy="285600"/>
          </a:xfrm>
          <a:prstGeom prst="rect">
            <a:avLst/>
          </a:prstGeom>
        </p:spPr>
        <p:txBody>
          <a:bodyPr spcFirstLastPara="1" wrap="square" lIns="91425" tIns="91425" rIns="91425" bIns="91425" anchor="ctr" anchorCtr="0">
            <a:noAutofit/>
          </a:bodyPr>
          <a:lstStyle/>
          <a:p>
            <a:pPr marL="0" indent="0"/>
            <a:r>
              <a:rPr lang="fr-FR"/>
              <a:t>humaines, techniques et financières requises</a:t>
            </a:r>
          </a:p>
        </p:txBody>
      </p:sp>
      <p:sp>
        <p:nvSpPr>
          <p:cNvPr id="656" name="Google Shape;656;p37"/>
          <p:cNvSpPr txBox="1">
            <a:spLocks noGrp="1"/>
          </p:cNvSpPr>
          <p:nvPr>
            <p:ph type="title" idx="2"/>
          </p:nvPr>
        </p:nvSpPr>
        <p:spPr>
          <a:xfrm>
            <a:off x="2996550" y="1595600"/>
            <a:ext cx="3150900" cy="56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02</a:t>
            </a:r>
            <a:endParaRPr/>
          </a:p>
        </p:txBody>
      </p:sp>
      <p:sp>
        <p:nvSpPr>
          <p:cNvPr id="657" name="Google Shape;657;p37"/>
          <p:cNvSpPr/>
          <p:nvPr/>
        </p:nvSpPr>
        <p:spPr>
          <a:xfrm rot="10098348" flipH="1">
            <a:off x="-1442199" y="166630"/>
            <a:ext cx="5902067" cy="882376"/>
          </a:xfrm>
          <a:custGeom>
            <a:avLst/>
            <a:gdLst/>
            <a:ahLst/>
            <a:cxnLst/>
            <a:rect l="l" t="t" r="r" b="b"/>
            <a:pathLst>
              <a:path w="236069" h="35293" fill="none" extrusionOk="0">
                <a:moveTo>
                  <a:pt x="0" y="7073"/>
                </a:moveTo>
                <a:lnTo>
                  <a:pt x="99238" y="32524"/>
                </a:lnTo>
                <a:cubicBezTo>
                  <a:pt x="109912" y="35293"/>
                  <a:pt x="121153" y="35026"/>
                  <a:pt x="131728" y="31824"/>
                </a:cubicBezTo>
                <a:lnTo>
                  <a:pt x="236069" y="1"/>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4777378" y="487225"/>
            <a:ext cx="3575100" cy="490375"/>
          </a:xfrm>
          <a:custGeom>
            <a:avLst/>
            <a:gdLst/>
            <a:ahLst/>
            <a:cxnLst/>
            <a:rect l="l" t="t" r="r" b="b"/>
            <a:pathLst>
              <a:path w="143004" h="19615" fill="none" extrusionOk="0">
                <a:moveTo>
                  <a:pt x="1" y="167"/>
                </a:moveTo>
                <a:lnTo>
                  <a:pt x="83260" y="19614"/>
                </a:lnTo>
                <a:lnTo>
                  <a:pt x="143003"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a:off x="8411653" y="448025"/>
            <a:ext cx="60075" cy="19200"/>
          </a:xfrm>
          <a:custGeom>
            <a:avLst/>
            <a:gdLst/>
            <a:ahLst/>
            <a:cxnLst/>
            <a:rect l="l" t="t" r="r" b="b"/>
            <a:pathLst>
              <a:path w="2403" h="768" fill="none" extrusionOk="0">
                <a:moveTo>
                  <a:pt x="0" y="768"/>
                </a:moveTo>
                <a:lnTo>
                  <a:pt x="2402"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635803" y="3006800"/>
            <a:ext cx="3490025" cy="1970600"/>
          </a:xfrm>
          <a:custGeom>
            <a:avLst/>
            <a:gdLst/>
            <a:ahLst/>
            <a:cxnLst/>
            <a:rect l="l" t="t" r="r" b="b"/>
            <a:pathLst>
              <a:path w="139601" h="78824" fill="none" extrusionOk="0">
                <a:moveTo>
                  <a:pt x="139600" y="43431"/>
                </a:moveTo>
                <a:lnTo>
                  <a:pt x="135130" y="58475"/>
                </a:lnTo>
                <a:cubicBezTo>
                  <a:pt x="133396" y="64379"/>
                  <a:pt x="128259" y="68683"/>
                  <a:pt x="122121" y="69316"/>
                </a:cubicBezTo>
                <a:lnTo>
                  <a:pt x="38828" y="78189"/>
                </a:lnTo>
                <a:cubicBezTo>
                  <a:pt x="32991" y="78823"/>
                  <a:pt x="27420" y="75354"/>
                  <a:pt x="25419" y="69850"/>
                </a:cubicBezTo>
                <a:lnTo>
                  <a:pt x="1"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 name="Google Shape;661;p37"/>
          <p:cNvGrpSpPr/>
          <p:nvPr/>
        </p:nvGrpSpPr>
        <p:grpSpPr>
          <a:xfrm flipH="1">
            <a:off x="6773453" y="4075375"/>
            <a:ext cx="1509425" cy="228525"/>
            <a:chOff x="5708425" y="4133400"/>
            <a:chExt cx="1509425" cy="228525"/>
          </a:xfrm>
        </p:grpSpPr>
        <p:sp>
          <p:nvSpPr>
            <p:cNvPr id="662" name="Google Shape;662;p37"/>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7"/>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7"/>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7"/>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37"/>
          <p:cNvGrpSpPr/>
          <p:nvPr/>
        </p:nvGrpSpPr>
        <p:grpSpPr>
          <a:xfrm rot="1387311">
            <a:off x="-47588" y="305759"/>
            <a:ext cx="1215912" cy="907353"/>
            <a:chOff x="5772650" y="400725"/>
            <a:chExt cx="1215875" cy="907325"/>
          </a:xfrm>
        </p:grpSpPr>
        <p:sp>
          <p:nvSpPr>
            <p:cNvPr id="675" name="Google Shape;675;p37"/>
            <p:cNvSpPr/>
            <p:nvPr/>
          </p:nvSpPr>
          <p:spPr>
            <a:xfrm>
              <a:off x="5773475" y="479925"/>
              <a:ext cx="1215050" cy="828125"/>
            </a:xfrm>
            <a:custGeom>
              <a:avLst/>
              <a:gdLst/>
              <a:ahLst/>
              <a:cxnLst/>
              <a:rect l="l" t="t" r="r" b="b"/>
              <a:pathLst>
                <a:path w="48602" h="33125" extrusionOk="0">
                  <a:moveTo>
                    <a:pt x="48135" y="1"/>
                  </a:moveTo>
                  <a:lnTo>
                    <a:pt x="0" y="701"/>
                  </a:lnTo>
                  <a:lnTo>
                    <a:pt x="467" y="33125"/>
                  </a:lnTo>
                  <a:lnTo>
                    <a:pt x="48602" y="32424"/>
                  </a:lnTo>
                  <a:lnTo>
                    <a:pt x="48135" y="1"/>
                  </a:lnTo>
                  <a:close/>
                </a:path>
              </a:pathLst>
            </a:custGeom>
            <a:solidFill>
              <a:srgbClr val="569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p:nvPr/>
          </p:nvSpPr>
          <p:spPr>
            <a:xfrm>
              <a:off x="5772650" y="400725"/>
              <a:ext cx="1205050" cy="97575"/>
            </a:xfrm>
            <a:custGeom>
              <a:avLst/>
              <a:gdLst/>
              <a:ahLst/>
              <a:cxnLst/>
              <a:rect l="l" t="t" r="r" b="b"/>
              <a:pathLst>
                <a:path w="48202" h="3903" extrusionOk="0">
                  <a:moveTo>
                    <a:pt x="48134" y="0"/>
                  </a:moveTo>
                  <a:lnTo>
                    <a:pt x="0" y="701"/>
                  </a:lnTo>
                  <a:lnTo>
                    <a:pt x="33" y="3903"/>
                  </a:lnTo>
                  <a:lnTo>
                    <a:pt x="48201" y="3202"/>
                  </a:lnTo>
                  <a:lnTo>
                    <a:pt x="48134" y="0"/>
                  </a:ln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7"/>
            <p:cNvSpPr/>
            <p:nvPr/>
          </p:nvSpPr>
          <p:spPr>
            <a:xfrm>
              <a:off x="5903575" y="515350"/>
              <a:ext cx="981550" cy="663450"/>
            </a:xfrm>
            <a:custGeom>
              <a:avLst/>
              <a:gdLst/>
              <a:ahLst/>
              <a:cxnLst/>
              <a:rect l="l" t="t" r="r" b="b"/>
              <a:pathLst>
                <a:path w="39262" h="26538" extrusionOk="0">
                  <a:moveTo>
                    <a:pt x="32863" y="1"/>
                  </a:moveTo>
                  <a:cubicBezTo>
                    <a:pt x="32728" y="1"/>
                    <a:pt x="32593" y="7"/>
                    <a:pt x="32457" y="18"/>
                  </a:cubicBezTo>
                  <a:lnTo>
                    <a:pt x="4070" y="2954"/>
                  </a:lnTo>
                  <a:cubicBezTo>
                    <a:pt x="1701" y="3221"/>
                    <a:pt x="0" y="5355"/>
                    <a:pt x="234" y="7724"/>
                  </a:cubicBezTo>
                  <a:lnTo>
                    <a:pt x="1735" y="22234"/>
                  </a:lnTo>
                  <a:cubicBezTo>
                    <a:pt x="1985" y="24457"/>
                    <a:pt x="3851" y="26092"/>
                    <a:pt x="6065" y="26092"/>
                  </a:cubicBezTo>
                  <a:cubicBezTo>
                    <a:pt x="6210" y="26092"/>
                    <a:pt x="6357" y="26085"/>
                    <a:pt x="6505" y="26070"/>
                  </a:cubicBezTo>
                  <a:lnTo>
                    <a:pt x="28287" y="23769"/>
                  </a:lnTo>
                  <a:lnTo>
                    <a:pt x="32890" y="26070"/>
                  </a:lnTo>
                  <a:cubicBezTo>
                    <a:pt x="33524" y="26371"/>
                    <a:pt x="34191" y="26537"/>
                    <a:pt x="34825" y="26537"/>
                  </a:cubicBezTo>
                  <a:cubicBezTo>
                    <a:pt x="35726" y="26537"/>
                    <a:pt x="36560" y="26270"/>
                    <a:pt x="37293" y="25770"/>
                  </a:cubicBezTo>
                  <a:cubicBezTo>
                    <a:pt x="38561" y="24903"/>
                    <a:pt x="39262" y="23402"/>
                    <a:pt x="39095" y="21801"/>
                  </a:cubicBezTo>
                  <a:lnTo>
                    <a:pt x="37227" y="3888"/>
                  </a:lnTo>
                  <a:cubicBezTo>
                    <a:pt x="37093" y="2754"/>
                    <a:pt x="36560" y="1720"/>
                    <a:pt x="35626" y="952"/>
                  </a:cubicBezTo>
                  <a:cubicBezTo>
                    <a:pt x="34859" y="333"/>
                    <a:pt x="33885" y="1"/>
                    <a:pt x="328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7"/>
            <p:cNvSpPr/>
            <p:nvPr/>
          </p:nvSpPr>
          <p:spPr>
            <a:xfrm>
              <a:off x="5892725" y="504750"/>
              <a:ext cx="982400" cy="663200"/>
            </a:xfrm>
            <a:custGeom>
              <a:avLst/>
              <a:gdLst/>
              <a:ahLst/>
              <a:cxnLst/>
              <a:rect l="l" t="t" r="r" b="b"/>
              <a:pathLst>
                <a:path w="39296" h="26528" extrusionOk="0">
                  <a:moveTo>
                    <a:pt x="32782" y="0"/>
                  </a:moveTo>
                  <a:cubicBezTo>
                    <a:pt x="32685" y="0"/>
                    <a:pt x="32588" y="3"/>
                    <a:pt x="32490" y="9"/>
                  </a:cubicBezTo>
                  <a:lnTo>
                    <a:pt x="4103" y="2977"/>
                  </a:lnTo>
                  <a:cubicBezTo>
                    <a:pt x="1702" y="3211"/>
                    <a:pt x="1" y="5346"/>
                    <a:pt x="267" y="7714"/>
                  </a:cubicBezTo>
                  <a:lnTo>
                    <a:pt x="1768" y="22225"/>
                  </a:lnTo>
                  <a:cubicBezTo>
                    <a:pt x="1988" y="24478"/>
                    <a:pt x="3881" y="26115"/>
                    <a:pt x="6071" y="26115"/>
                  </a:cubicBezTo>
                  <a:cubicBezTo>
                    <a:pt x="6215" y="26115"/>
                    <a:pt x="6359" y="26108"/>
                    <a:pt x="6505" y="26094"/>
                  </a:cubicBezTo>
                  <a:lnTo>
                    <a:pt x="28321" y="23792"/>
                  </a:lnTo>
                  <a:lnTo>
                    <a:pt x="32891" y="26094"/>
                  </a:lnTo>
                  <a:cubicBezTo>
                    <a:pt x="33524" y="26361"/>
                    <a:pt x="34192" y="26528"/>
                    <a:pt x="34859" y="26528"/>
                  </a:cubicBezTo>
                  <a:cubicBezTo>
                    <a:pt x="35726" y="26528"/>
                    <a:pt x="36560" y="26294"/>
                    <a:pt x="37327" y="25794"/>
                  </a:cubicBezTo>
                  <a:cubicBezTo>
                    <a:pt x="38561" y="24927"/>
                    <a:pt x="39295" y="23425"/>
                    <a:pt x="39128" y="21824"/>
                  </a:cubicBezTo>
                  <a:lnTo>
                    <a:pt x="37227" y="3878"/>
                  </a:lnTo>
                  <a:cubicBezTo>
                    <a:pt x="37127" y="2777"/>
                    <a:pt x="36560" y="1710"/>
                    <a:pt x="35659" y="976"/>
                  </a:cubicBezTo>
                  <a:cubicBezTo>
                    <a:pt x="34865" y="334"/>
                    <a:pt x="33846" y="0"/>
                    <a:pt x="32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7"/>
            <p:cNvSpPr/>
            <p:nvPr/>
          </p:nvSpPr>
          <p:spPr>
            <a:xfrm>
              <a:off x="5958600" y="568225"/>
              <a:ext cx="853275" cy="538700"/>
            </a:xfrm>
            <a:custGeom>
              <a:avLst/>
              <a:gdLst/>
              <a:ahLst/>
              <a:cxnLst/>
              <a:rect l="l" t="t" r="r" b="b"/>
              <a:pathLst>
                <a:path w="34131" h="21548" extrusionOk="0">
                  <a:moveTo>
                    <a:pt x="30258" y="0"/>
                  </a:moveTo>
                  <a:cubicBezTo>
                    <a:pt x="30213" y="0"/>
                    <a:pt x="30168" y="2"/>
                    <a:pt x="30122" y="5"/>
                  </a:cubicBezTo>
                  <a:lnTo>
                    <a:pt x="1735" y="2974"/>
                  </a:lnTo>
                  <a:cubicBezTo>
                    <a:pt x="735" y="3074"/>
                    <a:pt x="1" y="3941"/>
                    <a:pt x="134" y="4942"/>
                  </a:cubicBezTo>
                  <a:lnTo>
                    <a:pt x="1635" y="19452"/>
                  </a:lnTo>
                  <a:cubicBezTo>
                    <a:pt x="1699" y="20409"/>
                    <a:pt x="2555" y="21091"/>
                    <a:pt x="3505" y="21091"/>
                  </a:cubicBezTo>
                  <a:cubicBezTo>
                    <a:pt x="3549" y="21091"/>
                    <a:pt x="3593" y="21090"/>
                    <a:pt x="3637" y="21087"/>
                  </a:cubicBezTo>
                  <a:lnTo>
                    <a:pt x="25652" y="18785"/>
                  </a:lnTo>
                  <a:cubicBezTo>
                    <a:pt x="25710" y="18779"/>
                    <a:pt x="25768" y="18776"/>
                    <a:pt x="25827" y="18776"/>
                  </a:cubicBezTo>
                  <a:cubicBezTo>
                    <a:pt x="26110" y="18776"/>
                    <a:pt x="26404" y="18841"/>
                    <a:pt x="26653" y="18952"/>
                  </a:cubicBezTo>
                  <a:lnTo>
                    <a:pt x="31390" y="21353"/>
                  </a:lnTo>
                  <a:cubicBezTo>
                    <a:pt x="31664" y="21487"/>
                    <a:pt x="31945" y="21548"/>
                    <a:pt x="32218" y="21548"/>
                  </a:cubicBezTo>
                  <a:cubicBezTo>
                    <a:pt x="33238" y="21548"/>
                    <a:pt x="34130" y="20691"/>
                    <a:pt x="34025" y="19586"/>
                  </a:cubicBezTo>
                  <a:lnTo>
                    <a:pt x="33858" y="17951"/>
                  </a:lnTo>
                  <a:lnTo>
                    <a:pt x="33525" y="14749"/>
                  </a:lnTo>
                  <a:lnTo>
                    <a:pt x="32157" y="1639"/>
                  </a:lnTo>
                  <a:cubicBezTo>
                    <a:pt x="32061" y="683"/>
                    <a:pt x="31234" y="0"/>
                    <a:pt x="30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7"/>
            <p:cNvSpPr/>
            <p:nvPr/>
          </p:nvSpPr>
          <p:spPr>
            <a:xfrm>
              <a:off x="6082025" y="700100"/>
              <a:ext cx="561250" cy="104250"/>
            </a:xfrm>
            <a:custGeom>
              <a:avLst/>
              <a:gdLst/>
              <a:ahLst/>
              <a:cxnLst/>
              <a:rect l="l" t="t" r="r" b="b"/>
              <a:pathLst>
                <a:path w="22450" h="4170" extrusionOk="0">
                  <a:moveTo>
                    <a:pt x="22250" y="0"/>
                  </a:moveTo>
                  <a:lnTo>
                    <a:pt x="1" y="2435"/>
                  </a:lnTo>
                  <a:lnTo>
                    <a:pt x="167" y="4170"/>
                  </a:lnTo>
                  <a:lnTo>
                    <a:pt x="22450" y="1735"/>
                  </a:lnTo>
                  <a:lnTo>
                    <a:pt x="22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6237975" y="782650"/>
              <a:ext cx="413650" cy="89250"/>
            </a:xfrm>
            <a:custGeom>
              <a:avLst/>
              <a:gdLst/>
              <a:ahLst/>
              <a:cxnLst/>
              <a:rect l="l" t="t" r="r" b="b"/>
              <a:pathLst>
                <a:path w="16546" h="3570" extrusionOk="0">
                  <a:moveTo>
                    <a:pt x="16345" y="1"/>
                  </a:moveTo>
                  <a:lnTo>
                    <a:pt x="0" y="1802"/>
                  </a:lnTo>
                  <a:lnTo>
                    <a:pt x="167" y="3570"/>
                  </a:lnTo>
                  <a:lnTo>
                    <a:pt x="16546" y="1735"/>
                  </a:lnTo>
                  <a:lnTo>
                    <a:pt x="163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p:nvPr/>
          </p:nvSpPr>
          <p:spPr>
            <a:xfrm>
              <a:off x="6159575" y="866050"/>
              <a:ext cx="501225" cy="97600"/>
            </a:xfrm>
            <a:custGeom>
              <a:avLst/>
              <a:gdLst/>
              <a:ahLst/>
              <a:cxnLst/>
              <a:rect l="l" t="t" r="r" b="b"/>
              <a:pathLst>
                <a:path w="20049" h="3904" extrusionOk="0">
                  <a:moveTo>
                    <a:pt x="19848" y="0"/>
                  </a:moveTo>
                  <a:lnTo>
                    <a:pt x="1" y="2169"/>
                  </a:lnTo>
                  <a:lnTo>
                    <a:pt x="201" y="3903"/>
                  </a:lnTo>
                  <a:lnTo>
                    <a:pt x="20048" y="1735"/>
                  </a:lnTo>
                  <a:lnTo>
                    <a:pt x="19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37"/>
          <p:cNvGrpSpPr/>
          <p:nvPr/>
        </p:nvGrpSpPr>
        <p:grpSpPr>
          <a:xfrm>
            <a:off x="4096100" y="135850"/>
            <a:ext cx="1425200" cy="1217575"/>
            <a:chOff x="4096100" y="135850"/>
            <a:chExt cx="1425200" cy="1217575"/>
          </a:xfrm>
        </p:grpSpPr>
        <p:sp>
          <p:nvSpPr>
            <p:cNvPr id="684" name="Google Shape;684;p37"/>
            <p:cNvSpPr/>
            <p:nvPr/>
          </p:nvSpPr>
          <p:spPr>
            <a:xfrm>
              <a:off x="4096100" y="213400"/>
              <a:ext cx="1400175" cy="1140025"/>
            </a:xfrm>
            <a:custGeom>
              <a:avLst/>
              <a:gdLst/>
              <a:ahLst/>
              <a:cxnLst/>
              <a:rect l="l" t="t" r="r" b="b"/>
              <a:pathLst>
                <a:path w="56007" h="45601" extrusionOk="0">
                  <a:moveTo>
                    <a:pt x="9707" y="1"/>
                  </a:moveTo>
                  <a:lnTo>
                    <a:pt x="0" y="31156"/>
                  </a:lnTo>
                  <a:lnTo>
                    <a:pt x="46300" y="45600"/>
                  </a:lnTo>
                  <a:lnTo>
                    <a:pt x="56007" y="14411"/>
                  </a:lnTo>
                  <a:lnTo>
                    <a:pt x="97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4652325" y="789650"/>
              <a:ext cx="79250" cy="60900"/>
            </a:xfrm>
            <a:custGeom>
              <a:avLst/>
              <a:gdLst/>
              <a:ahLst/>
              <a:cxnLst/>
              <a:rect l="l" t="t" r="r" b="b"/>
              <a:pathLst>
                <a:path w="3170" h="2436" fill="none" extrusionOk="0">
                  <a:moveTo>
                    <a:pt x="3169" y="501"/>
                  </a:moveTo>
                  <a:lnTo>
                    <a:pt x="734" y="1"/>
                  </a:lnTo>
                  <a:lnTo>
                    <a:pt x="0" y="2436"/>
                  </a:lnTo>
                </a:path>
              </a:pathLst>
            </a:custGeom>
            <a:noFill/>
            <a:ln w="31700" cap="rnd" cmpd="sng">
              <a:solidFill>
                <a:srgbClr val="98AEF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4339600" y="135850"/>
              <a:ext cx="1181700" cy="437850"/>
            </a:xfrm>
            <a:custGeom>
              <a:avLst/>
              <a:gdLst/>
              <a:ahLst/>
              <a:cxnLst/>
              <a:rect l="l" t="t" r="r" b="b"/>
              <a:pathLst>
                <a:path w="47268" h="17514" extrusionOk="0">
                  <a:moveTo>
                    <a:pt x="968" y="1"/>
                  </a:moveTo>
                  <a:lnTo>
                    <a:pt x="0" y="3069"/>
                  </a:lnTo>
                  <a:lnTo>
                    <a:pt x="46300" y="17513"/>
                  </a:lnTo>
                  <a:lnTo>
                    <a:pt x="47267" y="14444"/>
                  </a:lnTo>
                  <a:lnTo>
                    <a:pt x="968" y="1"/>
                  </a:ln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4373775" y="392900"/>
              <a:ext cx="818950" cy="734525"/>
            </a:xfrm>
            <a:custGeom>
              <a:avLst/>
              <a:gdLst/>
              <a:ahLst/>
              <a:cxnLst/>
              <a:rect l="l" t="t" r="r" b="b"/>
              <a:pathLst>
                <a:path w="32758" h="29381" extrusionOk="0">
                  <a:moveTo>
                    <a:pt x="9864" y="1"/>
                  </a:moveTo>
                  <a:cubicBezTo>
                    <a:pt x="9581" y="1"/>
                    <a:pt x="9292" y="52"/>
                    <a:pt x="9007" y="159"/>
                  </a:cubicBezTo>
                  <a:cubicBezTo>
                    <a:pt x="3637" y="2228"/>
                    <a:pt x="1" y="7498"/>
                    <a:pt x="1" y="13235"/>
                  </a:cubicBezTo>
                  <a:cubicBezTo>
                    <a:pt x="1" y="13702"/>
                    <a:pt x="68" y="14136"/>
                    <a:pt x="101" y="14570"/>
                  </a:cubicBezTo>
                  <a:cubicBezTo>
                    <a:pt x="134" y="15203"/>
                    <a:pt x="468" y="15737"/>
                    <a:pt x="935" y="16137"/>
                  </a:cubicBezTo>
                  <a:cubicBezTo>
                    <a:pt x="1335" y="16471"/>
                    <a:pt x="1836" y="16671"/>
                    <a:pt x="2403" y="16671"/>
                  </a:cubicBezTo>
                  <a:lnTo>
                    <a:pt x="2603" y="16671"/>
                  </a:lnTo>
                  <a:lnTo>
                    <a:pt x="2903" y="16638"/>
                  </a:lnTo>
                  <a:cubicBezTo>
                    <a:pt x="3003" y="17872"/>
                    <a:pt x="3270" y="19106"/>
                    <a:pt x="3737" y="20274"/>
                  </a:cubicBezTo>
                  <a:cubicBezTo>
                    <a:pt x="5005" y="23776"/>
                    <a:pt x="7640" y="26545"/>
                    <a:pt x="11076" y="28113"/>
                  </a:cubicBezTo>
                  <a:cubicBezTo>
                    <a:pt x="12944" y="28980"/>
                    <a:pt x="14945" y="29380"/>
                    <a:pt x="16946" y="29380"/>
                  </a:cubicBezTo>
                  <a:cubicBezTo>
                    <a:pt x="18581" y="29380"/>
                    <a:pt x="20249" y="29080"/>
                    <a:pt x="21783" y="28513"/>
                  </a:cubicBezTo>
                  <a:cubicBezTo>
                    <a:pt x="29055" y="25945"/>
                    <a:pt x="32758" y="17805"/>
                    <a:pt x="30056" y="10533"/>
                  </a:cubicBezTo>
                  <a:cubicBezTo>
                    <a:pt x="27952" y="4878"/>
                    <a:pt x="22570" y="1380"/>
                    <a:pt x="16872" y="1380"/>
                  </a:cubicBezTo>
                  <a:cubicBezTo>
                    <a:pt x="15344" y="1380"/>
                    <a:pt x="13793" y="1632"/>
                    <a:pt x="12276" y="2161"/>
                  </a:cubicBezTo>
                  <a:lnTo>
                    <a:pt x="12010" y="1494"/>
                  </a:lnTo>
                  <a:cubicBezTo>
                    <a:pt x="11676" y="569"/>
                    <a:pt x="10809" y="1"/>
                    <a:pt x="9864" y="1"/>
                  </a:cubicBezTo>
                  <a:close/>
                </a:path>
              </a:pathLst>
            </a:custGeom>
            <a:solidFill>
              <a:schemeClr val="dk1"/>
            </a:solidFill>
            <a:ln>
              <a:noFill/>
            </a:ln>
            <a:effectLst>
              <a:outerShdw dist="28575" dir="180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4502200" y="485975"/>
              <a:ext cx="624650" cy="587025"/>
            </a:xfrm>
            <a:custGeom>
              <a:avLst/>
              <a:gdLst/>
              <a:ahLst/>
              <a:cxnLst/>
              <a:rect l="l" t="t" r="r" b="b"/>
              <a:pathLst>
                <a:path w="24986" h="23481" extrusionOk="0">
                  <a:moveTo>
                    <a:pt x="11702" y="0"/>
                  </a:moveTo>
                  <a:cubicBezTo>
                    <a:pt x="10348" y="0"/>
                    <a:pt x="8975" y="238"/>
                    <a:pt x="7640" y="739"/>
                  </a:cubicBezTo>
                  <a:lnTo>
                    <a:pt x="11743" y="11747"/>
                  </a:lnTo>
                  <a:lnTo>
                    <a:pt x="1" y="12781"/>
                  </a:lnTo>
                  <a:cubicBezTo>
                    <a:pt x="134" y="13816"/>
                    <a:pt x="335" y="14816"/>
                    <a:pt x="735" y="15817"/>
                  </a:cubicBezTo>
                  <a:cubicBezTo>
                    <a:pt x="2478" y="20552"/>
                    <a:pt x="7000" y="23481"/>
                    <a:pt x="11771" y="23481"/>
                  </a:cubicBezTo>
                  <a:cubicBezTo>
                    <a:pt x="13117" y="23481"/>
                    <a:pt x="14483" y="23247"/>
                    <a:pt x="15812" y="22755"/>
                  </a:cubicBezTo>
                  <a:cubicBezTo>
                    <a:pt x="21850" y="20487"/>
                    <a:pt x="24985" y="13715"/>
                    <a:pt x="22751" y="7644"/>
                  </a:cubicBezTo>
                  <a:cubicBezTo>
                    <a:pt x="20984" y="2942"/>
                    <a:pt x="16466" y="0"/>
                    <a:pt x="117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7"/>
            <p:cNvSpPr/>
            <p:nvPr/>
          </p:nvSpPr>
          <p:spPr>
            <a:xfrm>
              <a:off x="4432150" y="451075"/>
              <a:ext cx="293575" cy="302750"/>
            </a:xfrm>
            <a:custGeom>
              <a:avLst/>
              <a:gdLst/>
              <a:ahLst/>
              <a:cxnLst/>
              <a:rect l="l" t="t" r="r" b="b"/>
              <a:pathLst>
                <a:path w="11743" h="12110" extrusionOk="0">
                  <a:moveTo>
                    <a:pt x="7506" y="1"/>
                  </a:moveTo>
                  <a:cubicBezTo>
                    <a:pt x="3003" y="1769"/>
                    <a:pt x="1" y="6138"/>
                    <a:pt x="1" y="10975"/>
                  </a:cubicBezTo>
                  <a:cubicBezTo>
                    <a:pt x="1" y="11342"/>
                    <a:pt x="1" y="11709"/>
                    <a:pt x="68" y="12109"/>
                  </a:cubicBezTo>
                  <a:lnTo>
                    <a:pt x="11743" y="10975"/>
                  </a:lnTo>
                  <a:lnTo>
                    <a:pt x="75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37"/>
          <p:cNvSpPr/>
          <p:nvPr/>
        </p:nvSpPr>
        <p:spPr>
          <a:xfrm rot="-3455262">
            <a:off x="4120002" y="3982499"/>
            <a:ext cx="60074" cy="19200"/>
          </a:xfrm>
          <a:custGeom>
            <a:avLst/>
            <a:gdLst/>
            <a:ahLst/>
            <a:cxnLst/>
            <a:rect l="l" t="t" r="r" b="b"/>
            <a:pathLst>
              <a:path w="2403" h="768" fill="none" extrusionOk="0">
                <a:moveTo>
                  <a:pt x="0" y="768"/>
                </a:moveTo>
                <a:lnTo>
                  <a:pt x="2402"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 name="Google Shape;691;p37"/>
          <p:cNvGrpSpPr/>
          <p:nvPr/>
        </p:nvGrpSpPr>
        <p:grpSpPr>
          <a:xfrm>
            <a:off x="164525" y="2401763"/>
            <a:ext cx="1270925" cy="1121025"/>
            <a:chOff x="3043200" y="166788"/>
            <a:chExt cx="1270925" cy="1121025"/>
          </a:xfrm>
        </p:grpSpPr>
        <p:grpSp>
          <p:nvGrpSpPr>
            <p:cNvPr id="692" name="Google Shape;692;p37"/>
            <p:cNvGrpSpPr/>
            <p:nvPr/>
          </p:nvGrpSpPr>
          <p:grpSpPr>
            <a:xfrm>
              <a:off x="3043200" y="166788"/>
              <a:ext cx="1270925" cy="999075"/>
              <a:chOff x="3043200" y="166788"/>
              <a:chExt cx="1270925" cy="999075"/>
            </a:xfrm>
          </p:grpSpPr>
          <p:sp>
            <p:nvSpPr>
              <p:cNvPr id="693" name="Google Shape;693;p37"/>
              <p:cNvSpPr/>
              <p:nvPr/>
            </p:nvSpPr>
            <p:spPr>
              <a:xfrm>
                <a:off x="3050700" y="246838"/>
                <a:ext cx="1263425" cy="919025"/>
              </a:xfrm>
              <a:custGeom>
                <a:avLst/>
                <a:gdLst/>
                <a:ahLst/>
                <a:cxnLst/>
                <a:rect l="l" t="t" r="r" b="b"/>
                <a:pathLst>
                  <a:path w="50537" h="36761" extrusionOk="0">
                    <a:moveTo>
                      <a:pt x="48302" y="1"/>
                    </a:moveTo>
                    <a:lnTo>
                      <a:pt x="1" y="4204"/>
                    </a:lnTo>
                    <a:lnTo>
                      <a:pt x="2836" y="36760"/>
                    </a:lnTo>
                    <a:lnTo>
                      <a:pt x="44532" y="33091"/>
                    </a:lnTo>
                    <a:lnTo>
                      <a:pt x="50537" y="25686"/>
                    </a:lnTo>
                    <a:lnTo>
                      <a:pt x="483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3043200" y="166788"/>
                <a:ext cx="1215050" cy="185975"/>
              </a:xfrm>
              <a:custGeom>
                <a:avLst/>
                <a:gdLst/>
                <a:ahLst/>
                <a:cxnLst/>
                <a:rect l="l" t="t" r="r" b="b"/>
                <a:pathLst>
                  <a:path w="48602" h="7439" extrusionOk="0">
                    <a:moveTo>
                      <a:pt x="48302" y="0"/>
                    </a:moveTo>
                    <a:lnTo>
                      <a:pt x="0" y="4237"/>
                    </a:lnTo>
                    <a:lnTo>
                      <a:pt x="301" y="7439"/>
                    </a:lnTo>
                    <a:lnTo>
                      <a:pt x="48602" y="3203"/>
                    </a:lnTo>
                    <a:lnTo>
                      <a:pt x="48302" y="0"/>
                    </a:lnTo>
                    <a:close/>
                  </a:path>
                </a:pathLst>
              </a:custGeom>
              <a:solidFill>
                <a:srgbClr val="D9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4164000" y="888963"/>
                <a:ext cx="150125" cy="185150"/>
              </a:xfrm>
              <a:custGeom>
                <a:avLst/>
                <a:gdLst/>
                <a:ahLst/>
                <a:cxnLst/>
                <a:rect l="l" t="t" r="r" b="b"/>
                <a:pathLst>
                  <a:path w="6005" h="7406" extrusionOk="0">
                    <a:moveTo>
                      <a:pt x="0" y="1"/>
                    </a:moveTo>
                    <a:lnTo>
                      <a:pt x="0" y="7406"/>
                    </a:lnTo>
                    <a:lnTo>
                      <a:pt x="6005" y="1"/>
                    </a:lnTo>
                    <a:close/>
                  </a:path>
                </a:pathLst>
              </a:custGeom>
              <a:solidFill>
                <a:srgbClr val="35A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 name="Google Shape;696;p37"/>
            <p:cNvSpPr/>
            <p:nvPr/>
          </p:nvSpPr>
          <p:spPr>
            <a:xfrm>
              <a:off x="3346750" y="331313"/>
              <a:ext cx="707200" cy="956500"/>
            </a:xfrm>
            <a:custGeom>
              <a:avLst/>
              <a:gdLst/>
              <a:ahLst/>
              <a:cxnLst/>
              <a:rect l="l" t="t" r="r" b="b"/>
              <a:pathLst>
                <a:path w="28288" h="38260" extrusionOk="0">
                  <a:moveTo>
                    <a:pt x="13712" y="1"/>
                  </a:moveTo>
                  <a:cubicBezTo>
                    <a:pt x="7248" y="1"/>
                    <a:pt x="1503" y="4628"/>
                    <a:pt x="367" y="11265"/>
                  </a:cubicBezTo>
                  <a:cubicBezTo>
                    <a:pt x="0" y="13500"/>
                    <a:pt x="167" y="15802"/>
                    <a:pt x="934" y="17937"/>
                  </a:cubicBezTo>
                  <a:lnTo>
                    <a:pt x="934" y="17970"/>
                  </a:lnTo>
                  <a:lnTo>
                    <a:pt x="1868" y="20639"/>
                  </a:lnTo>
                  <a:cubicBezTo>
                    <a:pt x="2969" y="23541"/>
                    <a:pt x="3269" y="26710"/>
                    <a:pt x="2702" y="29812"/>
                  </a:cubicBezTo>
                  <a:cubicBezTo>
                    <a:pt x="2602" y="30446"/>
                    <a:pt x="2769" y="31046"/>
                    <a:pt x="3103" y="31613"/>
                  </a:cubicBezTo>
                  <a:lnTo>
                    <a:pt x="2969" y="32280"/>
                  </a:lnTo>
                  <a:cubicBezTo>
                    <a:pt x="2602" y="34549"/>
                    <a:pt x="4103" y="36717"/>
                    <a:pt x="6372" y="37117"/>
                  </a:cubicBezTo>
                  <a:lnTo>
                    <a:pt x="12609" y="38185"/>
                  </a:lnTo>
                  <a:cubicBezTo>
                    <a:pt x="12826" y="38235"/>
                    <a:pt x="13051" y="38260"/>
                    <a:pt x="13277" y="38260"/>
                  </a:cubicBezTo>
                  <a:cubicBezTo>
                    <a:pt x="13502" y="38260"/>
                    <a:pt x="13727" y="38235"/>
                    <a:pt x="13944" y="38185"/>
                  </a:cubicBezTo>
                  <a:cubicBezTo>
                    <a:pt x="15678" y="37951"/>
                    <a:pt x="17146" y="36550"/>
                    <a:pt x="17446" y="34716"/>
                  </a:cubicBezTo>
                  <a:lnTo>
                    <a:pt x="17513" y="34148"/>
                  </a:lnTo>
                  <a:cubicBezTo>
                    <a:pt x="18047" y="33748"/>
                    <a:pt x="18414" y="33181"/>
                    <a:pt x="18547" y="32514"/>
                  </a:cubicBezTo>
                  <a:cubicBezTo>
                    <a:pt x="19114" y="29412"/>
                    <a:pt x="20448" y="26543"/>
                    <a:pt x="22383" y="24141"/>
                  </a:cubicBezTo>
                  <a:lnTo>
                    <a:pt x="24184" y="21973"/>
                  </a:lnTo>
                  <a:cubicBezTo>
                    <a:pt x="24184" y="21973"/>
                    <a:pt x="24184" y="21940"/>
                    <a:pt x="24218" y="21940"/>
                  </a:cubicBezTo>
                  <a:cubicBezTo>
                    <a:pt x="25652" y="20172"/>
                    <a:pt x="26553" y="18037"/>
                    <a:pt x="26986" y="15802"/>
                  </a:cubicBezTo>
                  <a:cubicBezTo>
                    <a:pt x="28287" y="8463"/>
                    <a:pt x="23350" y="1458"/>
                    <a:pt x="15978" y="191"/>
                  </a:cubicBezTo>
                  <a:cubicBezTo>
                    <a:pt x="15217" y="63"/>
                    <a:pt x="14460" y="1"/>
                    <a:pt x="13712" y="1"/>
                  </a:cubicBezTo>
                  <a:close/>
                </a:path>
              </a:pathLst>
            </a:custGeom>
            <a:solidFill>
              <a:schemeClr val="dk1"/>
            </a:solidFill>
            <a:ln>
              <a:noFill/>
            </a:ln>
            <a:effectLst>
              <a:outerShdw dist="19050" dir="21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3479350" y="1029213"/>
              <a:ext cx="261025" cy="194650"/>
            </a:xfrm>
            <a:custGeom>
              <a:avLst/>
              <a:gdLst/>
              <a:ahLst/>
              <a:cxnLst/>
              <a:rect l="l" t="t" r="r" b="b"/>
              <a:pathLst>
                <a:path w="10441" h="7786" extrusionOk="0">
                  <a:moveTo>
                    <a:pt x="2400" y="0"/>
                  </a:moveTo>
                  <a:cubicBezTo>
                    <a:pt x="1609" y="0"/>
                    <a:pt x="882" y="567"/>
                    <a:pt x="734" y="1396"/>
                  </a:cubicBezTo>
                  <a:lnTo>
                    <a:pt x="167" y="4731"/>
                  </a:lnTo>
                  <a:cubicBezTo>
                    <a:pt x="0" y="5632"/>
                    <a:pt x="634" y="6533"/>
                    <a:pt x="1535" y="6699"/>
                  </a:cubicBezTo>
                  <a:lnTo>
                    <a:pt x="7739" y="7767"/>
                  </a:lnTo>
                  <a:cubicBezTo>
                    <a:pt x="7826" y="7779"/>
                    <a:pt x="7913" y="7785"/>
                    <a:pt x="7999" y="7785"/>
                  </a:cubicBezTo>
                  <a:cubicBezTo>
                    <a:pt x="8829" y="7785"/>
                    <a:pt x="9556" y="7216"/>
                    <a:pt x="9707" y="6399"/>
                  </a:cubicBezTo>
                  <a:lnTo>
                    <a:pt x="10274" y="3064"/>
                  </a:lnTo>
                  <a:cubicBezTo>
                    <a:pt x="10441" y="2130"/>
                    <a:pt x="9841" y="1262"/>
                    <a:pt x="8907" y="1095"/>
                  </a:cubicBezTo>
                  <a:lnTo>
                    <a:pt x="2702" y="28"/>
                  </a:lnTo>
                  <a:cubicBezTo>
                    <a:pt x="2601" y="9"/>
                    <a:pt x="2500" y="0"/>
                    <a:pt x="2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3409300" y="393738"/>
              <a:ext cx="576250" cy="737925"/>
            </a:xfrm>
            <a:custGeom>
              <a:avLst/>
              <a:gdLst/>
              <a:ahLst/>
              <a:cxnLst/>
              <a:rect l="l" t="t" r="r" b="b"/>
              <a:pathLst>
                <a:path w="23050" h="29517" extrusionOk="0">
                  <a:moveTo>
                    <a:pt x="11177" y="1"/>
                  </a:moveTo>
                  <a:cubicBezTo>
                    <a:pt x="5948" y="1"/>
                    <a:pt x="1259" y="3794"/>
                    <a:pt x="334" y="9135"/>
                  </a:cubicBezTo>
                  <a:cubicBezTo>
                    <a:pt x="0" y="11003"/>
                    <a:pt x="200" y="12871"/>
                    <a:pt x="767" y="14539"/>
                  </a:cubicBezTo>
                  <a:lnTo>
                    <a:pt x="1701" y="17208"/>
                  </a:lnTo>
                  <a:cubicBezTo>
                    <a:pt x="2936" y="20544"/>
                    <a:pt x="3269" y="24179"/>
                    <a:pt x="2669" y="27682"/>
                  </a:cubicBezTo>
                  <a:lnTo>
                    <a:pt x="8139" y="28616"/>
                  </a:lnTo>
                  <a:lnTo>
                    <a:pt x="13610" y="29517"/>
                  </a:lnTo>
                  <a:cubicBezTo>
                    <a:pt x="14177" y="26014"/>
                    <a:pt x="15711" y="22712"/>
                    <a:pt x="17980" y="19976"/>
                  </a:cubicBezTo>
                  <a:lnTo>
                    <a:pt x="19781" y="17808"/>
                  </a:lnTo>
                  <a:cubicBezTo>
                    <a:pt x="20915" y="16474"/>
                    <a:pt x="21716" y="14773"/>
                    <a:pt x="22016" y="12871"/>
                  </a:cubicBezTo>
                  <a:cubicBezTo>
                    <a:pt x="23050" y="6867"/>
                    <a:pt x="19014" y="1196"/>
                    <a:pt x="13043" y="162"/>
                  </a:cubicBezTo>
                  <a:cubicBezTo>
                    <a:pt x="12417" y="53"/>
                    <a:pt x="11793" y="1"/>
                    <a:pt x="111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a:off x="3445975" y="457938"/>
              <a:ext cx="484550" cy="450125"/>
            </a:xfrm>
            <a:custGeom>
              <a:avLst/>
              <a:gdLst/>
              <a:ahLst/>
              <a:cxnLst/>
              <a:rect l="l" t="t" r="r" b="b"/>
              <a:pathLst>
                <a:path w="19382" h="18005" extrusionOk="0">
                  <a:moveTo>
                    <a:pt x="9689" y="1"/>
                  </a:moveTo>
                  <a:cubicBezTo>
                    <a:pt x="5381" y="1"/>
                    <a:pt x="1582" y="3105"/>
                    <a:pt x="835" y="7468"/>
                  </a:cubicBezTo>
                  <a:cubicBezTo>
                    <a:pt x="1" y="12405"/>
                    <a:pt x="3303" y="17042"/>
                    <a:pt x="8173" y="17875"/>
                  </a:cubicBezTo>
                  <a:cubicBezTo>
                    <a:pt x="8684" y="17962"/>
                    <a:pt x="9192" y="18004"/>
                    <a:pt x="9693" y="18004"/>
                  </a:cubicBezTo>
                  <a:cubicBezTo>
                    <a:pt x="14002" y="18004"/>
                    <a:pt x="17800" y="14900"/>
                    <a:pt x="18547" y="10537"/>
                  </a:cubicBezTo>
                  <a:cubicBezTo>
                    <a:pt x="19381" y="5633"/>
                    <a:pt x="16079" y="963"/>
                    <a:pt x="11209" y="129"/>
                  </a:cubicBezTo>
                  <a:cubicBezTo>
                    <a:pt x="10698" y="43"/>
                    <a:pt x="10190" y="1"/>
                    <a:pt x="96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3526050" y="826363"/>
              <a:ext cx="229350" cy="296125"/>
            </a:xfrm>
            <a:custGeom>
              <a:avLst/>
              <a:gdLst/>
              <a:ahLst/>
              <a:cxnLst/>
              <a:rect l="l" t="t" r="r" b="b"/>
              <a:pathLst>
                <a:path w="9174" h="11845" extrusionOk="0">
                  <a:moveTo>
                    <a:pt x="5171" y="1571"/>
                  </a:moveTo>
                  <a:cubicBezTo>
                    <a:pt x="5537" y="2071"/>
                    <a:pt x="5704" y="2671"/>
                    <a:pt x="5604" y="3372"/>
                  </a:cubicBezTo>
                  <a:cubicBezTo>
                    <a:pt x="5471" y="4239"/>
                    <a:pt x="5171" y="4640"/>
                    <a:pt x="5004" y="4706"/>
                  </a:cubicBezTo>
                  <a:cubicBezTo>
                    <a:pt x="4986" y="4711"/>
                    <a:pt x="4969" y="4713"/>
                    <a:pt x="4952" y="4713"/>
                  </a:cubicBezTo>
                  <a:cubicBezTo>
                    <a:pt x="4844" y="4713"/>
                    <a:pt x="4761" y="4626"/>
                    <a:pt x="4704" y="4539"/>
                  </a:cubicBezTo>
                  <a:cubicBezTo>
                    <a:pt x="4370" y="4139"/>
                    <a:pt x="4270" y="3172"/>
                    <a:pt x="4704" y="2238"/>
                  </a:cubicBezTo>
                  <a:cubicBezTo>
                    <a:pt x="4837" y="2004"/>
                    <a:pt x="5004" y="1804"/>
                    <a:pt x="5171" y="1571"/>
                  </a:cubicBezTo>
                  <a:close/>
                  <a:moveTo>
                    <a:pt x="3383" y="0"/>
                  </a:moveTo>
                  <a:cubicBezTo>
                    <a:pt x="2293" y="0"/>
                    <a:pt x="1047" y="720"/>
                    <a:pt x="634" y="2872"/>
                  </a:cubicBezTo>
                  <a:cubicBezTo>
                    <a:pt x="0" y="6174"/>
                    <a:pt x="867" y="9476"/>
                    <a:pt x="1368" y="11011"/>
                  </a:cubicBezTo>
                  <a:lnTo>
                    <a:pt x="2035" y="11144"/>
                  </a:lnTo>
                  <a:cubicBezTo>
                    <a:pt x="1601" y="9810"/>
                    <a:pt x="601" y="6374"/>
                    <a:pt x="1201" y="3005"/>
                  </a:cubicBezTo>
                  <a:cubicBezTo>
                    <a:pt x="1556" y="1228"/>
                    <a:pt x="2517" y="608"/>
                    <a:pt x="3381" y="608"/>
                  </a:cubicBezTo>
                  <a:cubicBezTo>
                    <a:pt x="3490" y="608"/>
                    <a:pt x="3598" y="618"/>
                    <a:pt x="3703" y="637"/>
                  </a:cubicBezTo>
                  <a:cubicBezTo>
                    <a:pt x="4136" y="703"/>
                    <a:pt x="4503" y="870"/>
                    <a:pt x="4837" y="1170"/>
                  </a:cubicBezTo>
                  <a:cubicBezTo>
                    <a:pt x="4603" y="1371"/>
                    <a:pt x="4370" y="1671"/>
                    <a:pt x="4203" y="2004"/>
                  </a:cubicBezTo>
                  <a:cubicBezTo>
                    <a:pt x="3636" y="3172"/>
                    <a:pt x="3803" y="4339"/>
                    <a:pt x="4270" y="4906"/>
                  </a:cubicBezTo>
                  <a:cubicBezTo>
                    <a:pt x="4464" y="5184"/>
                    <a:pt x="4729" y="5323"/>
                    <a:pt x="5004" y="5323"/>
                  </a:cubicBezTo>
                  <a:cubicBezTo>
                    <a:pt x="5059" y="5323"/>
                    <a:pt x="5115" y="5318"/>
                    <a:pt x="5171" y="5307"/>
                  </a:cubicBezTo>
                  <a:cubicBezTo>
                    <a:pt x="5504" y="5207"/>
                    <a:pt x="6004" y="4806"/>
                    <a:pt x="6171" y="3505"/>
                  </a:cubicBezTo>
                  <a:cubicBezTo>
                    <a:pt x="6305" y="2638"/>
                    <a:pt x="6105" y="1871"/>
                    <a:pt x="5671" y="1304"/>
                  </a:cubicBezTo>
                  <a:cubicBezTo>
                    <a:pt x="5911" y="1151"/>
                    <a:pt x="6180" y="1084"/>
                    <a:pt x="6449" y="1084"/>
                  </a:cubicBezTo>
                  <a:cubicBezTo>
                    <a:pt x="6591" y="1084"/>
                    <a:pt x="6734" y="1102"/>
                    <a:pt x="6872" y="1137"/>
                  </a:cubicBezTo>
                  <a:cubicBezTo>
                    <a:pt x="7572" y="1304"/>
                    <a:pt x="8473" y="2004"/>
                    <a:pt x="8506" y="3472"/>
                  </a:cubicBezTo>
                  <a:cubicBezTo>
                    <a:pt x="8573" y="6007"/>
                    <a:pt x="7472" y="8742"/>
                    <a:pt x="5171" y="11711"/>
                  </a:cubicBezTo>
                  <a:lnTo>
                    <a:pt x="5838" y="11845"/>
                  </a:lnTo>
                  <a:cubicBezTo>
                    <a:pt x="8073" y="8876"/>
                    <a:pt x="9173" y="6074"/>
                    <a:pt x="9107" y="3472"/>
                  </a:cubicBezTo>
                  <a:cubicBezTo>
                    <a:pt x="9107" y="1904"/>
                    <a:pt x="8306" y="803"/>
                    <a:pt x="7039" y="503"/>
                  </a:cubicBezTo>
                  <a:cubicBezTo>
                    <a:pt x="6867" y="465"/>
                    <a:pt x="6693" y="446"/>
                    <a:pt x="6520" y="446"/>
                  </a:cubicBezTo>
                  <a:cubicBezTo>
                    <a:pt x="6087" y="446"/>
                    <a:pt x="5661" y="565"/>
                    <a:pt x="5304" y="803"/>
                  </a:cubicBezTo>
                  <a:cubicBezTo>
                    <a:pt x="4870" y="370"/>
                    <a:pt x="4337" y="136"/>
                    <a:pt x="3803" y="36"/>
                  </a:cubicBezTo>
                  <a:cubicBezTo>
                    <a:pt x="3667" y="13"/>
                    <a:pt x="3526" y="0"/>
                    <a:pt x="3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space réservé du numéro de diapositive 1">
            <a:extLst>
              <a:ext uri="{FF2B5EF4-FFF2-40B4-BE49-F238E27FC236}">
                <a16:creationId xmlns:a16="http://schemas.microsoft.com/office/drawing/2014/main" id="{8A824636-1721-E375-3CE6-65C5A742F601}"/>
              </a:ext>
            </a:extLst>
          </p:cNvPr>
          <p:cNvSpPr>
            <a:spLocks noGrp="1"/>
          </p:cNvSpPr>
          <p:nvPr>
            <p:ph type="sldNum" sz="quarter" idx="10"/>
          </p:nvPr>
        </p:nvSpPr>
        <p:spPr/>
        <p:txBody>
          <a:bodyPr/>
          <a:lstStyle/>
          <a:p>
            <a:fld id="{534085DB-8E88-44CC-924E-65E97532B1DB}" type="slidenum">
              <a:rPr lang="fr-FR" smtClean="0"/>
              <a:t>10</a:t>
            </a:fld>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4"/>
        <p:cNvGrpSpPr/>
        <p:nvPr/>
      </p:nvGrpSpPr>
      <p:grpSpPr>
        <a:xfrm>
          <a:off x="0" y="0"/>
          <a:ext cx="0" cy="0"/>
          <a:chOff x="0" y="0"/>
          <a:chExt cx="0" cy="0"/>
        </a:xfrm>
      </p:grpSpPr>
      <p:sp>
        <p:nvSpPr>
          <p:cNvPr id="2035" name="Google Shape;2035;p57"/>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Ressources Humaines</a:t>
            </a:r>
            <a:endParaRPr/>
          </a:p>
        </p:txBody>
      </p:sp>
      <p:sp>
        <p:nvSpPr>
          <p:cNvPr id="2036" name="Google Shape;2036;p57"/>
          <p:cNvSpPr txBox="1">
            <a:spLocks noGrp="1"/>
          </p:cNvSpPr>
          <p:nvPr>
            <p:ph type="title"/>
          </p:nvPr>
        </p:nvSpPr>
        <p:spPr>
          <a:xfrm>
            <a:off x="720000" y="2492475"/>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1800"/>
              <a:t>Developpeur mobile fullstack</a:t>
            </a:r>
            <a:endParaRPr sz="1800"/>
          </a:p>
        </p:txBody>
      </p:sp>
      <p:sp>
        <p:nvSpPr>
          <p:cNvPr id="2038" name="Google Shape;2038;p57"/>
          <p:cNvSpPr txBox="1">
            <a:spLocks noGrp="1"/>
          </p:cNvSpPr>
          <p:nvPr>
            <p:ph type="title" idx="2"/>
          </p:nvPr>
        </p:nvSpPr>
        <p:spPr>
          <a:xfrm>
            <a:off x="3419269" y="2492475"/>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1800"/>
              <a:t>UX/UI Designer</a:t>
            </a:r>
            <a:endParaRPr sz="1800"/>
          </a:p>
        </p:txBody>
      </p:sp>
      <p:sp>
        <p:nvSpPr>
          <p:cNvPr id="2040" name="Google Shape;2040;p57"/>
          <p:cNvSpPr txBox="1">
            <a:spLocks noGrp="1"/>
          </p:cNvSpPr>
          <p:nvPr>
            <p:ph type="title" idx="4"/>
          </p:nvPr>
        </p:nvSpPr>
        <p:spPr>
          <a:xfrm>
            <a:off x="720000" y="45182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1800"/>
              <a:t>DevOps</a:t>
            </a:r>
            <a:endParaRPr sz="1800"/>
          </a:p>
        </p:txBody>
      </p:sp>
      <p:sp>
        <p:nvSpPr>
          <p:cNvPr id="2042" name="Google Shape;2042;p57"/>
          <p:cNvSpPr txBox="1">
            <a:spLocks noGrp="1"/>
          </p:cNvSpPr>
          <p:nvPr>
            <p:ph type="title" idx="6"/>
          </p:nvPr>
        </p:nvSpPr>
        <p:spPr>
          <a:xfrm>
            <a:off x="3419269" y="4518250"/>
            <a:ext cx="2305500" cy="527700"/>
          </a:xfrm>
          <a:prstGeom prst="rect">
            <a:avLst/>
          </a:prstGeom>
        </p:spPr>
        <p:txBody>
          <a:bodyPr spcFirstLastPara="1" wrap="square" lIns="91425" tIns="91425" rIns="91425" bIns="91425" anchor="ctr" anchorCtr="0">
            <a:noAutofit/>
          </a:bodyPr>
          <a:lstStyle/>
          <a:p>
            <a:pPr marL="0" lvl="0" indent="0" rtl="0">
              <a:spcBef>
                <a:spcPts val="0"/>
              </a:spcBef>
              <a:spcAft>
                <a:spcPts val="0"/>
              </a:spcAft>
            </a:pPr>
            <a:r>
              <a:rPr lang="fr-FR" sz="1800"/>
              <a:t>Scrum Master</a:t>
            </a:r>
          </a:p>
        </p:txBody>
      </p:sp>
      <p:sp>
        <p:nvSpPr>
          <p:cNvPr id="2044" name="Google Shape;2044;p57"/>
          <p:cNvSpPr txBox="1">
            <a:spLocks noGrp="1"/>
          </p:cNvSpPr>
          <p:nvPr>
            <p:ph type="title" idx="8"/>
          </p:nvPr>
        </p:nvSpPr>
        <p:spPr>
          <a:xfrm>
            <a:off x="6118545" y="2492475"/>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1800"/>
              <a:t>Product </a:t>
            </a:r>
            <a:r>
              <a:rPr lang="fr-FR" sz="1800" err="1"/>
              <a:t>Owner</a:t>
            </a:r>
            <a:endParaRPr sz="1800"/>
          </a:p>
        </p:txBody>
      </p:sp>
      <p:sp>
        <p:nvSpPr>
          <p:cNvPr id="2046" name="Google Shape;2046;p57"/>
          <p:cNvSpPr txBox="1">
            <a:spLocks noGrp="1"/>
          </p:cNvSpPr>
          <p:nvPr>
            <p:ph type="title" idx="13"/>
          </p:nvPr>
        </p:nvSpPr>
        <p:spPr>
          <a:xfrm>
            <a:off x="6118545" y="45182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1800"/>
              <a:t>Ingénieur IA</a:t>
            </a:r>
          </a:p>
        </p:txBody>
      </p:sp>
      <p:grpSp>
        <p:nvGrpSpPr>
          <p:cNvPr id="2081" name="Google Shape;2081;p57"/>
          <p:cNvGrpSpPr/>
          <p:nvPr/>
        </p:nvGrpSpPr>
        <p:grpSpPr>
          <a:xfrm>
            <a:off x="7673800" y="63575"/>
            <a:ext cx="1397675" cy="1178375"/>
            <a:chOff x="7681300" y="431550"/>
            <a:chExt cx="1397675" cy="1178375"/>
          </a:xfrm>
        </p:grpSpPr>
        <p:sp>
          <p:nvSpPr>
            <p:cNvPr id="2082" name="Google Shape;2082;p57"/>
            <p:cNvSpPr/>
            <p:nvPr/>
          </p:nvSpPr>
          <p:spPr>
            <a:xfrm>
              <a:off x="7702975" y="508275"/>
              <a:ext cx="1376000" cy="1101650"/>
            </a:xfrm>
            <a:custGeom>
              <a:avLst/>
              <a:gdLst/>
              <a:ahLst/>
              <a:cxnLst/>
              <a:rect l="l" t="t" r="r" b="b"/>
              <a:pathLst>
                <a:path w="55040" h="44066" extrusionOk="0">
                  <a:moveTo>
                    <a:pt x="46434" y="0"/>
                  </a:moveTo>
                  <a:lnTo>
                    <a:pt x="1" y="12776"/>
                  </a:lnTo>
                  <a:lnTo>
                    <a:pt x="8607" y="44065"/>
                  </a:lnTo>
                  <a:lnTo>
                    <a:pt x="55040" y="31256"/>
                  </a:lnTo>
                  <a:lnTo>
                    <a:pt x="46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7"/>
            <p:cNvSpPr/>
            <p:nvPr/>
          </p:nvSpPr>
          <p:spPr>
            <a:xfrm>
              <a:off x="7681300" y="431550"/>
              <a:ext cx="1182525" cy="396975"/>
            </a:xfrm>
            <a:custGeom>
              <a:avLst/>
              <a:gdLst/>
              <a:ahLst/>
              <a:cxnLst/>
              <a:rect l="l" t="t" r="r" b="b"/>
              <a:pathLst>
                <a:path w="47301" h="15879" extrusionOk="0">
                  <a:moveTo>
                    <a:pt x="46434" y="0"/>
                  </a:moveTo>
                  <a:lnTo>
                    <a:pt x="0" y="12776"/>
                  </a:lnTo>
                  <a:lnTo>
                    <a:pt x="868" y="15879"/>
                  </a:lnTo>
                  <a:lnTo>
                    <a:pt x="47301" y="3103"/>
                  </a:lnTo>
                  <a:lnTo>
                    <a:pt x="46434" y="0"/>
                  </a:lnTo>
                  <a:close/>
                </a:path>
              </a:pathLst>
            </a:custGeom>
            <a:solidFill>
              <a:srgbClr val="CC9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7"/>
            <p:cNvSpPr/>
            <p:nvPr/>
          </p:nvSpPr>
          <p:spPr>
            <a:xfrm>
              <a:off x="8001113" y="720600"/>
              <a:ext cx="862300" cy="741300"/>
            </a:xfrm>
            <a:custGeom>
              <a:avLst/>
              <a:gdLst/>
              <a:ahLst/>
              <a:cxnLst/>
              <a:rect l="l" t="t" r="r" b="b"/>
              <a:pathLst>
                <a:path w="34492" h="29652" extrusionOk="0">
                  <a:moveTo>
                    <a:pt x="14045" y="0"/>
                  </a:moveTo>
                  <a:cubicBezTo>
                    <a:pt x="12597" y="0"/>
                    <a:pt x="11155" y="254"/>
                    <a:pt x="9774" y="764"/>
                  </a:cubicBezTo>
                  <a:cubicBezTo>
                    <a:pt x="3336" y="3133"/>
                    <a:pt x="1" y="10304"/>
                    <a:pt x="2436" y="16742"/>
                  </a:cubicBezTo>
                  <a:cubicBezTo>
                    <a:pt x="3603" y="19878"/>
                    <a:pt x="5871" y="22346"/>
                    <a:pt x="8874" y="23781"/>
                  </a:cubicBezTo>
                  <a:cubicBezTo>
                    <a:pt x="10561" y="24533"/>
                    <a:pt x="12340" y="24912"/>
                    <a:pt x="14109" y="24912"/>
                  </a:cubicBezTo>
                  <a:cubicBezTo>
                    <a:pt x="15557" y="24912"/>
                    <a:pt x="16999" y="24658"/>
                    <a:pt x="18380" y="24148"/>
                  </a:cubicBezTo>
                  <a:cubicBezTo>
                    <a:pt x="19181" y="23847"/>
                    <a:pt x="19881" y="23481"/>
                    <a:pt x="20615" y="23047"/>
                  </a:cubicBezTo>
                  <a:lnTo>
                    <a:pt x="27453" y="28718"/>
                  </a:lnTo>
                  <a:cubicBezTo>
                    <a:pt x="28154" y="29318"/>
                    <a:pt x="29055" y="29652"/>
                    <a:pt x="29989" y="29652"/>
                  </a:cubicBezTo>
                  <a:lnTo>
                    <a:pt x="30356" y="29652"/>
                  </a:lnTo>
                  <a:cubicBezTo>
                    <a:pt x="31456" y="29552"/>
                    <a:pt x="32390" y="29018"/>
                    <a:pt x="33057" y="28217"/>
                  </a:cubicBezTo>
                  <a:cubicBezTo>
                    <a:pt x="34492" y="26483"/>
                    <a:pt x="34258" y="23948"/>
                    <a:pt x="32524" y="22513"/>
                  </a:cubicBezTo>
                  <a:lnTo>
                    <a:pt x="25686" y="16842"/>
                  </a:lnTo>
                  <a:cubicBezTo>
                    <a:pt x="26720" y="14040"/>
                    <a:pt x="26786" y="10972"/>
                    <a:pt x="25719" y="8136"/>
                  </a:cubicBezTo>
                  <a:cubicBezTo>
                    <a:pt x="24551" y="5001"/>
                    <a:pt x="22283" y="2532"/>
                    <a:pt x="19281" y="1131"/>
                  </a:cubicBezTo>
                  <a:cubicBezTo>
                    <a:pt x="17593" y="379"/>
                    <a:pt x="15815" y="0"/>
                    <a:pt x="14045" y="0"/>
                  </a:cubicBezTo>
                  <a:close/>
                </a:path>
              </a:pathLst>
            </a:custGeom>
            <a:solidFill>
              <a:schemeClr val="dk1"/>
            </a:solidFill>
            <a:ln>
              <a:noFill/>
            </a:ln>
            <a:effectLst>
              <a:outerShdw dist="28575"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7"/>
            <p:cNvSpPr/>
            <p:nvPr/>
          </p:nvSpPr>
          <p:spPr>
            <a:xfrm>
              <a:off x="8054075" y="767300"/>
              <a:ext cx="756375" cy="647900"/>
            </a:xfrm>
            <a:custGeom>
              <a:avLst/>
              <a:gdLst/>
              <a:ahLst/>
              <a:cxnLst/>
              <a:rect l="l" t="t" r="r" b="b"/>
              <a:pathLst>
                <a:path w="30255" h="25916" extrusionOk="0">
                  <a:moveTo>
                    <a:pt x="11875" y="1"/>
                  </a:moveTo>
                  <a:cubicBezTo>
                    <a:pt x="10666" y="1"/>
                    <a:pt x="9437" y="209"/>
                    <a:pt x="8239" y="647"/>
                  </a:cubicBezTo>
                  <a:cubicBezTo>
                    <a:pt x="2802" y="2715"/>
                    <a:pt x="0" y="8786"/>
                    <a:pt x="2001" y="14257"/>
                  </a:cubicBezTo>
                  <a:cubicBezTo>
                    <a:pt x="3590" y="18502"/>
                    <a:pt x="7660" y="21141"/>
                    <a:pt x="11956" y="21141"/>
                  </a:cubicBezTo>
                  <a:cubicBezTo>
                    <a:pt x="13162" y="21141"/>
                    <a:pt x="14386" y="20933"/>
                    <a:pt x="15578" y="20495"/>
                  </a:cubicBezTo>
                  <a:cubicBezTo>
                    <a:pt x="16679" y="20094"/>
                    <a:pt x="17679" y="19494"/>
                    <a:pt x="18547" y="18827"/>
                  </a:cubicBezTo>
                  <a:lnTo>
                    <a:pt x="26452" y="25432"/>
                  </a:lnTo>
                  <a:cubicBezTo>
                    <a:pt x="26863" y="25755"/>
                    <a:pt x="27352" y="25916"/>
                    <a:pt x="27832" y="25916"/>
                  </a:cubicBezTo>
                  <a:cubicBezTo>
                    <a:pt x="28444" y="25916"/>
                    <a:pt x="29043" y="25654"/>
                    <a:pt x="29454" y="25131"/>
                  </a:cubicBezTo>
                  <a:cubicBezTo>
                    <a:pt x="30255" y="24164"/>
                    <a:pt x="30155" y="22830"/>
                    <a:pt x="29221" y="22096"/>
                  </a:cubicBezTo>
                  <a:lnTo>
                    <a:pt x="21315" y="15491"/>
                  </a:lnTo>
                  <a:cubicBezTo>
                    <a:pt x="22650" y="12923"/>
                    <a:pt x="22983" y="9820"/>
                    <a:pt x="21849" y="6918"/>
                  </a:cubicBezTo>
                  <a:cubicBezTo>
                    <a:pt x="20260" y="2646"/>
                    <a:pt x="16188" y="1"/>
                    <a:pt x="118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7"/>
            <p:cNvSpPr/>
            <p:nvPr/>
          </p:nvSpPr>
          <p:spPr>
            <a:xfrm>
              <a:off x="8164975" y="849875"/>
              <a:ext cx="375300" cy="364250"/>
            </a:xfrm>
            <a:custGeom>
              <a:avLst/>
              <a:gdLst/>
              <a:ahLst/>
              <a:cxnLst/>
              <a:rect l="l" t="t" r="r" b="b"/>
              <a:pathLst>
                <a:path w="15012" h="14570" extrusionOk="0">
                  <a:moveTo>
                    <a:pt x="7478" y="0"/>
                  </a:moveTo>
                  <a:cubicBezTo>
                    <a:pt x="3661" y="0"/>
                    <a:pt x="459" y="2993"/>
                    <a:pt x="234" y="6884"/>
                  </a:cubicBezTo>
                  <a:cubicBezTo>
                    <a:pt x="1" y="10887"/>
                    <a:pt x="3069" y="14356"/>
                    <a:pt x="7106" y="14557"/>
                  </a:cubicBezTo>
                  <a:cubicBezTo>
                    <a:pt x="7250" y="14565"/>
                    <a:pt x="7394" y="14569"/>
                    <a:pt x="7537" y="14569"/>
                  </a:cubicBezTo>
                  <a:cubicBezTo>
                    <a:pt x="11384" y="14569"/>
                    <a:pt x="14586" y="11577"/>
                    <a:pt x="14811" y="7685"/>
                  </a:cubicBezTo>
                  <a:cubicBezTo>
                    <a:pt x="15011" y="3682"/>
                    <a:pt x="11942" y="213"/>
                    <a:pt x="7906" y="13"/>
                  </a:cubicBezTo>
                  <a:cubicBezTo>
                    <a:pt x="7763" y="4"/>
                    <a:pt x="7620" y="0"/>
                    <a:pt x="7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7"/>
            <p:cNvSpPr/>
            <p:nvPr/>
          </p:nvSpPr>
          <p:spPr>
            <a:xfrm>
              <a:off x="8257550" y="849750"/>
              <a:ext cx="144275" cy="364875"/>
            </a:xfrm>
            <a:custGeom>
              <a:avLst/>
              <a:gdLst/>
              <a:ahLst/>
              <a:cxnLst/>
              <a:rect l="l" t="t" r="r" b="b"/>
              <a:pathLst>
                <a:path w="5771" h="14595" extrusionOk="0">
                  <a:moveTo>
                    <a:pt x="3820" y="1"/>
                  </a:moveTo>
                  <a:cubicBezTo>
                    <a:pt x="3314" y="1"/>
                    <a:pt x="2794" y="52"/>
                    <a:pt x="2268" y="151"/>
                  </a:cubicBezTo>
                  <a:lnTo>
                    <a:pt x="0" y="13494"/>
                  </a:lnTo>
                  <a:cubicBezTo>
                    <a:pt x="1068" y="14161"/>
                    <a:pt x="2268" y="14528"/>
                    <a:pt x="3536" y="14595"/>
                  </a:cubicBezTo>
                  <a:cubicBezTo>
                    <a:pt x="4070" y="11026"/>
                    <a:pt x="5337" y="3320"/>
                    <a:pt x="5771" y="285"/>
                  </a:cubicBezTo>
                  <a:cubicBezTo>
                    <a:pt x="5158" y="93"/>
                    <a:pt x="4502" y="1"/>
                    <a:pt x="3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7"/>
            <p:cNvSpPr/>
            <p:nvPr/>
          </p:nvSpPr>
          <p:spPr>
            <a:xfrm>
              <a:off x="8391800" y="857700"/>
              <a:ext cx="54225" cy="257700"/>
            </a:xfrm>
            <a:custGeom>
              <a:avLst/>
              <a:gdLst/>
              <a:ahLst/>
              <a:cxnLst/>
              <a:rect l="l" t="t" r="r" b="b"/>
              <a:pathLst>
                <a:path w="2169" h="10308" extrusionOk="0">
                  <a:moveTo>
                    <a:pt x="568" y="0"/>
                  </a:moveTo>
                  <a:lnTo>
                    <a:pt x="1" y="10307"/>
                  </a:lnTo>
                  <a:lnTo>
                    <a:pt x="2169" y="701"/>
                  </a:lnTo>
                  <a:cubicBezTo>
                    <a:pt x="1669" y="367"/>
                    <a:pt x="1135" y="167"/>
                    <a:pt x="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Graphique 26">
            <a:extLst>
              <a:ext uri="{FF2B5EF4-FFF2-40B4-BE49-F238E27FC236}">
                <a16:creationId xmlns:a16="http://schemas.microsoft.com/office/drawing/2014/main" id="{B785954C-09EC-083D-9FBD-B30E92C071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0859" y="1192591"/>
            <a:ext cx="1176759" cy="1176759"/>
          </a:xfrm>
          <a:prstGeom prst="rect">
            <a:avLst/>
          </a:prstGeom>
        </p:spPr>
      </p:pic>
      <p:pic>
        <p:nvPicPr>
          <p:cNvPr id="29" name="Graphique 28">
            <a:extLst>
              <a:ext uri="{FF2B5EF4-FFF2-40B4-BE49-F238E27FC236}">
                <a16:creationId xmlns:a16="http://schemas.microsoft.com/office/drawing/2014/main" id="{ACC1F466-2130-096B-6DD2-675E99D245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83620" y="1192590"/>
            <a:ext cx="1176759" cy="1176759"/>
          </a:xfrm>
          <a:prstGeom prst="rect">
            <a:avLst/>
          </a:prstGeom>
        </p:spPr>
      </p:pic>
      <p:pic>
        <p:nvPicPr>
          <p:cNvPr id="31" name="Graphique 30">
            <a:extLst>
              <a:ext uri="{FF2B5EF4-FFF2-40B4-BE49-F238E27FC236}">
                <a16:creationId xmlns:a16="http://schemas.microsoft.com/office/drawing/2014/main" id="{9ED90DA3-DEC9-9429-99AD-1CF5413E41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82868" y="1319975"/>
            <a:ext cx="1176759" cy="1176759"/>
          </a:xfrm>
          <a:prstGeom prst="rect">
            <a:avLst/>
          </a:prstGeom>
        </p:spPr>
      </p:pic>
      <p:pic>
        <p:nvPicPr>
          <p:cNvPr id="33" name="Graphique 32">
            <a:extLst>
              <a:ext uri="{FF2B5EF4-FFF2-40B4-BE49-F238E27FC236}">
                <a16:creationId xmlns:a16="http://schemas.microsoft.com/office/drawing/2014/main" id="{F1049213-D74F-AAF8-22BC-B8C8EA28D3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84370" y="3279044"/>
            <a:ext cx="1176759" cy="1176759"/>
          </a:xfrm>
          <a:prstGeom prst="rect">
            <a:avLst/>
          </a:prstGeom>
        </p:spPr>
      </p:pic>
      <p:pic>
        <p:nvPicPr>
          <p:cNvPr id="35" name="Graphique 34">
            <a:extLst>
              <a:ext uri="{FF2B5EF4-FFF2-40B4-BE49-F238E27FC236}">
                <a16:creationId xmlns:a16="http://schemas.microsoft.com/office/drawing/2014/main" id="{0A27D326-7AC1-6772-1F31-B15F1E191F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83619" y="3279044"/>
            <a:ext cx="1176759" cy="1176759"/>
          </a:xfrm>
          <a:prstGeom prst="rect">
            <a:avLst/>
          </a:prstGeom>
        </p:spPr>
      </p:pic>
      <p:pic>
        <p:nvPicPr>
          <p:cNvPr id="37" name="Graphique 36">
            <a:extLst>
              <a:ext uri="{FF2B5EF4-FFF2-40B4-BE49-F238E27FC236}">
                <a16:creationId xmlns:a16="http://schemas.microsoft.com/office/drawing/2014/main" id="{20D641E9-F825-2B23-071B-CF891B0A0C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82868" y="3279043"/>
            <a:ext cx="1176759" cy="1176759"/>
          </a:xfrm>
          <a:prstGeom prst="rect">
            <a:avLst/>
          </a:prstGeom>
        </p:spPr>
      </p:pic>
      <p:sp>
        <p:nvSpPr>
          <p:cNvPr id="2" name="Espace réservé du numéro de diapositive 1">
            <a:extLst>
              <a:ext uri="{FF2B5EF4-FFF2-40B4-BE49-F238E27FC236}">
                <a16:creationId xmlns:a16="http://schemas.microsoft.com/office/drawing/2014/main" id="{EEA1E51F-98DF-5622-A6FD-EDBD6988DA85}"/>
              </a:ext>
            </a:extLst>
          </p:cNvPr>
          <p:cNvSpPr>
            <a:spLocks noGrp="1"/>
          </p:cNvSpPr>
          <p:nvPr>
            <p:ph type="sldNum" sz="quarter" idx="16"/>
          </p:nvPr>
        </p:nvSpPr>
        <p:spPr/>
        <p:txBody>
          <a:bodyPr/>
          <a:lstStyle/>
          <a:p>
            <a:fld id="{534085DB-8E88-44CC-924E-65E97532B1DB}" type="slidenum">
              <a:rPr lang="fr-FR" smtClean="0"/>
              <a:t>11</a:t>
            </a:fld>
            <a:endParaRPr lang="fr-FR"/>
          </a:p>
        </p:txBody>
      </p:sp>
    </p:spTree>
    <p:extLst>
      <p:ext uri="{BB962C8B-B14F-4D97-AF65-F5344CB8AC3E}">
        <p14:creationId xmlns:p14="http://schemas.microsoft.com/office/powerpoint/2010/main" val="511024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2036"/>
                                        </p:tgtEl>
                                        <p:attrNameLst>
                                          <p:attrName>style.visibility</p:attrName>
                                        </p:attrNameLst>
                                      </p:cBhvr>
                                      <p:to>
                                        <p:strVal val="visible"/>
                                      </p:to>
                                    </p:set>
                                    <p:animEffect transition="in" filter="fade">
                                      <p:cBhvr>
                                        <p:cTn id="10" dur="1000"/>
                                        <p:tgtEl>
                                          <p:spTgt spid="2036"/>
                                        </p:tgtEl>
                                      </p:cBhvr>
                                    </p:animEffect>
                                    <p:anim calcmode="lin" valueType="num">
                                      <p:cBhvr>
                                        <p:cTn id="11" dur="1000" fill="hold"/>
                                        <p:tgtEl>
                                          <p:spTgt spid="2036"/>
                                        </p:tgtEl>
                                        <p:attrNameLst>
                                          <p:attrName>ppt_x</p:attrName>
                                        </p:attrNameLst>
                                      </p:cBhvr>
                                      <p:tavLst>
                                        <p:tav tm="0">
                                          <p:val>
                                            <p:strVal val="#ppt_x"/>
                                          </p:val>
                                        </p:tav>
                                        <p:tav tm="100000">
                                          <p:val>
                                            <p:strVal val="#ppt_x"/>
                                          </p:val>
                                        </p:tav>
                                      </p:tavLst>
                                    </p:anim>
                                    <p:anim calcmode="lin" valueType="num">
                                      <p:cBhvr>
                                        <p:cTn id="12" dur="1000" fill="hold"/>
                                        <p:tgtEl>
                                          <p:spTgt spid="2036"/>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childTnLst>
                                </p:cTn>
                              </p:par>
                              <p:par>
                                <p:cTn id="18" presetID="47" presetClass="entr" presetSubtype="0" fill="hold" grpId="0" nodeType="withEffect">
                                  <p:stCondLst>
                                    <p:cond delay="0"/>
                                  </p:stCondLst>
                                  <p:childTnLst>
                                    <p:set>
                                      <p:cBhvr>
                                        <p:cTn id="19" dur="1" fill="hold">
                                          <p:stCondLst>
                                            <p:cond delay="0"/>
                                          </p:stCondLst>
                                        </p:cTn>
                                        <p:tgtEl>
                                          <p:spTgt spid="2038"/>
                                        </p:tgtEl>
                                        <p:attrNameLst>
                                          <p:attrName>style.visibility</p:attrName>
                                        </p:attrNameLst>
                                      </p:cBhvr>
                                      <p:to>
                                        <p:strVal val="visible"/>
                                      </p:to>
                                    </p:set>
                                    <p:animEffect transition="in" filter="fade">
                                      <p:cBhvr>
                                        <p:cTn id="20" dur="1000"/>
                                        <p:tgtEl>
                                          <p:spTgt spid="2038"/>
                                        </p:tgtEl>
                                      </p:cBhvr>
                                    </p:animEffect>
                                    <p:anim calcmode="lin" valueType="num">
                                      <p:cBhvr>
                                        <p:cTn id="21" dur="1000" fill="hold"/>
                                        <p:tgtEl>
                                          <p:spTgt spid="2038"/>
                                        </p:tgtEl>
                                        <p:attrNameLst>
                                          <p:attrName>ppt_x</p:attrName>
                                        </p:attrNameLst>
                                      </p:cBhvr>
                                      <p:tavLst>
                                        <p:tav tm="0">
                                          <p:val>
                                            <p:strVal val="#ppt_x"/>
                                          </p:val>
                                        </p:tav>
                                        <p:tav tm="100000">
                                          <p:val>
                                            <p:strVal val="#ppt_x"/>
                                          </p:val>
                                        </p:tav>
                                      </p:tavLst>
                                    </p:anim>
                                    <p:anim calcmode="lin" valueType="num">
                                      <p:cBhvr>
                                        <p:cTn id="22" dur="1000" fill="hold"/>
                                        <p:tgtEl>
                                          <p:spTgt spid="203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childTnLst>
                                </p:cTn>
                              </p:par>
                              <p:par>
                                <p:cTn id="28" presetID="47" presetClass="entr" presetSubtype="0" fill="hold" grpId="0" nodeType="withEffect">
                                  <p:stCondLst>
                                    <p:cond delay="0"/>
                                  </p:stCondLst>
                                  <p:childTnLst>
                                    <p:set>
                                      <p:cBhvr>
                                        <p:cTn id="29" dur="1" fill="hold">
                                          <p:stCondLst>
                                            <p:cond delay="0"/>
                                          </p:stCondLst>
                                        </p:cTn>
                                        <p:tgtEl>
                                          <p:spTgt spid="2044"/>
                                        </p:tgtEl>
                                        <p:attrNameLst>
                                          <p:attrName>style.visibility</p:attrName>
                                        </p:attrNameLst>
                                      </p:cBhvr>
                                      <p:to>
                                        <p:strVal val="visible"/>
                                      </p:to>
                                    </p:set>
                                    <p:animEffect transition="in" filter="fade">
                                      <p:cBhvr>
                                        <p:cTn id="30" dur="1000"/>
                                        <p:tgtEl>
                                          <p:spTgt spid="2044"/>
                                        </p:tgtEl>
                                      </p:cBhvr>
                                    </p:animEffect>
                                    <p:anim calcmode="lin" valueType="num">
                                      <p:cBhvr>
                                        <p:cTn id="31" dur="1000" fill="hold"/>
                                        <p:tgtEl>
                                          <p:spTgt spid="2044"/>
                                        </p:tgtEl>
                                        <p:attrNameLst>
                                          <p:attrName>ppt_x</p:attrName>
                                        </p:attrNameLst>
                                      </p:cBhvr>
                                      <p:tavLst>
                                        <p:tav tm="0">
                                          <p:val>
                                            <p:strVal val="#ppt_x"/>
                                          </p:val>
                                        </p:tav>
                                        <p:tav tm="100000">
                                          <p:val>
                                            <p:strVal val="#ppt_x"/>
                                          </p:val>
                                        </p:tav>
                                      </p:tavLst>
                                    </p:anim>
                                    <p:anim calcmode="lin" valueType="num">
                                      <p:cBhvr>
                                        <p:cTn id="32" dur="1000" fill="hold"/>
                                        <p:tgtEl>
                                          <p:spTgt spid="204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1000"/>
                                        <p:tgtEl>
                                          <p:spTgt spid="33"/>
                                        </p:tgtEl>
                                      </p:cBhvr>
                                    </p:animEffect>
                                  </p:childTnLst>
                                </p:cTn>
                              </p:par>
                              <p:par>
                                <p:cTn id="38" presetID="47" presetClass="entr" presetSubtype="0" fill="hold" grpId="0" nodeType="withEffect">
                                  <p:stCondLst>
                                    <p:cond delay="0"/>
                                  </p:stCondLst>
                                  <p:childTnLst>
                                    <p:set>
                                      <p:cBhvr>
                                        <p:cTn id="39" dur="1" fill="hold">
                                          <p:stCondLst>
                                            <p:cond delay="0"/>
                                          </p:stCondLst>
                                        </p:cTn>
                                        <p:tgtEl>
                                          <p:spTgt spid="2040"/>
                                        </p:tgtEl>
                                        <p:attrNameLst>
                                          <p:attrName>style.visibility</p:attrName>
                                        </p:attrNameLst>
                                      </p:cBhvr>
                                      <p:to>
                                        <p:strVal val="visible"/>
                                      </p:to>
                                    </p:set>
                                    <p:animEffect transition="in" filter="fade">
                                      <p:cBhvr>
                                        <p:cTn id="40" dur="1000"/>
                                        <p:tgtEl>
                                          <p:spTgt spid="2040"/>
                                        </p:tgtEl>
                                      </p:cBhvr>
                                    </p:animEffect>
                                    <p:anim calcmode="lin" valueType="num">
                                      <p:cBhvr>
                                        <p:cTn id="41" dur="1000" fill="hold"/>
                                        <p:tgtEl>
                                          <p:spTgt spid="2040"/>
                                        </p:tgtEl>
                                        <p:attrNameLst>
                                          <p:attrName>ppt_x</p:attrName>
                                        </p:attrNameLst>
                                      </p:cBhvr>
                                      <p:tavLst>
                                        <p:tav tm="0">
                                          <p:val>
                                            <p:strVal val="#ppt_x"/>
                                          </p:val>
                                        </p:tav>
                                        <p:tav tm="100000">
                                          <p:val>
                                            <p:strVal val="#ppt_x"/>
                                          </p:val>
                                        </p:tav>
                                      </p:tavLst>
                                    </p:anim>
                                    <p:anim calcmode="lin" valueType="num">
                                      <p:cBhvr>
                                        <p:cTn id="42" dur="1000" fill="hold"/>
                                        <p:tgtEl>
                                          <p:spTgt spid="2040"/>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1000"/>
                                        <p:tgtEl>
                                          <p:spTgt spid="35"/>
                                        </p:tgtEl>
                                      </p:cBhvr>
                                    </p:animEffect>
                                  </p:childTnLst>
                                </p:cTn>
                              </p:par>
                              <p:par>
                                <p:cTn id="48" presetID="47" presetClass="entr" presetSubtype="0" fill="hold" grpId="0" nodeType="withEffect">
                                  <p:stCondLst>
                                    <p:cond delay="0"/>
                                  </p:stCondLst>
                                  <p:childTnLst>
                                    <p:set>
                                      <p:cBhvr>
                                        <p:cTn id="49" dur="1" fill="hold">
                                          <p:stCondLst>
                                            <p:cond delay="0"/>
                                          </p:stCondLst>
                                        </p:cTn>
                                        <p:tgtEl>
                                          <p:spTgt spid="2042"/>
                                        </p:tgtEl>
                                        <p:attrNameLst>
                                          <p:attrName>style.visibility</p:attrName>
                                        </p:attrNameLst>
                                      </p:cBhvr>
                                      <p:to>
                                        <p:strVal val="visible"/>
                                      </p:to>
                                    </p:set>
                                    <p:animEffect transition="in" filter="fade">
                                      <p:cBhvr>
                                        <p:cTn id="50" dur="1000"/>
                                        <p:tgtEl>
                                          <p:spTgt spid="2042"/>
                                        </p:tgtEl>
                                      </p:cBhvr>
                                    </p:animEffect>
                                    <p:anim calcmode="lin" valueType="num">
                                      <p:cBhvr>
                                        <p:cTn id="51" dur="1000" fill="hold"/>
                                        <p:tgtEl>
                                          <p:spTgt spid="2042"/>
                                        </p:tgtEl>
                                        <p:attrNameLst>
                                          <p:attrName>ppt_x</p:attrName>
                                        </p:attrNameLst>
                                      </p:cBhvr>
                                      <p:tavLst>
                                        <p:tav tm="0">
                                          <p:val>
                                            <p:strVal val="#ppt_x"/>
                                          </p:val>
                                        </p:tav>
                                        <p:tav tm="100000">
                                          <p:val>
                                            <p:strVal val="#ppt_x"/>
                                          </p:val>
                                        </p:tav>
                                      </p:tavLst>
                                    </p:anim>
                                    <p:anim calcmode="lin" valueType="num">
                                      <p:cBhvr>
                                        <p:cTn id="52" dur="1000" fill="hold"/>
                                        <p:tgtEl>
                                          <p:spTgt spid="2042"/>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1000"/>
                                        <p:tgtEl>
                                          <p:spTgt spid="37"/>
                                        </p:tgtEl>
                                      </p:cBhvr>
                                    </p:animEffect>
                                  </p:childTnLst>
                                </p:cTn>
                              </p:par>
                              <p:par>
                                <p:cTn id="58" presetID="47" presetClass="entr" presetSubtype="0" fill="hold" grpId="0" nodeType="withEffect">
                                  <p:stCondLst>
                                    <p:cond delay="0"/>
                                  </p:stCondLst>
                                  <p:childTnLst>
                                    <p:set>
                                      <p:cBhvr>
                                        <p:cTn id="59" dur="1" fill="hold">
                                          <p:stCondLst>
                                            <p:cond delay="0"/>
                                          </p:stCondLst>
                                        </p:cTn>
                                        <p:tgtEl>
                                          <p:spTgt spid="2046"/>
                                        </p:tgtEl>
                                        <p:attrNameLst>
                                          <p:attrName>style.visibility</p:attrName>
                                        </p:attrNameLst>
                                      </p:cBhvr>
                                      <p:to>
                                        <p:strVal val="visible"/>
                                      </p:to>
                                    </p:set>
                                    <p:animEffect transition="in" filter="fade">
                                      <p:cBhvr>
                                        <p:cTn id="60" dur="1000"/>
                                        <p:tgtEl>
                                          <p:spTgt spid="2046"/>
                                        </p:tgtEl>
                                      </p:cBhvr>
                                    </p:animEffect>
                                    <p:anim calcmode="lin" valueType="num">
                                      <p:cBhvr>
                                        <p:cTn id="61" dur="1000" fill="hold"/>
                                        <p:tgtEl>
                                          <p:spTgt spid="2046"/>
                                        </p:tgtEl>
                                        <p:attrNameLst>
                                          <p:attrName>ppt_x</p:attrName>
                                        </p:attrNameLst>
                                      </p:cBhvr>
                                      <p:tavLst>
                                        <p:tav tm="0">
                                          <p:val>
                                            <p:strVal val="#ppt_x"/>
                                          </p:val>
                                        </p:tav>
                                        <p:tav tm="100000">
                                          <p:val>
                                            <p:strVal val="#ppt_x"/>
                                          </p:val>
                                        </p:tav>
                                      </p:tavLst>
                                    </p:anim>
                                    <p:anim calcmode="lin" valueType="num">
                                      <p:cBhvr>
                                        <p:cTn id="62" dur="1000" fill="hold"/>
                                        <p:tgtEl>
                                          <p:spTgt spid="20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6" grpId="0"/>
      <p:bldP spid="2038" grpId="0"/>
      <p:bldP spid="2040" grpId="0"/>
      <p:bldP spid="2042" grpId="0"/>
      <p:bldP spid="2044" grpId="0"/>
      <p:bldP spid="20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4"/>
        <p:cNvGrpSpPr/>
        <p:nvPr/>
      </p:nvGrpSpPr>
      <p:grpSpPr>
        <a:xfrm>
          <a:off x="0" y="0"/>
          <a:ext cx="0" cy="0"/>
          <a:chOff x="0" y="0"/>
          <a:chExt cx="0" cy="0"/>
        </a:xfrm>
      </p:grpSpPr>
      <p:sp>
        <p:nvSpPr>
          <p:cNvPr id="2035" name="Google Shape;2035;p57"/>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Ressources Financières</a:t>
            </a:r>
            <a:endParaRPr/>
          </a:p>
        </p:txBody>
      </p:sp>
      <p:grpSp>
        <p:nvGrpSpPr>
          <p:cNvPr id="2" name="Google Shape;1272;p46">
            <a:extLst>
              <a:ext uri="{FF2B5EF4-FFF2-40B4-BE49-F238E27FC236}">
                <a16:creationId xmlns:a16="http://schemas.microsoft.com/office/drawing/2014/main" id="{47D1BB7F-5B47-88DD-35C8-D044F6FD96C7}"/>
              </a:ext>
            </a:extLst>
          </p:cNvPr>
          <p:cNvGrpSpPr/>
          <p:nvPr/>
        </p:nvGrpSpPr>
        <p:grpSpPr>
          <a:xfrm rot="18666767">
            <a:off x="7612945" y="214288"/>
            <a:ext cx="1382578" cy="1145770"/>
            <a:chOff x="3040150" y="1998825"/>
            <a:chExt cx="1382675" cy="1145850"/>
          </a:xfrm>
        </p:grpSpPr>
        <p:sp>
          <p:nvSpPr>
            <p:cNvPr id="3" name="Google Shape;1273;p46">
              <a:extLst>
                <a:ext uri="{FF2B5EF4-FFF2-40B4-BE49-F238E27FC236}">
                  <a16:creationId xmlns:a16="http://schemas.microsoft.com/office/drawing/2014/main" id="{D8123053-A18F-DD01-0A2E-BC1648747AD7}"/>
                </a:ext>
              </a:extLst>
            </p:cNvPr>
            <p:cNvSpPr/>
            <p:nvPr/>
          </p:nvSpPr>
          <p:spPr>
            <a:xfrm>
              <a:off x="3040150" y="2078050"/>
              <a:ext cx="1364350" cy="1066625"/>
            </a:xfrm>
            <a:custGeom>
              <a:avLst/>
              <a:gdLst/>
              <a:ahLst/>
              <a:cxnLst/>
              <a:rect l="l" t="t" r="r" b="b"/>
              <a:pathLst>
                <a:path w="54574" h="42665" extrusionOk="0">
                  <a:moveTo>
                    <a:pt x="7306" y="1"/>
                  </a:moveTo>
                  <a:lnTo>
                    <a:pt x="1" y="31824"/>
                  </a:lnTo>
                  <a:lnTo>
                    <a:pt x="47268" y="42665"/>
                  </a:lnTo>
                  <a:lnTo>
                    <a:pt x="54573" y="10842"/>
                  </a:lnTo>
                  <a:lnTo>
                    <a:pt x="7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74;p46">
              <a:extLst>
                <a:ext uri="{FF2B5EF4-FFF2-40B4-BE49-F238E27FC236}">
                  <a16:creationId xmlns:a16="http://schemas.microsoft.com/office/drawing/2014/main" id="{B7FF6949-1723-1751-2909-E25AE755E3CA}"/>
                </a:ext>
              </a:extLst>
            </p:cNvPr>
            <p:cNvSpPr/>
            <p:nvPr/>
          </p:nvSpPr>
          <p:spPr>
            <a:xfrm>
              <a:off x="3223625" y="1998825"/>
              <a:ext cx="1199200" cy="348625"/>
            </a:xfrm>
            <a:custGeom>
              <a:avLst/>
              <a:gdLst/>
              <a:ahLst/>
              <a:cxnLst/>
              <a:rect l="l" t="t" r="r" b="b"/>
              <a:pathLst>
                <a:path w="47968" h="13945" extrusionOk="0">
                  <a:moveTo>
                    <a:pt x="701" y="1"/>
                  </a:moveTo>
                  <a:lnTo>
                    <a:pt x="0" y="3103"/>
                  </a:lnTo>
                  <a:lnTo>
                    <a:pt x="47267" y="13944"/>
                  </a:lnTo>
                  <a:lnTo>
                    <a:pt x="47968" y="10809"/>
                  </a:lnTo>
                  <a:lnTo>
                    <a:pt x="701" y="1"/>
                  </a:ln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279;p46">
            <a:extLst>
              <a:ext uri="{FF2B5EF4-FFF2-40B4-BE49-F238E27FC236}">
                <a16:creationId xmlns:a16="http://schemas.microsoft.com/office/drawing/2014/main" id="{AD9ED70F-9D3A-636C-A855-40DC661B52EC}"/>
              </a:ext>
            </a:extLst>
          </p:cNvPr>
          <p:cNvGrpSpPr/>
          <p:nvPr/>
        </p:nvGrpSpPr>
        <p:grpSpPr>
          <a:xfrm rot="19403213">
            <a:off x="7870587" y="505661"/>
            <a:ext cx="825998" cy="837811"/>
            <a:chOff x="6651304" y="1474879"/>
            <a:chExt cx="825963" cy="837776"/>
          </a:xfrm>
        </p:grpSpPr>
        <p:sp>
          <p:nvSpPr>
            <p:cNvPr id="6" name="Google Shape;1280;p46">
              <a:extLst>
                <a:ext uri="{FF2B5EF4-FFF2-40B4-BE49-F238E27FC236}">
                  <a16:creationId xmlns:a16="http://schemas.microsoft.com/office/drawing/2014/main" id="{886D55D0-0EE8-0248-F7C6-3B952AB9983E}"/>
                </a:ext>
              </a:extLst>
            </p:cNvPr>
            <p:cNvSpPr/>
            <p:nvPr/>
          </p:nvSpPr>
          <p:spPr>
            <a:xfrm rot="480053">
              <a:off x="6703328" y="1524073"/>
              <a:ext cx="722012" cy="739398"/>
            </a:xfrm>
            <a:custGeom>
              <a:avLst/>
              <a:gdLst/>
              <a:ahLst/>
              <a:cxnLst/>
              <a:rect l="l" t="t" r="r" b="b"/>
              <a:pathLst>
                <a:path w="9884" h="10122" extrusionOk="0">
                  <a:moveTo>
                    <a:pt x="310" y="1"/>
                  </a:moveTo>
                  <a:cubicBezTo>
                    <a:pt x="167" y="1"/>
                    <a:pt x="1" y="120"/>
                    <a:pt x="1" y="310"/>
                  </a:cubicBezTo>
                  <a:lnTo>
                    <a:pt x="1" y="9788"/>
                  </a:lnTo>
                  <a:cubicBezTo>
                    <a:pt x="1" y="9883"/>
                    <a:pt x="48" y="9955"/>
                    <a:pt x="96" y="10003"/>
                  </a:cubicBezTo>
                  <a:cubicBezTo>
                    <a:pt x="167" y="10098"/>
                    <a:pt x="215" y="10122"/>
                    <a:pt x="310" y="10122"/>
                  </a:cubicBezTo>
                  <a:lnTo>
                    <a:pt x="7193" y="10122"/>
                  </a:lnTo>
                  <a:cubicBezTo>
                    <a:pt x="7264" y="10122"/>
                    <a:pt x="7335" y="10098"/>
                    <a:pt x="7383" y="10050"/>
                  </a:cubicBezTo>
                  <a:cubicBezTo>
                    <a:pt x="7574" y="10098"/>
                    <a:pt x="7740" y="10098"/>
                    <a:pt x="7931" y="10098"/>
                  </a:cubicBezTo>
                  <a:lnTo>
                    <a:pt x="8074" y="10098"/>
                  </a:lnTo>
                  <a:cubicBezTo>
                    <a:pt x="9122" y="10003"/>
                    <a:pt x="9884" y="9169"/>
                    <a:pt x="9884" y="8145"/>
                  </a:cubicBezTo>
                  <a:cubicBezTo>
                    <a:pt x="9884" y="7121"/>
                    <a:pt x="9098" y="6287"/>
                    <a:pt x="8074" y="6168"/>
                  </a:cubicBezTo>
                  <a:lnTo>
                    <a:pt x="7717" y="6168"/>
                  </a:lnTo>
                  <a:cubicBezTo>
                    <a:pt x="7621" y="6168"/>
                    <a:pt x="7526" y="6192"/>
                    <a:pt x="7478" y="6192"/>
                  </a:cubicBezTo>
                  <a:lnTo>
                    <a:pt x="7478" y="310"/>
                  </a:lnTo>
                  <a:cubicBezTo>
                    <a:pt x="7478" y="120"/>
                    <a:pt x="7335" y="1"/>
                    <a:pt x="7193" y="1"/>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281;p46">
              <a:extLst>
                <a:ext uri="{FF2B5EF4-FFF2-40B4-BE49-F238E27FC236}">
                  <a16:creationId xmlns:a16="http://schemas.microsoft.com/office/drawing/2014/main" id="{9317900A-E9AD-EFCC-A62E-AE7F255D5C8E}"/>
                </a:ext>
              </a:extLst>
            </p:cNvPr>
            <p:cNvGrpSpPr/>
            <p:nvPr/>
          </p:nvGrpSpPr>
          <p:grpSpPr>
            <a:xfrm rot="497063">
              <a:off x="6700880" y="1523376"/>
              <a:ext cx="726811" cy="740782"/>
              <a:chOff x="5796534" y="961596"/>
              <a:chExt cx="404651" cy="412430"/>
            </a:xfrm>
          </p:grpSpPr>
          <p:sp>
            <p:nvSpPr>
              <p:cNvPr id="8" name="Google Shape;1282;p46">
                <a:extLst>
                  <a:ext uri="{FF2B5EF4-FFF2-40B4-BE49-F238E27FC236}">
                    <a16:creationId xmlns:a16="http://schemas.microsoft.com/office/drawing/2014/main" id="{38EBC1DA-CC3D-F0C3-76EA-37EE5D020828}"/>
                  </a:ext>
                </a:extLst>
              </p:cNvPr>
              <p:cNvSpPr/>
              <p:nvPr/>
            </p:nvSpPr>
            <p:spPr>
              <a:xfrm>
                <a:off x="5796534" y="961596"/>
                <a:ext cx="306190" cy="412430"/>
              </a:xfrm>
              <a:custGeom>
                <a:avLst/>
                <a:gdLst/>
                <a:ahLst/>
                <a:cxnLst/>
                <a:rect l="l" t="t" r="r" b="b"/>
                <a:pathLst>
                  <a:path w="7479" h="10074" extrusionOk="0">
                    <a:moveTo>
                      <a:pt x="310" y="0"/>
                    </a:moveTo>
                    <a:cubicBezTo>
                      <a:pt x="167" y="0"/>
                      <a:pt x="1" y="119"/>
                      <a:pt x="1" y="286"/>
                    </a:cubicBezTo>
                    <a:lnTo>
                      <a:pt x="1" y="9788"/>
                    </a:lnTo>
                    <a:cubicBezTo>
                      <a:pt x="1" y="9883"/>
                      <a:pt x="48" y="9931"/>
                      <a:pt x="96" y="10002"/>
                    </a:cubicBezTo>
                    <a:cubicBezTo>
                      <a:pt x="167" y="10050"/>
                      <a:pt x="215" y="10074"/>
                      <a:pt x="310" y="10074"/>
                    </a:cubicBezTo>
                    <a:lnTo>
                      <a:pt x="7193" y="10074"/>
                    </a:lnTo>
                    <a:cubicBezTo>
                      <a:pt x="7264" y="10074"/>
                      <a:pt x="7335" y="10050"/>
                      <a:pt x="7383" y="10002"/>
                    </a:cubicBezTo>
                    <a:cubicBezTo>
                      <a:pt x="7455" y="9931"/>
                      <a:pt x="7478" y="9883"/>
                      <a:pt x="7478" y="9788"/>
                    </a:cubicBezTo>
                    <a:lnTo>
                      <a:pt x="7478" y="286"/>
                    </a:lnTo>
                    <a:cubicBezTo>
                      <a:pt x="7478" y="119"/>
                      <a:pt x="7335" y="0"/>
                      <a:pt x="7193" y="0"/>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83;p46">
                <a:extLst>
                  <a:ext uri="{FF2B5EF4-FFF2-40B4-BE49-F238E27FC236}">
                    <a16:creationId xmlns:a16="http://schemas.microsoft.com/office/drawing/2014/main" id="{A086A2B7-85A2-2647-D2D4-CA9CB3AB983B}"/>
                  </a:ext>
                </a:extLst>
              </p:cNvPr>
              <p:cNvSpPr/>
              <p:nvPr/>
            </p:nvSpPr>
            <p:spPr>
              <a:xfrm>
                <a:off x="5796534" y="961596"/>
                <a:ext cx="29313" cy="412430"/>
              </a:xfrm>
              <a:custGeom>
                <a:avLst/>
                <a:gdLst/>
                <a:ahLst/>
                <a:cxnLst/>
                <a:rect l="l" t="t" r="r" b="b"/>
                <a:pathLst>
                  <a:path w="716" h="10074" extrusionOk="0">
                    <a:moveTo>
                      <a:pt x="310" y="0"/>
                    </a:moveTo>
                    <a:cubicBezTo>
                      <a:pt x="167" y="0"/>
                      <a:pt x="1" y="119"/>
                      <a:pt x="1" y="286"/>
                    </a:cubicBezTo>
                    <a:lnTo>
                      <a:pt x="1" y="9788"/>
                    </a:lnTo>
                    <a:cubicBezTo>
                      <a:pt x="1" y="9883"/>
                      <a:pt x="48" y="9931"/>
                      <a:pt x="96" y="10002"/>
                    </a:cubicBezTo>
                    <a:cubicBezTo>
                      <a:pt x="167" y="10050"/>
                      <a:pt x="215" y="10074"/>
                      <a:pt x="310" y="10074"/>
                    </a:cubicBezTo>
                    <a:lnTo>
                      <a:pt x="715" y="10074"/>
                    </a:lnTo>
                    <a:cubicBezTo>
                      <a:pt x="644" y="10050"/>
                      <a:pt x="572" y="10026"/>
                      <a:pt x="525" y="10002"/>
                    </a:cubicBezTo>
                    <a:cubicBezTo>
                      <a:pt x="453" y="9931"/>
                      <a:pt x="429" y="9883"/>
                      <a:pt x="429" y="9788"/>
                    </a:cubicBezTo>
                    <a:lnTo>
                      <a:pt x="429" y="286"/>
                    </a:lnTo>
                    <a:cubicBezTo>
                      <a:pt x="429" y="143"/>
                      <a:pt x="548" y="0"/>
                      <a:pt x="715" y="0"/>
                    </a:cubicBezTo>
                    <a:close/>
                  </a:path>
                </a:pathLst>
              </a:custGeom>
              <a:solidFill>
                <a:srgbClr val="D8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84;p46">
                <a:extLst>
                  <a:ext uri="{FF2B5EF4-FFF2-40B4-BE49-F238E27FC236}">
                    <a16:creationId xmlns:a16="http://schemas.microsoft.com/office/drawing/2014/main" id="{DCBC8F08-9DE9-5C01-499C-4023C144E113}"/>
                  </a:ext>
                </a:extLst>
              </p:cNvPr>
              <p:cNvSpPr/>
              <p:nvPr/>
            </p:nvSpPr>
            <p:spPr>
              <a:xfrm>
                <a:off x="5834568" y="1002536"/>
                <a:ext cx="229141" cy="88758"/>
              </a:xfrm>
              <a:custGeom>
                <a:avLst/>
                <a:gdLst/>
                <a:ahLst/>
                <a:cxnLst/>
                <a:rect l="l" t="t" r="r" b="b"/>
                <a:pathLst>
                  <a:path w="5597" h="2168" extrusionOk="0">
                    <a:moveTo>
                      <a:pt x="239" y="0"/>
                    </a:moveTo>
                    <a:cubicBezTo>
                      <a:pt x="119" y="0"/>
                      <a:pt x="0" y="119"/>
                      <a:pt x="0" y="238"/>
                    </a:cubicBezTo>
                    <a:lnTo>
                      <a:pt x="0" y="1929"/>
                    </a:lnTo>
                    <a:cubicBezTo>
                      <a:pt x="0" y="2048"/>
                      <a:pt x="119" y="2167"/>
                      <a:pt x="239" y="2167"/>
                    </a:cubicBezTo>
                    <a:lnTo>
                      <a:pt x="5359" y="2167"/>
                    </a:lnTo>
                    <a:cubicBezTo>
                      <a:pt x="5502" y="2167"/>
                      <a:pt x="5597" y="2096"/>
                      <a:pt x="5597" y="1929"/>
                    </a:cubicBezTo>
                    <a:lnTo>
                      <a:pt x="5597" y="238"/>
                    </a:lnTo>
                    <a:cubicBezTo>
                      <a:pt x="5597" y="119"/>
                      <a:pt x="5478" y="0"/>
                      <a:pt x="5359" y="0"/>
                    </a:cubicBezTo>
                    <a:close/>
                  </a:path>
                </a:pathLst>
              </a:custGeom>
              <a:solidFill>
                <a:srgbClr val="707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85;p46">
                <a:extLst>
                  <a:ext uri="{FF2B5EF4-FFF2-40B4-BE49-F238E27FC236}">
                    <a16:creationId xmlns:a16="http://schemas.microsoft.com/office/drawing/2014/main" id="{9F9E6F83-A648-77E3-6F33-62F2EC6F98C9}"/>
                  </a:ext>
                </a:extLst>
              </p:cNvPr>
              <p:cNvSpPr/>
              <p:nvPr/>
            </p:nvSpPr>
            <p:spPr>
              <a:xfrm>
                <a:off x="5834568" y="1003518"/>
                <a:ext cx="26365" cy="87775"/>
              </a:xfrm>
              <a:custGeom>
                <a:avLst/>
                <a:gdLst/>
                <a:ahLst/>
                <a:cxnLst/>
                <a:rect l="l" t="t" r="r" b="b"/>
                <a:pathLst>
                  <a:path w="644" h="2144" extrusionOk="0">
                    <a:moveTo>
                      <a:pt x="239" y="0"/>
                    </a:moveTo>
                    <a:cubicBezTo>
                      <a:pt x="119" y="0"/>
                      <a:pt x="0" y="119"/>
                      <a:pt x="0" y="238"/>
                    </a:cubicBezTo>
                    <a:lnTo>
                      <a:pt x="0" y="1905"/>
                    </a:lnTo>
                    <a:cubicBezTo>
                      <a:pt x="0" y="2024"/>
                      <a:pt x="119" y="2143"/>
                      <a:pt x="239" y="2143"/>
                    </a:cubicBezTo>
                    <a:lnTo>
                      <a:pt x="643" y="2143"/>
                    </a:lnTo>
                    <a:cubicBezTo>
                      <a:pt x="524" y="2143"/>
                      <a:pt x="429" y="2072"/>
                      <a:pt x="429" y="1905"/>
                    </a:cubicBezTo>
                    <a:lnTo>
                      <a:pt x="429" y="238"/>
                    </a:lnTo>
                    <a:cubicBezTo>
                      <a:pt x="429" y="119"/>
                      <a:pt x="524" y="0"/>
                      <a:pt x="643" y="0"/>
                    </a:cubicBezTo>
                    <a:close/>
                  </a:path>
                </a:pathLst>
              </a:custGeom>
              <a:solidFill>
                <a:srgbClr val="5B5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86;p46">
                <a:extLst>
                  <a:ext uri="{FF2B5EF4-FFF2-40B4-BE49-F238E27FC236}">
                    <a16:creationId xmlns:a16="http://schemas.microsoft.com/office/drawing/2014/main" id="{97E717C1-D7D3-F72B-946E-C601BBEEA51D}"/>
                  </a:ext>
                </a:extLst>
              </p:cNvPr>
              <p:cNvSpPr/>
              <p:nvPr/>
            </p:nvSpPr>
            <p:spPr>
              <a:xfrm>
                <a:off x="5850166" y="1127321"/>
                <a:ext cx="43929" cy="43929"/>
              </a:xfrm>
              <a:custGeom>
                <a:avLst/>
                <a:gdLst/>
                <a:ahLst/>
                <a:cxnLst/>
                <a:rect l="l" t="t" r="r" b="b"/>
                <a:pathLst>
                  <a:path w="1073" h="1073" extrusionOk="0">
                    <a:moveTo>
                      <a:pt x="239" y="1"/>
                    </a:moveTo>
                    <a:cubicBezTo>
                      <a:pt x="119" y="1"/>
                      <a:pt x="0" y="120"/>
                      <a:pt x="0" y="239"/>
                    </a:cubicBezTo>
                    <a:lnTo>
                      <a:pt x="0" y="834"/>
                    </a:lnTo>
                    <a:cubicBezTo>
                      <a:pt x="0" y="953"/>
                      <a:pt x="119" y="1072"/>
                      <a:pt x="239" y="1072"/>
                    </a:cubicBezTo>
                    <a:lnTo>
                      <a:pt x="834" y="1072"/>
                    </a:lnTo>
                    <a:cubicBezTo>
                      <a:pt x="1001" y="1072"/>
                      <a:pt x="1072" y="953"/>
                      <a:pt x="1072" y="834"/>
                    </a:cubicBezTo>
                    <a:lnTo>
                      <a:pt x="1072" y="239"/>
                    </a:lnTo>
                    <a:cubicBezTo>
                      <a:pt x="1072" y="120"/>
                      <a:pt x="953"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87;p46">
                <a:extLst>
                  <a:ext uri="{FF2B5EF4-FFF2-40B4-BE49-F238E27FC236}">
                    <a16:creationId xmlns:a16="http://schemas.microsoft.com/office/drawing/2014/main" id="{6F9467E4-778B-35C8-E601-170BAB1FAE38}"/>
                  </a:ext>
                </a:extLst>
              </p:cNvPr>
              <p:cNvSpPr/>
              <p:nvPr/>
            </p:nvSpPr>
            <p:spPr>
              <a:xfrm>
                <a:off x="5850166" y="1125356"/>
                <a:ext cx="26365" cy="44379"/>
              </a:xfrm>
              <a:custGeom>
                <a:avLst/>
                <a:gdLst/>
                <a:ahLst/>
                <a:cxnLst/>
                <a:rect l="l" t="t" r="r" b="b"/>
                <a:pathLst>
                  <a:path w="644" h="1084" extrusionOk="0">
                    <a:moveTo>
                      <a:pt x="239" y="1"/>
                    </a:moveTo>
                    <a:cubicBezTo>
                      <a:pt x="119" y="1"/>
                      <a:pt x="0" y="120"/>
                      <a:pt x="0" y="239"/>
                    </a:cubicBezTo>
                    <a:lnTo>
                      <a:pt x="0" y="834"/>
                    </a:lnTo>
                    <a:cubicBezTo>
                      <a:pt x="0" y="954"/>
                      <a:pt x="119" y="1073"/>
                      <a:pt x="239" y="1073"/>
                    </a:cubicBezTo>
                    <a:lnTo>
                      <a:pt x="537" y="1073"/>
                    </a:lnTo>
                    <a:cubicBezTo>
                      <a:pt x="462" y="1042"/>
                      <a:pt x="405" y="950"/>
                      <a:pt x="405" y="834"/>
                    </a:cubicBezTo>
                    <a:lnTo>
                      <a:pt x="405" y="239"/>
                    </a:lnTo>
                    <a:cubicBezTo>
                      <a:pt x="405" y="120"/>
                      <a:pt x="524" y="1"/>
                      <a:pt x="643" y="1"/>
                    </a:cubicBezTo>
                    <a:close/>
                    <a:moveTo>
                      <a:pt x="537" y="1073"/>
                    </a:moveTo>
                    <a:cubicBezTo>
                      <a:pt x="554" y="1079"/>
                      <a:pt x="572" y="1083"/>
                      <a:pt x="590" y="1083"/>
                    </a:cubicBezTo>
                    <a:cubicBezTo>
                      <a:pt x="607" y="1083"/>
                      <a:pt x="625" y="1080"/>
                      <a:pt x="643" y="1073"/>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88;p46">
                <a:extLst>
                  <a:ext uri="{FF2B5EF4-FFF2-40B4-BE49-F238E27FC236}">
                    <a16:creationId xmlns:a16="http://schemas.microsoft.com/office/drawing/2014/main" id="{709F438A-1B04-8FB8-0CDC-4DAA91CFC533}"/>
                  </a:ext>
                </a:extLst>
              </p:cNvPr>
              <p:cNvSpPr/>
              <p:nvPr/>
            </p:nvSpPr>
            <p:spPr>
              <a:xfrm>
                <a:off x="6005165" y="1203387"/>
                <a:ext cx="44911" cy="123843"/>
              </a:xfrm>
              <a:custGeom>
                <a:avLst/>
                <a:gdLst/>
                <a:ahLst/>
                <a:cxnLst/>
                <a:rect l="l" t="t" r="r" b="b"/>
                <a:pathLst>
                  <a:path w="1097" h="3025" extrusionOk="0">
                    <a:moveTo>
                      <a:pt x="311" y="0"/>
                    </a:moveTo>
                    <a:cubicBezTo>
                      <a:pt x="144" y="0"/>
                      <a:pt x="1" y="119"/>
                      <a:pt x="1" y="310"/>
                    </a:cubicBezTo>
                    <a:lnTo>
                      <a:pt x="1" y="2715"/>
                    </a:lnTo>
                    <a:cubicBezTo>
                      <a:pt x="1" y="2786"/>
                      <a:pt x="25" y="2834"/>
                      <a:pt x="72" y="2905"/>
                    </a:cubicBezTo>
                    <a:cubicBezTo>
                      <a:pt x="96" y="2929"/>
                      <a:pt x="144" y="3025"/>
                      <a:pt x="311" y="3025"/>
                    </a:cubicBezTo>
                    <a:lnTo>
                      <a:pt x="811" y="3025"/>
                    </a:lnTo>
                    <a:cubicBezTo>
                      <a:pt x="906" y="3025"/>
                      <a:pt x="977" y="2977"/>
                      <a:pt x="1049" y="2905"/>
                    </a:cubicBezTo>
                    <a:cubicBezTo>
                      <a:pt x="1073" y="2834"/>
                      <a:pt x="1096" y="2786"/>
                      <a:pt x="1096" y="2715"/>
                    </a:cubicBezTo>
                    <a:lnTo>
                      <a:pt x="1096" y="310"/>
                    </a:lnTo>
                    <a:cubicBezTo>
                      <a:pt x="1073" y="167"/>
                      <a:pt x="953"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89;p46">
                <a:extLst>
                  <a:ext uri="{FF2B5EF4-FFF2-40B4-BE49-F238E27FC236}">
                    <a16:creationId xmlns:a16="http://schemas.microsoft.com/office/drawing/2014/main" id="{905A8746-845B-7C51-7E56-40E42F8225DD}"/>
                  </a:ext>
                </a:extLst>
              </p:cNvPr>
              <p:cNvSpPr/>
              <p:nvPr/>
            </p:nvSpPr>
            <p:spPr>
              <a:xfrm>
                <a:off x="6005165" y="1203387"/>
                <a:ext cx="29313" cy="123843"/>
              </a:xfrm>
              <a:custGeom>
                <a:avLst/>
                <a:gdLst/>
                <a:ahLst/>
                <a:cxnLst/>
                <a:rect l="l" t="t" r="r" b="b"/>
                <a:pathLst>
                  <a:path w="716" h="3025" extrusionOk="0">
                    <a:moveTo>
                      <a:pt x="311" y="0"/>
                    </a:moveTo>
                    <a:cubicBezTo>
                      <a:pt x="144" y="0"/>
                      <a:pt x="1" y="119"/>
                      <a:pt x="1" y="310"/>
                    </a:cubicBezTo>
                    <a:lnTo>
                      <a:pt x="1" y="2715"/>
                    </a:lnTo>
                    <a:cubicBezTo>
                      <a:pt x="1" y="2858"/>
                      <a:pt x="120" y="3025"/>
                      <a:pt x="311" y="3025"/>
                    </a:cubicBezTo>
                    <a:lnTo>
                      <a:pt x="715" y="3025"/>
                    </a:lnTo>
                    <a:cubicBezTo>
                      <a:pt x="525" y="3025"/>
                      <a:pt x="382" y="2858"/>
                      <a:pt x="382" y="2715"/>
                    </a:cubicBezTo>
                    <a:lnTo>
                      <a:pt x="382" y="310"/>
                    </a:lnTo>
                    <a:cubicBezTo>
                      <a:pt x="382" y="167"/>
                      <a:pt x="501" y="0"/>
                      <a:pt x="692" y="0"/>
                    </a:cubicBezTo>
                    <a:close/>
                  </a:path>
                </a:pathLst>
              </a:custGeom>
              <a:solidFill>
                <a:srgbClr val="CC9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90;p46">
                <a:extLst>
                  <a:ext uri="{FF2B5EF4-FFF2-40B4-BE49-F238E27FC236}">
                    <a16:creationId xmlns:a16="http://schemas.microsoft.com/office/drawing/2014/main" id="{D6BF407F-C0E1-0113-4975-443584E9D7FB}"/>
                  </a:ext>
                </a:extLst>
              </p:cNvPr>
              <p:cNvSpPr/>
              <p:nvPr/>
            </p:nvSpPr>
            <p:spPr>
              <a:xfrm>
                <a:off x="6040291" y="1212149"/>
                <a:ext cx="160894" cy="160894"/>
              </a:xfrm>
              <a:custGeom>
                <a:avLst/>
                <a:gdLst/>
                <a:ahLst/>
                <a:cxnLst/>
                <a:rect l="l" t="t" r="r" b="b"/>
                <a:pathLst>
                  <a:path w="3930" h="3930" extrusionOk="0">
                    <a:moveTo>
                      <a:pt x="1977" y="0"/>
                    </a:moveTo>
                    <a:cubicBezTo>
                      <a:pt x="858" y="0"/>
                      <a:pt x="0" y="905"/>
                      <a:pt x="0" y="1977"/>
                    </a:cubicBezTo>
                    <a:cubicBezTo>
                      <a:pt x="0" y="3072"/>
                      <a:pt x="905" y="3930"/>
                      <a:pt x="1977" y="3930"/>
                    </a:cubicBezTo>
                    <a:cubicBezTo>
                      <a:pt x="3072" y="3930"/>
                      <a:pt x="3930" y="3049"/>
                      <a:pt x="3930" y="1977"/>
                    </a:cubicBezTo>
                    <a:cubicBezTo>
                      <a:pt x="3930" y="905"/>
                      <a:pt x="3072" y="24"/>
                      <a:pt x="19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91;p46">
                <a:extLst>
                  <a:ext uri="{FF2B5EF4-FFF2-40B4-BE49-F238E27FC236}">
                    <a16:creationId xmlns:a16="http://schemas.microsoft.com/office/drawing/2014/main" id="{B6D9BCC4-5602-3D6F-C42B-7E9C8CDAAEDE}"/>
                  </a:ext>
                </a:extLst>
              </p:cNvPr>
              <p:cNvSpPr/>
              <p:nvPr/>
            </p:nvSpPr>
            <p:spPr>
              <a:xfrm>
                <a:off x="6040291" y="1212149"/>
                <a:ext cx="88758" cy="160894"/>
              </a:xfrm>
              <a:custGeom>
                <a:avLst/>
                <a:gdLst/>
                <a:ahLst/>
                <a:cxnLst/>
                <a:rect l="l" t="t" r="r" b="b"/>
                <a:pathLst>
                  <a:path w="2168" h="3930" extrusionOk="0">
                    <a:moveTo>
                      <a:pt x="1977" y="0"/>
                    </a:moveTo>
                    <a:cubicBezTo>
                      <a:pt x="905" y="0"/>
                      <a:pt x="0" y="858"/>
                      <a:pt x="0" y="1977"/>
                    </a:cubicBezTo>
                    <a:cubicBezTo>
                      <a:pt x="0" y="3072"/>
                      <a:pt x="858" y="3930"/>
                      <a:pt x="1977" y="3930"/>
                    </a:cubicBezTo>
                    <a:lnTo>
                      <a:pt x="2167" y="3930"/>
                    </a:lnTo>
                    <a:cubicBezTo>
                      <a:pt x="1191" y="3835"/>
                      <a:pt x="429" y="3001"/>
                      <a:pt x="429" y="1977"/>
                    </a:cubicBezTo>
                    <a:cubicBezTo>
                      <a:pt x="429" y="953"/>
                      <a:pt x="1191" y="119"/>
                      <a:pt x="2167"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92;p46">
                <a:extLst>
                  <a:ext uri="{FF2B5EF4-FFF2-40B4-BE49-F238E27FC236}">
                    <a16:creationId xmlns:a16="http://schemas.microsoft.com/office/drawing/2014/main" id="{4EF6494E-80ED-2E67-1195-95DF9D220664}"/>
                  </a:ext>
                </a:extLst>
              </p:cNvPr>
              <p:cNvSpPr/>
              <p:nvPr/>
            </p:nvSpPr>
            <p:spPr>
              <a:xfrm>
                <a:off x="6066616" y="1237490"/>
                <a:ext cx="109228" cy="110210"/>
              </a:xfrm>
              <a:custGeom>
                <a:avLst/>
                <a:gdLst/>
                <a:ahLst/>
                <a:cxnLst/>
                <a:rect l="l" t="t" r="r" b="b"/>
                <a:pathLst>
                  <a:path w="2668" h="2692" extrusionOk="0">
                    <a:moveTo>
                      <a:pt x="1334" y="1"/>
                    </a:moveTo>
                    <a:cubicBezTo>
                      <a:pt x="596" y="1"/>
                      <a:pt x="0" y="596"/>
                      <a:pt x="0" y="1358"/>
                    </a:cubicBezTo>
                    <a:cubicBezTo>
                      <a:pt x="0" y="2096"/>
                      <a:pt x="596" y="2692"/>
                      <a:pt x="1334" y="2692"/>
                    </a:cubicBezTo>
                    <a:cubicBezTo>
                      <a:pt x="2072" y="2692"/>
                      <a:pt x="2667" y="2096"/>
                      <a:pt x="2667" y="1358"/>
                    </a:cubicBezTo>
                    <a:cubicBezTo>
                      <a:pt x="2667" y="644"/>
                      <a:pt x="2072" y="48"/>
                      <a:pt x="1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93;p46">
                <a:extLst>
                  <a:ext uri="{FF2B5EF4-FFF2-40B4-BE49-F238E27FC236}">
                    <a16:creationId xmlns:a16="http://schemas.microsoft.com/office/drawing/2014/main" id="{016BA1F8-BC32-9171-88E4-A0670BC1808D}"/>
                  </a:ext>
                </a:extLst>
              </p:cNvPr>
              <p:cNvSpPr/>
              <p:nvPr/>
            </p:nvSpPr>
            <p:spPr>
              <a:xfrm>
                <a:off x="6065633" y="1237490"/>
                <a:ext cx="63416" cy="110210"/>
              </a:xfrm>
              <a:custGeom>
                <a:avLst/>
                <a:gdLst/>
                <a:ahLst/>
                <a:cxnLst/>
                <a:rect l="l" t="t" r="r" b="b"/>
                <a:pathLst>
                  <a:path w="1549" h="2692" extrusionOk="0">
                    <a:moveTo>
                      <a:pt x="1358" y="1"/>
                    </a:moveTo>
                    <a:cubicBezTo>
                      <a:pt x="596" y="1"/>
                      <a:pt x="0" y="596"/>
                      <a:pt x="0" y="1358"/>
                    </a:cubicBezTo>
                    <a:cubicBezTo>
                      <a:pt x="0" y="2096"/>
                      <a:pt x="596" y="2692"/>
                      <a:pt x="1358" y="2692"/>
                    </a:cubicBezTo>
                    <a:cubicBezTo>
                      <a:pt x="1405" y="2692"/>
                      <a:pt x="1501" y="2692"/>
                      <a:pt x="1548" y="2668"/>
                    </a:cubicBezTo>
                    <a:cubicBezTo>
                      <a:pt x="929" y="2596"/>
                      <a:pt x="429" y="2025"/>
                      <a:pt x="429" y="1358"/>
                    </a:cubicBezTo>
                    <a:cubicBezTo>
                      <a:pt x="429" y="691"/>
                      <a:pt x="905" y="120"/>
                      <a:pt x="1548" y="48"/>
                    </a:cubicBezTo>
                    <a:cubicBezTo>
                      <a:pt x="1501" y="48"/>
                      <a:pt x="1429" y="1"/>
                      <a:pt x="13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94;p46">
                <a:extLst>
                  <a:ext uri="{FF2B5EF4-FFF2-40B4-BE49-F238E27FC236}">
                    <a16:creationId xmlns:a16="http://schemas.microsoft.com/office/drawing/2014/main" id="{E3C41F45-52DA-13AA-4464-6F6631AD0BD9}"/>
                  </a:ext>
                </a:extLst>
              </p:cNvPr>
              <p:cNvSpPr/>
              <p:nvPr/>
            </p:nvSpPr>
            <p:spPr>
              <a:xfrm>
                <a:off x="6099736" y="1256036"/>
                <a:ext cx="42946" cy="74101"/>
              </a:xfrm>
              <a:custGeom>
                <a:avLst/>
                <a:gdLst/>
                <a:ahLst/>
                <a:cxnLst/>
                <a:rect l="l" t="t" r="r" b="b"/>
                <a:pathLst>
                  <a:path w="1049" h="1810" extrusionOk="0">
                    <a:moveTo>
                      <a:pt x="501" y="381"/>
                    </a:moveTo>
                    <a:lnTo>
                      <a:pt x="501" y="715"/>
                    </a:lnTo>
                    <a:cubicBezTo>
                      <a:pt x="334" y="667"/>
                      <a:pt x="311" y="619"/>
                      <a:pt x="311" y="548"/>
                    </a:cubicBezTo>
                    <a:cubicBezTo>
                      <a:pt x="311" y="453"/>
                      <a:pt x="406" y="381"/>
                      <a:pt x="501" y="381"/>
                    </a:cubicBezTo>
                    <a:close/>
                    <a:moveTo>
                      <a:pt x="596" y="1072"/>
                    </a:moveTo>
                    <a:cubicBezTo>
                      <a:pt x="763" y="1143"/>
                      <a:pt x="787" y="1191"/>
                      <a:pt x="787" y="1286"/>
                    </a:cubicBezTo>
                    <a:cubicBezTo>
                      <a:pt x="787" y="1381"/>
                      <a:pt x="692" y="1429"/>
                      <a:pt x="596" y="1453"/>
                    </a:cubicBezTo>
                    <a:lnTo>
                      <a:pt x="596" y="1072"/>
                    </a:lnTo>
                    <a:close/>
                    <a:moveTo>
                      <a:pt x="572" y="0"/>
                    </a:moveTo>
                    <a:cubicBezTo>
                      <a:pt x="525" y="0"/>
                      <a:pt x="501" y="24"/>
                      <a:pt x="501" y="72"/>
                    </a:cubicBezTo>
                    <a:lnTo>
                      <a:pt x="501" y="143"/>
                    </a:lnTo>
                    <a:cubicBezTo>
                      <a:pt x="215" y="214"/>
                      <a:pt x="49" y="333"/>
                      <a:pt x="49" y="595"/>
                    </a:cubicBezTo>
                    <a:cubicBezTo>
                      <a:pt x="49" y="857"/>
                      <a:pt x="287" y="953"/>
                      <a:pt x="501" y="1048"/>
                    </a:cubicBezTo>
                    <a:lnTo>
                      <a:pt x="501" y="1500"/>
                    </a:lnTo>
                    <a:cubicBezTo>
                      <a:pt x="382" y="1453"/>
                      <a:pt x="311" y="1429"/>
                      <a:pt x="191" y="1334"/>
                    </a:cubicBezTo>
                    <a:cubicBezTo>
                      <a:pt x="162" y="1324"/>
                      <a:pt x="140" y="1318"/>
                      <a:pt x="122" y="1318"/>
                    </a:cubicBezTo>
                    <a:cubicBezTo>
                      <a:pt x="96" y="1318"/>
                      <a:pt x="76" y="1330"/>
                      <a:pt x="49" y="1357"/>
                    </a:cubicBezTo>
                    <a:cubicBezTo>
                      <a:pt x="49" y="1405"/>
                      <a:pt x="1" y="1429"/>
                      <a:pt x="1" y="1453"/>
                    </a:cubicBezTo>
                    <a:cubicBezTo>
                      <a:pt x="1" y="1572"/>
                      <a:pt x="215" y="1739"/>
                      <a:pt x="501" y="1739"/>
                    </a:cubicBezTo>
                    <a:lnTo>
                      <a:pt x="453" y="1739"/>
                    </a:lnTo>
                    <a:lnTo>
                      <a:pt x="453" y="1762"/>
                    </a:lnTo>
                    <a:cubicBezTo>
                      <a:pt x="453" y="1786"/>
                      <a:pt x="525" y="1810"/>
                      <a:pt x="549" y="1810"/>
                    </a:cubicBezTo>
                    <a:cubicBezTo>
                      <a:pt x="596" y="1810"/>
                      <a:pt x="644" y="1786"/>
                      <a:pt x="644" y="1762"/>
                    </a:cubicBezTo>
                    <a:lnTo>
                      <a:pt x="644" y="1691"/>
                    </a:lnTo>
                    <a:cubicBezTo>
                      <a:pt x="882" y="1667"/>
                      <a:pt x="1049" y="1524"/>
                      <a:pt x="1049" y="1215"/>
                    </a:cubicBezTo>
                    <a:cubicBezTo>
                      <a:pt x="1049" y="953"/>
                      <a:pt x="882" y="834"/>
                      <a:pt x="644" y="738"/>
                    </a:cubicBezTo>
                    <a:lnTo>
                      <a:pt x="644" y="357"/>
                    </a:lnTo>
                    <a:cubicBezTo>
                      <a:pt x="787" y="381"/>
                      <a:pt x="834" y="453"/>
                      <a:pt x="906" y="453"/>
                    </a:cubicBezTo>
                    <a:cubicBezTo>
                      <a:pt x="954" y="453"/>
                      <a:pt x="1025" y="381"/>
                      <a:pt x="1025" y="333"/>
                    </a:cubicBezTo>
                    <a:cubicBezTo>
                      <a:pt x="1049" y="238"/>
                      <a:pt x="1025" y="167"/>
                      <a:pt x="906" y="143"/>
                    </a:cubicBezTo>
                    <a:cubicBezTo>
                      <a:pt x="811" y="119"/>
                      <a:pt x="715" y="119"/>
                      <a:pt x="668" y="119"/>
                    </a:cubicBezTo>
                    <a:lnTo>
                      <a:pt x="668" y="72"/>
                    </a:lnTo>
                    <a:cubicBezTo>
                      <a:pt x="668" y="24"/>
                      <a:pt x="596" y="0"/>
                      <a:pt x="572" y="0"/>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95;p46">
                <a:extLst>
                  <a:ext uri="{FF2B5EF4-FFF2-40B4-BE49-F238E27FC236}">
                    <a16:creationId xmlns:a16="http://schemas.microsoft.com/office/drawing/2014/main" id="{5DFF56C4-9B84-7D94-5D45-6349B95CD788}"/>
                  </a:ext>
                </a:extLst>
              </p:cNvPr>
              <p:cNvSpPr/>
              <p:nvPr/>
            </p:nvSpPr>
            <p:spPr>
              <a:xfrm>
                <a:off x="5928156" y="1127321"/>
                <a:ext cx="43929" cy="43929"/>
              </a:xfrm>
              <a:custGeom>
                <a:avLst/>
                <a:gdLst/>
                <a:ahLst/>
                <a:cxnLst/>
                <a:rect l="l" t="t" r="r" b="b"/>
                <a:pathLst>
                  <a:path w="1073" h="1073" extrusionOk="0">
                    <a:moveTo>
                      <a:pt x="239" y="1"/>
                    </a:moveTo>
                    <a:cubicBezTo>
                      <a:pt x="120" y="1"/>
                      <a:pt x="1" y="120"/>
                      <a:pt x="1" y="239"/>
                    </a:cubicBezTo>
                    <a:lnTo>
                      <a:pt x="1" y="834"/>
                    </a:lnTo>
                    <a:cubicBezTo>
                      <a:pt x="1" y="953"/>
                      <a:pt x="120" y="1072"/>
                      <a:pt x="239" y="1072"/>
                    </a:cubicBezTo>
                    <a:lnTo>
                      <a:pt x="834" y="1072"/>
                    </a:lnTo>
                    <a:cubicBezTo>
                      <a:pt x="953" y="1072"/>
                      <a:pt x="1072" y="953"/>
                      <a:pt x="1072" y="834"/>
                    </a:cubicBezTo>
                    <a:lnTo>
                      <a:pt x="1072" y="239"/>
                    </a:lnTo>
                    <a:cubicBezTo>
                      <a:pt x="1072" y="120"/>
                      <a:pt x="953"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96;p46">
                <a:extLst>
                  <a:ext uri="{FF2B5EF4-FFF2-40B4-BE49-F238E27FC236}">
                    <a16:creationId xmlns:a16="http://schemas.microsoft.com/office/drawing/2014/main" id="{6BB6D083-E580-7C96-E37F-A300677D204D}"/>
                  </a:ext>
                </a:extLst>
              </p:cNvPr>
              <p:cNvSpPr/>
              <p:nvPr/>
            </p:nvSpPr>
            <p:spPr>
              <a:xfrm>
                <a:off x="5928156" y="1125356"/>
                <a:ext cx="25383" cy="44379"/>
              </a:xfrm>
              <a:custGeom>
                <a:avLst/>
                <a:gdLst/>
                <a:ahLst/>
                <a:cxnLst/>
                <a:rect l="l" t="t" r="r" b="b"/>
                <a:pathLst>
                  <a:path w="620" h="1084" extrusionOk="0">
                    <a:moveTo>
                      <a:pt x="239" y="1"/>
                    </a:moveTo>
                    <a:cubicBezTo>
                      <a:pt x="120" y="1"/>
                      <a:pt x="1" y="120"/>
                      <a:pt x="1" y="239"/>
                    </a:cubicBezTo>
                    <a:lnTo>
                      <a:pt x="1" y="834"/>
                    </a:lnTo>
                    <a:cubicBezTo>
                      <a:pt x="1" y="954"/>
                      <a:pt x="120" y="1073"/>
                      <a:pt x="239" y="1073"/>
                    </a:cubicBezTo>
                    <a:lnTo>
                      <a:pt x="508" y="1073"/>
                    </a:lnTo>
                    <a:cubicBezTo>
                      <a:pt x="440" y="1042"/>
                      <a:pt x="405" y="950"/>
                      <a:pt x="405" y="834"/>
                    </a:cubicBezTo>
                    <a:lnTo>
                      <a:pt x="405" y="239"/>
                    </a:lnTo>
                    <a:cubicBezTo>
                      <a:pt x="405" y="120"/>
                      <a:pt x="524" y="1"/>
                      <a:pt x="620" y="1"/>
                    </a:cubicBezTo>
                    <a:close/>
                    <a:moveTo>
                      <a:pt x="508" y="1073"/>
                    </a:moveTo>
                    <a:cubicBezTo>
                      <a:pt x="524" y="1079"/>
                      <a:pt x="541" y="1083"/>
                      <a:pt x="560" y="1083"/>
                    </a:cubicBezTo>
                    <a:cubicBezTo>
                      <a:pt x="578" y="1083"/>
                      <a:pt x="598" y="1080"/>
                      <a:pt x="620" y="1073"/>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97;p46">
                <a:extLst>
                  <a:ext uri="{FF2B5EF4-FFF2-40B4-BE49-F238E27FC236}">
                    <a16:creationId xmlns:a16="http://schemas.microsoft.com/office/drawing/2014/main" id="{717A6FC9-BFC6-D2E7-51AF-F0899930341C}"/>
                  </a:ext>
                </a:extLst>
              </p:cNvPr>
              <p:cNvSpPr/>
              <p:nvPr/>
            </p:nvSpPr>
            <p:spPr>
              <a:xfrm>
                <a:off x="6005165" y="1127321"/>
                <a:ext cx="43929" cy="43929"/>
              </a:xfrm>
              <a:custGeom>
                <a:avLst/>
                <a:gdLst/>
                <a:ahLst/>
                <a:cxnLst/>
                <a:rect l="l" t="t" r="r" b="b"/>
                <a:pathLst>
                  <a:path w="1073" h="1073" extrusionOk="0">
                    <a:moveTo>
                      <a:pt x="239" y="1"/>
                    </a:moveTo>
                    <a:cubicBezTo>
                      <a:pt x="120" y="1"/>
                      <a:pt x="1" y="120"/>
                      <a:pt x="1" y="239"/>
                    </a:cubicBezTo>
                    <a:lnTo>
                      <a:pt x="1" y="834"/>
                    </a:lnTo>
                    <a:cubicBezTo>
                      <a:pt x="1" y="953"/>
                      <a:pt x="120" y="1072"/>
                      <a:pt x="239" y="1072"/>
                    </a:cubicBezTo>
                    <a:lnTo>
                      <a:pt x="834" y="1072"/>
                    </a:lnTo>
                    <a:cubicBezTo>
                      <a:pt x="953" y="1072"/>
                      <a:pt x="1073" y="953"/>
                      <a:pt x="1073" y="834"/>
                    </a:cubicBezTo>
                    <a:lnTo>
                      <a:pt x="1073" y="239"/>
                    </a:lnTo>
                    <a:cubicBezTo>
                      <a:pt x="1073" y="120"/>
                      <a:pt x="953"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98;p46">
                <a:extLst>
                  <a:ext uri="{FF2B5EF4-FFF2-40B4-BE49-F238E27FC236}">
                    <a16:creationId xmlns:a16="http://schemas.microsoft.com/office/drawing/2014/main" id="{D06CB889-455B-D407-8770-A280D98569AD}"/>
                  </a:ext>
                </a:extLst>
              </p:cNvPr>
              <p:cNvSpPr/>
              <p:nvPr/>
            </p:nvSpPr>
            <p:spPr>
              <a:xfrm>
                <a:off x="6005165" y="1125356"/>
                <a:ext cx="25424" cy="44379"/>
              </a:xfrm>
              <a:custGeom>
                <a:avLst/>
                <a:gdLst/>
                <a:ahLst/>
                <a:cxnLst/>
                <a:rect l="l" t="t" r="r" b="b"/>
                <a:pathLst>
                  <a:path w="621" h="1084" extrusionOk="0">
                    <a:moveTo>
                      <a:pt x="239" y="1"/>
                    </a:moveTo>
                    <a:cubicBezTo>
                      <a:pt x="120" y="1"/>
                      <a:pt x="1" y="120"/>
                      <a:pt x="1" y="239"/>
                    </a:cubicBezTo>
                    <a:lnTo>
                      <a:pt x="1" y="834"/>
                    </a:lnTo>
                    <a:cubicBezTo>
                      <a:pt x="1" y="954"/>
                      <a:pt x="120" y="1073"/>
                      <a:pt x="239" y="1073"/>
                    </a:cubicBezTo>
                    <a:lnTo>
                      <a:pt x="513" y="1073"/>
                    </a:lnTo>
                    <a:cubicBezTo>
                      <a:pt x="439" y="1042"/>
                      <a:pt x="382" y="950"/>
                      <a:pt x="382" y="834"/>
                    </a:cubicBezTo>
                    <a:lnTo>
                      <a:pt x="382" y="239"/>
                    </a:lnTo>
                    <a:cubicBezTo>
                      <a:pt x="382" y="120"/>
                      <a:pt x="501" y="1"/>
                      <a:pt x="620" y="1"/>
                    </a:cubicBezTo>
                    <a:close/>
                    <a:moveTo>
                      <a:pt x="513" y="1073"/>
                    </a:moveTo>
                    <a:cubicBezTo>
                      <a:pt x="530" y="1079"/>
                      <a:pt x="548" y="1083"/>
                      <a:pt x="567" y="1083"/>
                    </a:cubicBezTo>
                    <a:cubicBezTo>
                      <a:pt x="584" y="1083"/>
                      <a:pt x="602" y="1080"/>
                      <a:pt x="620" y="1073"/>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99;p46">
                <a:extLst>
                  <a:ext uri="{FF2B5EF4-FFF2-40B4-BE49-F238E27FC236}">
                    <a16:creationId xmlns:a16="http://schemas.microsoft.com/office/drawing/2014/main" id="{00020192-49C1-1BB2-60CC-135819BCEF78}"/>
                  </a:ext>
                </a:extLst>
              </p:cNvPr>
              <p:cNvSpPr/>
              <p:nvPr/>
            </p:nvSpPr>
            <p:spPr>
              <a:xfrm>
                <a:off x="5850166" y="1204329"/>
                <a:ext cx="43929" cy="44911"/>
              </a:xfrm>
              <a:custGeom>
                <a:avLst/>
                <a:gdLst/>
                <a:ahLst/>
                <a:cxnLst/>
                <a:rect l="l" t="t" r="r" b="b"/>
                <a:pathLst>
                  <a:path w="1073" h="1097" extrusionOk="0">
                    <a:moveTo>
                      <a:pt x="239" y="1"/>
                    </a:moveTo>
                    <a:cubicBezTo>
                      <a:pt x="119" y="1"/>
                      <a:pt x="0" y="120"/>
                      <a:pt x="0" y="239"/>
                    </a:cubicBezTo>
                    <a:lnTo>
                      <a:pt x="0" y="834"/>
                    </a:lnTo>
                    <a:cubicBezTo>
                      <a:pt x="0" y="977"/>
                      <a:pt x="119" y="1096"/>
                      <a:pt x="239" y="1096"/>
                    </a:cubicBezTo>
                    <a:lnTo>
                      <a:pt x="834" y="1096"/>
                    </a:lnTo>
                    <a:cubicBezTo>
                      <a:pt x="1001" y="1096"/>
                      <a:pt x="1072" y="977"/>
                      <a:pt x="1072" y="834"/>
                    </a:cubicBezTo>
                    <a:lnTo>
                      <a:pt x="1072" y="239"/>
                    </a:lnTo>
                    <a:cubicBezTo>
                      <a:pt x="1072" y="120"/>
                      <a:pt x="953"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0;p46">
                <a:extLst>
                  <a:ext uri="{FF2B5EF4-FFF2-40B4-BE49-F238E27FC236}">
                    <a16:creationId xmlns:a16="http://schemas.microsoft.com/office/drawing/2014/main" id="{C930A902-1AAF-0BF4-0AA5-0B99AB3C4775}"/>
                  </a:ext>
                </a:extLst>
              </p:cNvPr>
              <p:cNvSpPr/>
              <p:nvPr/>
            </p:nvSpPr>
            <p:spPr>
              <a:xfrm>
                <a:off x="5850166" y="1205312"/>
                <a:ext cx="26365" cy="43929"/>
              </a:xfrm>
              <a:custGeom>
                <a:avLst/>
                <a:gdLst/>
                <a:ahLst/>
                <a:cxnLst/>
                <a:rect l="l" t="t" r="r" b="b"/>
                <a:pathLst>
                  <a:path w="644" h="1073" extrusionOk="0">
                    <a:moveTo>
                      <a:pt x="239" y="1"/>
                    </a:moveTo>
                    <a:cubicBezTo>
                      <a:pt x="119" y="1"/>
                      <a:pt x="0" y="120"/>
                      <a:pt x="0" y="239"/>
                    </a:cubicBezTo>
                    <a:lnTo>
                      <a:pt x="0" y="834"/>
                    </a:lnTo>
                    <a:cubicBezTo>
                      <a:pt x="0" y="953"/>
                      <a:pt x="119" y="1072"/>
                      <a:pt x="239" y="1072"/>
                    </a:cubicBezTo>
                    <a:lnTo>
                      <a:pt x="643" y="1072"/>
                    </a:lnTo>
                    <a:cubicBezTo>
                      <a:pt x="524" y="1072"/>
                      <a:pt x="405" y="953"/>
                      <a:pt x="405" y="834"/>
                    </a:cubicBezTo>
                    <a:lnTo>
                      <a:pt x="405" y="239"/>
                    </a:lnTo>
                    <a:cubicBezTo>
                      <a:pt x="405" y="120"/>
                      <a:pt x="524" y="1"/>
                      <a:pt x="643" y="1"/>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01;p46">
                <a:extLst>
                  <a:ext uri="{FF2B5EF4-FFF2-40B4-BE49-F238E27FC236}">
                    <a16:creationId xmlns:a16="http://schemas.microsoft.com/office/drawing/2014/main" id="{3AA93647-E72E-3A6F-D3E7-9EBEB8B9C7C9}"/>
                  </a:ext>
                </a:extLst>
              </p:cNvPr>
              <p:cNvSpPr/>
              <p:nvPr/>
            </p:nvSpPr>
            <p:spPr>
              <a:xfrm>
                <a:off x="5928156" y="1204329"/>
                <a:ext cx="43929" cy="44911"/>
              </a:xfrm>
              <a:custGeom>
                <a:avLst/>
                <a:gdLst/>
                <a:ahLst/>
                <a:cxnLst/>
                <a:rect l="l" t="t" r="r" b="b"/>
                <a:pathLst>
                  <a:path w="1073" h="1097" extrusionOk="0">
                    <a:moveTo>
                      <a:pt x="239" y="1"/>
                    </a:moveTo>
                    <a:cubicBezTo>
                      <a:pt x="120" y="1"/>
                      <a:pt x="1" y="120"/>
                      <a:pt x="1" y="239"/>
                    </a:cubicBezTo>
                    <a:lnTo>
                      <a:pt x="1" y="834"/>
                    </a:lnTo>
                    <a:cubicBezTo>
                      <a:pt x="1" y="977"/>
                      <a:pt x="120" y="1096"/>
                      <a:pt x="239" y="1096"/>
                    </a:cubicBezTo>
                    <a:lnTo>
                      <a:pt x="834" y="1096"/>
                    </a:lnTo>
                    <a:cubicBezTo>
                      <a:pt x="953" y="1096"/>
                      <a:pt x="1072" y="977"/>
                      <a:pt x="1072" y="834"/>
                    </a:cubicBezTo>
                    <a:lnTo>
                      <a:pt x="1072" y="239"/>
                    </a:lnTo>
                    <a:cubicBezTo>
                      <a:pt x="1072" y="120"/>
                      <a:pt x="953"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02;p46">
                <a:extLst>
                  <a:ext uri="{FF2B5EF4-FFF2-40B4-BE49-F238E27FC236}">
                    <a16:creationId xmlns:a16="http://schemas.microsoft.com/office/drawing/2014/main" id="{B68BDDA2-9AB0-3B44-39AA-B415DF8F7595}"/>
                  </a:ext>
                </a:extLst>
              </p:cNvPr>
              <p:cNvSpPr/>
              <p:nvPr/>
            </p:nvSpPr>
            <p:spPr>
              <a:xfrm>
                <a:off x="5928156" y="1205312"/>
                <a:ext cx="25383" cy="43929"/>
              </a:xfrm>
              <a:custGeom>
                <a:avLst/>
                <a:gdLst/>
                <a:ahLst/>
                <a:cxnLst/>
                <a:rect l="l" t="t" r="r" b="b"/>
                <a:pathLst>
                  <a:path w="620" h="1073" extrusionOk="0">
                    <a:moveTo>
                      <a:pt x="239" y="1"/>
                    </a:moveTo>
                    <a:cubicBezTo>
                      <a:pt x="120" y="1"/>
                      <a:pt x="1" y="120"/>
                      <a:pt x="1" y="239"/>
                    </a:cubicBezTo>
                    <a:lnTo>
                      <a:pt x="1" y="834"/>
                    </a:lnTo>
                    <a:cubicBezTo>
                      <a:pt x="1" y="953"/>
                      <a:pt x="120" y="1072"/>
                      <a:pt x="239" y="1072"/>
                    </a:cubicBezTo>
                    <a:lnTo>
                      <a:pt x="620" y="1072"/>
                    </a:lnTo>
                    <a:cubicBezTo>
                      <a:pt x="477" y="1072"/>
                      <a:pt x="405" y="953"/>
                      <a:pt x="405" y="834"/>
                    </a:cubicBezTo>
                    <a:lnTo>
                      <a:pt x="405" y="239"/>
                    </a:lnTo>
                    <a:cubicBezTo>
                      <a:pt x="405" y="120"/>
                      <a:pt x="524" y="1"/>
                      <a:pt x="620" y="1"/>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03;p46">
                <a:extLst>
                  <a:ext uri="{FF2B5EF4-FFF2-40B4-BE49-F238E27FC236}">
                    <a16:creationId xmlns:a16="http://schemas.microsoft.com/office/drawing/2014/main" id="{ED27AFC3-4F5B-AE5D-1391-CF3BFDDE5492}"/>
                  </a:ext>
                </a:extLst>
              </p:cNvPr>
              <p:cNvSpPr/>
              <p:nvPr/>
            </p:nvSpPr>
            <p:spPr>
              <a:xfrm>
                <a:off x="5850166" y="1282361"/>
                <a:ext cx="43929" cy="44870"/>
              </a:xfrm>
              <a:custGeom>
                <a:avLst/>
                <a:gdLst/>
                <a:ahLst/>
                <a:cxnLst/>
                <a:rect l="l" t="t" r="r" b="b"/>
                <a:pathLst>
                  <a:path w="1073" h="1096" extrusionOk="0">
                    <a:moveTo>
                      <a:pt x="239" y="0"/>
                    </a:moveTo>
                    <a:cubicBezTo>
                      <a:pt x="119" y="0"/>
                      <a:pt x="0" y="119"/>
                      <a:pt x="0" y="262"/>
                    </a:cubicBezTo>
                    <a:lnTo>
                      <a:pt x="0" y="857"/>
                    </a:lnTo>
                    <a:cubicBezTo>
                      <a:pt x="0" y="976"/>
                      <a:pt x="119" y="1096"/>
                      <a:pt x="239" y="1096"/>
                    </a:cubicBezTo>
                    <a:lnTo>
                      <a:pt x="834" y="1096"/>
                    </a:lnTo>
                    <a:cubicBezTo>
                      <a:pt x="1001" y="1096"/>
                      <a:pt x="1072" y="976"/>
                      <a:pt x="1072" y="857"/>
                    </a:cubicBezTo>
                    <a:lnTo>
                      <a:pt x="1072" y="262"/>
                    </a:lnTo>
                    <a:cubicBezTo>
                      <a:pt x="1072" y="119"/>
                      <a:pt x="953" y="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04;p46">
                <a:extLst>
                  <a:ext uri="{FF2B5EF4-FFF2-40B4-BE49-F238E27FC236}">
                    <a16:creationId xmlns:a16="http://schemas.microsoft.com/office/drawing/2014/main" id="{CB384300-805F-D4D5-EFF0-AAC1179A3266}"/>
                  </a:ext>
                </a:extLst>
              </p:cNvPr>
              <p:cNvSpPr/>
              <p:nvPr/>
            </p:nvSpPr>
            <p:spPr>
              <a:xfrm>
                <a:off x="5850166" y="1283302"/>
                <a:ext cx="26365" cy="43929"/>
              </a:xfrm>
              <a:custGeom>
                <a:avLst/>
                <a:gdLst/>
                <a:ahLst/>
                <a:cxnLst/>
                <a:rect l="l" t="t" r="r" b="b"/>
                <a:pathLst>
                  <a:path w="644" h="1073" extrusionOk="0">
                    <a:moveTo>
                      <a:pt x="239" y="1"/>
                    </a:moveTo>
                    <a:cubicBezTo>
                      <a:pt x="119" y="1"/>
                      <a:pt x="0" y="120"/>
                      <a:pt x="0" y="239"/>
                    </a:cubicBezTo>
                    <a:lnTo>
                      <a:pt x="0" y="834"/>
                    </a:lnTo>
                    <a:cubicBezTo>
                      <a:pt x="0" y="953"/>
                      <a:pt x="119" y="1073"/>
                      <a:pt x="239" y="1073"/>
                    </a:cubicBezTo>
                    <a:lnTo>
                      <a:pt x="643" y="1073"/>
                    </a:lnTo>
                    <a:cubicBezTo>
                      <a:pt x="524" y="1073"/>
                      <a:pt x="405" y="953"/>
                      <a:pt x="405" y="834"/>
                    </a:cubicBezTo>
                    <a:lnTo>
                      <a:pt x="405" y="239"/>
                    </a:lnTo>
                    <a:cubicBezTo>
                      <a:pt x="405" y="120"/>
                      <a:pt x="524" y="1"/>
                      <a:pt x="643" y="1"/>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05;p46">
                <a:extLst>
                  <a:ext uri="{FF2B5EF4-FFF2-40B4-BE49-F238E27FC236}">
                    <a16:creationId xmlns:a16="http://schemas.microsoft.com/office/drawing/2014/main" id="{238A772C-A34E-A72A-F39A-6D8A0D9B5A0D}"/>
                  </a:ext>
                </a:extLst>
              </p:cNvPr>
              <p:cNvSpPr/>
              <p:nvPr/>
            </p:nvSpPr>
            <p:spPr>
              <a:xfrm>
                <a:off x="5928156" y="1282361"/>
                <a:ext cx="43929" cy="44870"/>
              </a:xfrm>
              <a:custGeom>
                <a:avLst/>
                <a:gdLst/>
                <a:ahLst/>
                <a:cxnLst/>
                <a:rect l="l" t="t" r="r" b="b"/>
                <a:pathLst>
                  <a:path w="1073" h="1096" extrusionOk="0">
                    <a:moveTo>
                      <a:pt x="239" y="0"/>
                    </a:moveTo>
                    <a:cubicBezTo>
                      <a:pt x="120" y="0"/>
                      <a:pt x="1" y="119"/>
                      <a:pt x="1" y="262"/>
                    </a:cubicBezTo>
                    <a:lnTo>
                      <a:pt x="1" y="857"/>
                    </a:lnTo>
                    <a:cubicBezTo>
                      <a:pt x="1" y="976"/>
                      <a:pt x="120" y="1096"/>
                      <a:pt x="239" y="1096"/>
                    </a:cubicBezTo>
                    <a:lnTo>
                      <a:pt x="834" y="1096"/>
                    </a:lnTo>
                    <a:cubicBezTo>
                      <a:pt x="953" y="1096"/>
                      <a:pt x="1072" y="976"/>
                      <a:pt x="1072" y="857"/>
                    </a:cubicBezTo>
                    <a:lnTo>
                      <a:pt x="1072" y="262"/>
                    </a:lnTo>
                    <a:cubicBezTo>
                      <a:pt x="1072" y="119"/>
                      <a:pt x="953" y="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6;p46">
                <a:extLst>
                  <a:ext uri="{FF2B5EF4-FFF2-40B4-BE49-F238E27FC236}">
                    <a16:creationId xmlns:a16="http://schemas.microsoft.com/office/drawing/2014/main" id="{0091654F-AF16-9D55-87BC-1B872F14A172}"/>
                  </a:ext>
                </a:extLst>
              </p:cNvPr>
              <p:cNvSpPr/>
              <p:nvPr/>
            </p:nvSpPr>
            <p:spPr>
              <a:xfrm>
                <a:off x="5928156" y="1283302"/>
                <a:ext cx="25383" cy="43929"/>
              </a:xfrm>
              <a:custGeom>
                <a:avLst/>
                <a:gdLst/>
                <a:ahLst/>
                <a:cxnLst/>
                <a:rect l="l" t="t" r="r" b="b"/>
                <a:pathLst>
                  <a:path w="620" h="1073" extrusionOk="0">
                    <a:moveTo>
                      <a:pt x="239" y="1"/>
                    </a:moveTo>
                    <a:cubicBezTo>
                      <a:pt x="120" y="1"/>
                      <a:pt x="1" y="120"/>
                      <a:pt x="1" y="239"/>
                    </a:cubicBezTo>
                    <a:lnTo>
                      <a:pt x="1" y="834"/>
                    </a:lnTo>
                    <a:cubicBezTo>
                      <a:pt x="1" y="953"/>
                      <a:pt x="120" y="1073"/>
                      <a:pt x="239" y="1073"/>
                    </a:cubicBezTo>
                    <a:lnTo>
                      <a:pt x="620" y="1073"/>
                    </a:lnTo>
                    <a:cubicBezTo>
                      <a:pt x="477" y="1073"/>
                      <a:pt x="405" y="953"/>
                      <a:pt x="405" y="834"/>
                    </a:cubicBezTo>
                    <a:lnTo>
                      <a:pt x="405" y="239"/>
                    </a:lnTo>
                    <a:cubicBezTo>
                      <a:pt x="405" y="120"/>
                      <a:pt x="524" y="1"/>
                      <a:pt x="620" y="1"/>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1990" name="Tableau 1990">
            <a:extLst>
              <a:ext uri="{FF2B5EF4-FFF2-40B4-BE49-F238E27FC236}">
                <a16:creationId xmlns:a16="http://schemas.microsoft.com/office/drawing/2014/main" id="{B1817970-FE13-8FDE-5E6A-DCB6BAF742B1}"/>
              </a:ext>
            </a:extLst>
          </p:cNvPr>
          <p:cNvGraphicFramePr>
            <a:graphicFrameLocks noGrp="1"/>
          </p:cNvGraphicFramePr>
          <p:nvPr>
            <p:extLst>
              <p:ext uri="{D42A27DB-BD31-4B8C-83A1-F6EECF244321}">
                <p14:modId xmlns:p14="http://schemas.microsoft.com/office/powerpoint/2010/main" val="2274813694"/>
              </p:ext>
            </p:extLst>
          </p:nvPr>
        </p:nvGraphicFramePr>
        <p:xfrm>
          <a:off x="1030864" y="1253723"/>
          <a:ext cx="7362524" cy="3747714"/>
        </p:xfrm>
        <a:graphic>
          <a:graphicData uri="http://schemas.openxmlformats.org/drawingml/2006/table">
            <a:tbl>
              <a:tblPr firstRow="1" bandRow="1">
                <a:tableStyleId>{3C2FFA5D-87B4-456A-9821-1D502468CF0F}</a:tableStyleId>
              </a:tblPr>
              <a:tblGrid>
                <a:gridCol w="1840631">
                  <a:extLst>
                    <a:ext uri="{9D8B030D-6E8A-4147-A177-3AD203B41FA5}">
                      <a16:colId xmlns:a16="http://schemas.microsoft.com/office/drawing/2014/main" val="1779834245"/>
                    </a:ext>
                  </a:extLst>
                </a:gridCol>
                <a:gridCol w="1840631">
                  <a:extLst>
                    <a:ext uri="{9D8B030D-6E8A-4147-A177-3AD203B41FA5}">
                      <a16:colId xmlns:a16="http://schemas.microsoft.com/office/drawing/2014/main" val="3967920158"/>
                    </a:ext>
                  </a:extLst>
                </a:gridCol>
                <a:gridCol w="1840631">
                  <a:extLst>
                    <a:ext uri="{9D8B030D-6E8A-4147-A177-3AD203B41FA5}">
                      <a16:colId xmlns:a16="http://schemas.microsoft.com/office/drawing/2014/main" val="98656030"/>
                    </a:ext>
                  </a:extLst>
                </a:gridCol>
                <a:gridCol w="1840631">
                  <a:extLst>
                    <a:ext uri="{9D8B030D-6E8A-4147-A177-3AD203B41FA5}">
                      <a16:colId xmlns:a16="http://schemas.microsoft.com/office/drawing/2014/main" val="2329612015"/>
                    </a:ext>
                  </a:extLst>
                </a:gridCol>
              </a:tblGrid>
              <a:tr h="671822">
                <a:tc>
                  <a:txBody>
                    <a:bodyPr/>
                    <a:lstStyle/>
                    <a:p>
                      <a:r>
                        <a:rPr lang="fr-FR" dirty="0"/>
                        <a:t>Ressource</a:t>
                      </a:r>
                    </a:p>
                  </a:txBody>
                  <a:tcPr/>
                </a:tc>
                <a:tc>
                  <a:txBody>
                    <a:bodyPr/>
                    <a:lstStyle/>
                    <a:p>
                      <a:r>
                        <a:rPr lang="fr-FR"/>
                        <a:t>Taux horaire</a:t>
                      </a:r>
                    </a:p>
                  </a:txBody>
                  <a:tcPr/>
                </a:tc>
                <a:tc>
                  <a:txBody>
                    <a:bodyPr/>
                    <a:lstStyle/>
                    <a:p>
                      <a:r>
                        <a:rPr lang="fr-FR"/>
                        <a:t>Nombres d’heures</a:t>
                      </a:r>
                    </a:p>
                  </a:txBody>
                  <a:tcPr/>
                </a:tc>
                <a:tc>
                  <a:txBody>
                    <a:bodyPr/>
                    <a:lstStyle/>
                    <a:p>
                      <a:r>
                        <a:rPr lang="fr-FR"/>
                        <a:t>Total</a:t>
                      </a:r>
                    </a:p>
                  </a:txBody>
                  <a:tcPr/>
                </a:tc>
                <a:extLst>
                  <a:ext uri="{0D108BD9-81ED-4DB2-BD59-A6C34878D82A}">
                    <a16:rowId xmlns:a16="http://schemas.microsoft.com/office/drawing/2014/main" val="3344586957"/>
                  </a:ext>
                </a:extLst>
              </a:tr>
              <a:tr h="671822">
                <a:tc>
                  <a:txBody>
                    <a:bodyPr/>
                    <a:lstStyle/>
                    <a:p>
                      <a:r>
                        <a:rPr lang="fr-FR">
                          <a:solidFill>
                            <a:srgbClr val="000000"/>
                          </a:solidFill>
                        </a:rPr>
                        <a:t>Développeur mobile </a:t>
                      </a:r>
                      <a:r>
                        <a:rPr lang="fr-FR" err="1">
                          <a:solidFill>
                            <a:srgbClr val="000000"/>
                          </a:solidFill>
                        </a:rPr>
                        <a:t>fullstack</a:t>
                      </a:r>
                      <a:endParaRPr lang="fr-FR">
                        <a:solidFill>
                          <a:srgbClr val="000000"/>
                        </a:solidFill>
                      </a:endParaRPr>
                    </a:p>
                  </a:txBody>
                  <a:tcPr/>
                </a:tc>
                <a:tc>
                  <a:txBody>
                    <a:bodyPr/>
                    <a:lstStyle/>
                    <a:p>
                      <a:pPr algn="r"/>
                      <a:r>
                        <a:rPr lang="fr-FR">
                          <a:solidFill>
                            <a:srgbClr val="000000"/>
                          </a:solidFill>
                        </a:rPr>
                        <a:t>56€</a:t>
                      </a:r>
                    </a:p>
                  </a:txBody>
                  <a:tcPr/>
                </a:tc>
                <a:tc>
                  <a:txBody>
                    <a:bodyPr/>
                    <a:lstStyle/>
                    <a:p>
                      <a:pPr algn="r"/>
                      <a:r>
                        <a:rPr lang="fr-FR">
                          <a:solidFill>
                            <a:srgbClr val="000000"/>
                          </a:solidFill>
                        </a:rPr>
                        <a:t>1200 heures</a:t>
                      </a:r>
                    </a:p>
                  </a:txBody>
                  <a:tcPr/>
                </a:tc>
                <a:tc>
                  <a:txBody>
                    <a:bodyPr/>
                    <a:lstStyle/>
                    <a:p>
                      <a:pPr algn="r"/>
                      <a:r>
                        <a:rPr lang="fr-FR">
                          <a:solidFill>
                            <a:srgbClr val="000000"/>
                          </a:solidFill>
                        </a:rPr>
                        <a:t>67 200€</a:t>
                      </a:r>
                    </a:p>
                  </a:txBody>
                  <a:tcPr/>
                </a:tc>
                <a:extLst>
                  <a:ext uri="{0D108BD9-81ED-4DB2-BD59-A6C34878D82A}">
                    <a16:rowId xmlns:a16="http://schemas.microsoft.com/office/drawing/2014/main" val="3519457220"/>
                  </a:ext>
                </a:extLst>
              </a:tr>
              <a:tr h="480814">
                <a:tc>
                  <a:txBody>
                    <a:bodyPr/>
                    <a:lstStyle/>
                    <a:p>
                      <a:r>
                        <a:rPr lang="fr-FR">
                          <a:solidFill>
                            <a:srgbClr val="000000"/>
                          </a:solidFill>
                        </a:rPr>
                        <a:t>UX/UI Designer</a:t>
                      </a:r>
                    </a:p>
                  </a:txBody>
                  <a:tcPr/>
                </a:tc>
                <a:tc>
                  <a:txBody>
                    <a:bodyPr/>
                    <a:lstStyle/>
                    <a:p>
                      <a:pPr algn="r"/>
                      <a:r>
                        <a:rPr lang="fr-FR">
                          <a:solidFill>
                            <a:srgbClr val="000000"/>
                          </a:solidFill>
                        </a:rPr>
                        <a:t>47€</a:t>
                      </a: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fr-FR">
                          <a:solidFill>
                            <a:srgbClr val="000000"/>
                          </a:solidFill>
                        </a:rPr>
                        <a:t>550 heures</a:t>
                      </a: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fr-FR">
                          <a:solidFill>
                            <a:srgbClr val="000000"/>
                          </a:solidFill>
                        </a:rPr>
                        <a:t>25 850€</a:t>
                      </a:r>
                    </a:p>
                  </a:txBody>
                  <a:tcPr/>
                </a:tc>
                <a:extLst>
                  <a:ext uri="{0D108BD9-81ED-4DB2-BD59-A6C34878D82A}">
                    <a16:rowId xmlns:a16="http://schemas.microsoft.com/office/drawing/2014/main" val="3288830025"/>
                  </a:ext>
                </a:extLst>
              </a:tr>
              <a:tr h="480814">
                <a:tc>
                  <a:txBody>
                    <a:bodyPr/>
                    <a:lstStyle/>
                    <a:p>
                      <a:r>
                        <a:rPr lang="fr-FR">
                          <a:solidFill>
                            <a:srgbClr val="000000"/>
                          </a:solidFill>
                        </a:rPr>
                        <a:t>Product </a:t>
                      </a:r>
                      <a:r>
                        <a:rPr lang="fr-FR" err="1">
                          <a:solidFill>
                            <a:srgbClr val="000000"/>
                          </a:solidFill>
                        </a:rPr>
                        <a:t>Owner</a:t>
                      </a:r>
                      <a:endParaRPr lang="fr-FR">
                        <a:solidFill>
                          <a:srgbClr val="000000"/>
                        </a:solidFill>
                      </a:endParaRPr>
                    </a:p>
                  </a:txBody>
                  <a:tcPr/>
                </a:tc>
                <a:tc>
                  <a:txBody>
                    <a:bodyPr/>
                    <a:lstStyle/>
                    <a:p>
                      <a:pPr algn="r"/>
                      <a:r>
                        <a:rPr lang="fr-FR">
                          <a:solidFill>
                            <a:srgbClr val="000000"/>
                          </a:solidFill>
                        </a:rPr>
                        <a:t>70€</a:t>
                      </a: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fr-FR">
                          <a:solidFill>
                            <a:srgbClr val="000000"/>
                          </a:solidFill>
                        </a:rPr>
                        <a:t>940 heures</a:t>
                      </a: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fr-FR">
                          <a:solidFill>
                            <a:srgbClr val="000000"/>
                          </a:solidFill>
                        </a:rPr>
                        <a:t>65 800€</a:t>
                      </a:r>
                    </a:p>
                  </a:txBody>
                  <a:tcPr/>
                </a:tc>
                <a:extLst>
                  <a:ext uri="{0D108BD9-81ED-4DB2-BD59-A6C34878D82A}">
                    <a16:rowId xmlns:a16="http://schemas.microsoft.com/office/drawing/2014/main" val="2860599377"/>
                  </a:ext>
                </a:extLst>
              </a:tr>
              <a:tr h="480814">
                <a:tc>
                  <a:txBody>
                    <a:bodyPr/>
                    <a:lstStyle/>
                    <a:p>
                      <a:r>
                        <a:rPr lang="fr-FR">
                          <a:solidFill>
                            <a:srgbClr val="000000"/>
                          </a:solidFill>
                        </a:rPr>
                        <a:t>DevOps</a:t>
                      </a:r>
                    </a:p>
                  </a:txBody>
                  <a:tcPr/>
                </a:tc>
                <a:tc>
                  <a:txBody>
                    <a:bodyPr/>
                    <a:lstStyle/>
                    <a:p>
                      <a:pPr algn="r"/>
                      <a:r>
                        <a:rPr lang="fr-FR">
                          <a:solidFill>
                            <a:srgbClr val="000000"/>
                          </a:solidFill>
                        </a:rPr>
                        <a:t>45€</a:t>
                      </a: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fr-FR">
                          <a:solidFill>
                            <a:srgbClr val="000000"/>
                          </a:solidFill>
                        </a:rPr>
                        <a:t>1100 heures</a:t>
                      </a: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fr-FR">
                          <a:solidFill>
                            <a:srgbClr val="000000"/>
                          </a:solidFill>
                        </a:rPr>
                        <a:t>49 500€</a:t>
                      </a:r>
                    </a:p>
                  </a:txBody>
                  <a:tcPr/>
                </a:tc>
                <a:extLst>
                  <a:ext uri="{0D108BD9-81ED-4DB2-BD59-A6C34878D82A}">
                    <a16:rowId xmlns:a16="http://schemas.microsoft.com/office/drawing/2014/main" val="3258020771"/>
                  </a:ext>
                </a:extLst>
              </a:tr>
              <a:tr h="480814">
                <a:tc>
                  <a:txBody>
                    <a:bodyPr/>
                    <a:lstStyle/>
                    <a:p>
                      <a:r>
                        <a:rPr lang="fr-FR">
                          <a:solidFill>
                            <a:srgbClr val="000000"/>
                          </a:solidFill>
                        </a:rPr>
                        <a:t>Scrum Master</a:t>
                      </a:r>
                    </a:p>
                  </a:txBody>
                  <a:tcPr/>
                </a:tc>
                <a:tc>
                  <a:txBody>
                    <a:bodyPr/>
                    <a:lstStyle/>
                    <a:p>
                      <a:pPr algn="r"/>
                      <a:r>
                        <a:rPr lang="fr-FR">
                          <a:solidFill>
                            <a:srgbClr val="000000"/>
                          </a:solidFill>
                        </a:rPr>
                        <a:t>69€</a:t>
                      </a: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fr-FR">
                          <a:solidFill>
                            <a:srgbClr val="000000"/>
                          </a:solidFill>
                        </a:rPr>
                        <a:t>940 heures</a:t>
                      </a: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fr-FR">
                          <a:solidFill>
                            <a:srgbClr val="000000"/>
                          </a:solidFill>
                        </a:rPr>
                        <a:t>64 460€</a:t>
                      </a:r>
                    </a:p>
                  </a:txBody>
                  <a:tcPr/>
                </a:tc>
                <a:extLst>
                  <a:ext uri="{0D108BD9-81ED-4DB2-BD59-A6C34878D82A}">
                    <a16:rowId xmlns:a16="http://schemas.microsoft.com/office/drawing/2014/main" val="3824344954"/>
                  </a:ext>
                </a:extLst>
              </a:tr>
              <a:tr h="48081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err="1">
                          <a:solidFill>
                            <a:srgbClr val="000000"/>
                          </a:solidFill>
                        </a:rPr>
                        <a:t>Ingénireur</a:t>
                      </a:r>
                      <a:r>
                        <a:rPr lang="fr-FR">
                          <a:solidFill>
                            <a:srgbClr val="000000"/>
                          </a:solidFill>
                        </a:rPr>
                        <a:t> IA</a:t>
                      </a:r>
                    </a:p>
                  </a:txBody>
                  <a:tcPr/>
                </a:tc>
                <a:tc>
                  <a:txBody>
                    <a:bodyPr/>
                    <a:lstStyle/>
                    <a:p>
                      <a:pPr algn="r"/>
                      <a:r>
                        <a:rPr lang="fr-FR" dirty="0">
                          <a:solidFill>
                            <a:srgbClr val="000000"/>
                          </a:solidFill>
                        </a:rPr>
                        <a:t>70€</a:t>
                      </a: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fr-FR">
                          <a:solidFill>
                            <a:srgbClr val="000000"/>
                          </a:solidFill>
                        </a:rPr>
                        <a:t>1200 heures</a:t>
                      </a: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fr-FR" dirty="0">
                          <a:solidFill>
                            <a:srgbClr val="000000"/>
                          </a:solidFill>
                        </a:rPr>
                        <a:t>84 000€</a:t>
                      </a:r>
                    </a:p>
                  </a:txBody>
                  <a:tcPr/>
                </a:tc>
                <a:extLst>
                  <a:ext uri="{0D108BD9-81ED-4DB2-BD59-A6C34878D82A}">
                    <a16:rowId xmlns:a16="http://schemas.microsoft.com/office/drawing/2014/main" val="3066590791"/>
                  </a:ext>
                </a:extLst>
              </a:tr>
            </a:tbl>
          </a:graphicData>
        </a:graphic>
      </p:graphicFrame>
      <p:pic>
        <p:nvPicPr>
          <p:cNvPr id="27" name="Graphique 26">
            <a:extLst>
              <a:ext uri="{FF2B5EF4-FFF2-40B4-BE49-F238E27FC236}">
                <a16:creationId xmlns:a16="http://schemas.microsoft.com/office/drawing/2014/main" id="{B785954C-09EC-083D-9FBD-B30E92C071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173" y="2068848"/>
            <a:ext cx="336255" cy="336255"/>
          </a:xfrm>
          <a:prstGeom prst="rect">
            <a:avLst/>
          </a:prstGeom>
        </p:spPr>
      </p:pic>
      <p:pic>
        <p:nvPicPr>
          <p:cNvPr id="29" name="Graphique 28">
            <a:extLst>
              <a:ext uri="{FF2B5EF4-FFF2-40B4-BE49-F238E27FC236}">
                <a16:creationId xmlns:a16="http://schemas.microsoft.com/office/drawing/2014/main" id="{ACC1F466-2130-096B-6DD2-675E99D245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2173" y="2646191"/>
            <a:ext cx="336255" cy="336255"/>
          </a:xfrm>
          <a:prstGeom prst="rect">
            <a:avLst/>
          </a:prstGeom>
        </p:spPr>
      </p:pic>
      <p:pic>
        <p:nvPicPr>
          <p:cNvPr id="31" name="Graphique 30">
            <a:extLst>
              <a:ext uri="{FF2B5EF4-FFF2-40B4-BE49-F238E27FC236}">
                <a16:creationId xmlns:a16="http://schemas.microsoft.com/office/drawing/2014/main" id="{9ED90DA3-DEC9-9429-99AD-1CF5413E41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2173" y="3134116"/>
            <a:ext cx="336255" cy="336255"/>
          </a:xfrm>
          <a:prstGeom prst="rect">
            <a:avLst/>
          </a:prstGeom>
        </p:spPr>
      </p:pic>
      <p:pic>
        <p:nvPicPr>
          <p:cNvPr id="33" name="Graphique 32">
            <a:extLst>
              <a:ext uri="{FF2B5EF4-FFF2-40B4-BE49-F238E27FC236}">
                <a16:creationId xmlns:a16="http://schemas.microsoft.com/office/drawing/2014/main" id="{F1049213-D74F-AAF8-22BC-B8C8EA28D3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2173" y="3627477"/>
            <a:ext cx="336255" cy="336255"/>
          </a:xfrm>
          <a:prstGeom prst="rect">
            <a:avLst/>
          </a:prstGeom>
        </p:spPr>
      </p:pic>
      <p:pic>
        <p:nvPicPr>
          <p:cNvPr id="35" name="Graphique 34">
            <a:extLst>
              <a:ext uri="{FF2B5EF4-FFF2-40B4-BE49-F238E27FC236}">
                <a16:creationId xmlns:a16="http://schemas.microsoft.com/office/drawing/2014/main" id="{0A27D326-7AC1-6772-1F31-B15F1E191F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2173" y="4101788"/>
            <a:ext cx="336255" cy="336255"/>
          </a:xfrm>
          <a:prstGeom prst="rect">
            <a:avLst/>
          </a:prstGeom>
        </p:spPr>
      </p:pic>
      <p:pic>
        <p:nvPicPr>
          <p:cNvPr id="37" name="Graphique 36">
            <a:extLst>
              <a:ext uri="{FF2B5EF4-FFF2-40B4-BE49-F238E27FC236}">
                <a16:creationId xmlns:a16="http://schemas.microsoft.com/office/drawing/2014/main" id="{20D641E9-F825-2B23-071B-CF891B0A0C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2173" y="4580188"/>
            <a:ext cx="336255" cy="336255"/>
          </a:xfrm>
          <a:prstGeom prst="rect">
            <a:avLst/>
          </a:prstGeom>
        </p:spPr>
      </p:pic>
      <p:sp>
        <p:nvSpPr>
          <p:cNvPr id="2003" name="Rectangle 2002">
            <a:extLst>
              <a:ext uri="{FF2B5EF4-FFF2-40B4-BE49-F238E27FC236}">
                <a16:creationId xmlns:a16="http://schemas.microsoft.com/office/drawing/2014/main" id="{8F8AF723-DF4E-71D9-1666-FE2C084DAB7E}"/>
              </a:ext>
            </a:extLst>
          </p:cNvPr>
          <p:cNvSpPr/>
          <p:nvPr/>
        </p:nvSpPr>
        <p:spPr>
          <a:xfrm>
            <a:off x="1030864" y="1933575"/>
            <a:ext cx="7362524" cy="638175"/>
          </a:xfrm>
          <a:prstGeom prst="rect">
            <a:avLst/>
          </a:prstGeom>
          <a:solidFill>
            <a:srgbClr val="FFFF0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05" name="Rectangle 2004">
            <a:extLst>
              <a:ext uri="{FF2B5EF4-FFF2-40B4-BE49-F238E27FC236}">
                <a16:creationId xmlns:a16="http://schemas.microsoft.com/office/drawing/2014/main" id="{D364A973-8CE1-62CD-489D-56F39A202C54}"/>
              </a:ext>
            </a:extLst>
          </p:cNvPr>
          <p:cNvSpPr/>
          <p:nvPr/>
        </p:nvSpPr>
        <p:spPr>
          <a:xfrm>
            <a:off x="1030864" y="2571751"/>
            <a:ext cx="7362524" cy="495300"/>
          </a:xfrm>
          <a:prstGeom prst="rect">
            <a:avLst/>
          </a:prstGeom>
          <a:solidFill>
            <a:srgbClr val="FFFF0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06" name="Rectangle 2005">
            <a:extLst>
              <a:ext uri="{FF2B5EF4-FFF2-40B4-BE49-F238E27FC236}">
                <a16:creationId xmlns:a16="http://schemas.microsoft.com/office/drawing/2014/main" id="{0FD967E1-4EC9-3617-CCB1-0F09D40AAD31}"/>
              </a:ext>
            </a:extLst>
          </p:cNvPr>
          <p:cNvSpPr/>
          <p:nvPr/>
        </p:nvSpPr>
        <p:spPr>
          <a:xfrm>
            <a:off x="1030864" y="3050821"/>
            <a:ext cx="7362524" cy="502003"/>
          </a:xfrm>
          <a:prstGeom prst="rect">
            <a:avLst/>
          </a:prstGeom>
          <a:solidFill>
            <a:srgbClr val="FFFF0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07" name="Rectangle 2006">
            <a:extLst>
              <a:ext uri="{FF2B5EF4-FFF2-40B4-BE49-F238E27FC236}">
                <a16:creationId xmlns:a16="http://schemas.microsoft.com/office/drawing/2014/main" id="{45F0C1D4-1107-B176-44CC-4426C96D6DA9}"/>
              </a:ext>
            </a:extLst>
          </p:cNvPr>
          <p:cNvSpPr/>
          <p:nvPr/>
        </p:nvSpPr>
        <p:spPr>
          <a:xfrm>
            <a:off x="1030864" y="3552824"/>
            <a:ext cx="7362524" cy="502003"/>
          </a:xfrm>
          <a:prstGeom prst="rect">
            <a:avLst/>
          </a:prstGeom>
          <a:solidFill>
            <a:srgbClr val="FFFF0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08" name="Rectangle 2007">
            <a:extLst>
              <a:ext uri="{FF2B5EF4-FFF2-40B4-BE49-F238E27FC236}">
                <a16:creationId xmlns:a16="http://schemas.microsoft.com/office/drawing/2014/main" id="{FC4CCD95-92C3-7FE0-AE3D-09AE5A4C3364}"/>
              </a:ext>
            </a:extLst>
          </p:cNvPr>
          <p:cNvSpPr/>
          <p:nvPr/>
        </p:nvSpPr>
        <p:spPr>
          <a:xfrm>
            <a:off x="1030864" y="4031894"/>
            <a:ext cx="7362524" cy="502003"/>
          </a:xfrm>
          <a:prstGeom prst="rect">
            <a:avLst/>
          </a:prstGeom>
          <a:solidFill>
            <a:srgbClr val="FFFF0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09" name="Rectangle 2008">
            <a:extLst>
              <a:ext uri="{FF2B5EF4-FFF2-40B4-BE49-F238E27FC236}">
                <a16:creationId xmlns:a16="http://schemas.microsoft.com/office/drawing/2014/main" id="{B75FDE37-50BE-A067-0874-94F00E165940}"/>
              </a:ext>
            </a:extLst>
          </p:cNvPr>
          <p:cNvSpPr/>
          <p:nvPr/>
        </p:nvSpPr>
        <p:spPr>
          <a:xfrm>
            <a:off x="1030864" y="4510964"/>
            <a:ext cx="7362524" cy="502003"/>
          </a:xfrm>
          <a:prstGeom prst="rect">
            <a:avLst/>
          </a:prstGeom>
          <a:solidFill>
            <a:srgbClr val="FFFF0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space réservé du numéro de diapositive 38">
            <a:extLst>
              <a:ext uri="{FF2B5EF4-FFF2-40B4-BE49-F238E27FC236}">
                <a16:creationId xmlns:a16="http://schemas.microsoft.com/office/drawing/2014/main" id="{0424B9E9-54C4-8270-608D-EDFF36196404}"/>
              </a:ext>
            </a:extLst>
          </p:cNvPr>
          <p:cNvSpPr>
            <a:spLocks noGrp="1"/>
          </p:cNvSpPr>
          <p:nvPr>
            <p:ph type="sldNum" sz="quarter" idx="16"/>
          </p:nvPr>
        </p:nvSpPr>
        <p:spPr/>
        <p:txBody>
          <a:bodyPr/>
          <a:lstStyle/>
          <a:p>
            <a:fld id="{534085DB-8E88-44CC-924E-65E97532B1DB}" type="slidenum">
              <a:rPr lang="fr-FR" smtClean="0"/>
              <a:t>12</a:t>
            </a:fld>
            <a:endParaRPr lang="fr-FR"/>
          </a:p>
        </p:txBody>
      </p:sp>
    </p:spTree>
    <p:extLst>
      <p:ext uri="{BB962C8B-B14F-4D97-AF65-F5344CB8AC3E}">
        <p14:creationId xmlns:p14="http://schemas.microsoft.com/office/powerpoint/2010/main" val="2741804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03"/>
                                        </p:tgtEl>
                                        <p:attrNameLst>
                                          <p:attrName>style.visibility</p:attrName>
                                        </p:attrNameLst>
                                      </p:cBhvr>
                                      <p:to>
                                        <p:strVal val="visible"/>
                                      </p:to>
                                    </p:set>
                                  </p:childTnLst>
                                </p:cTn>
                              </p:par>
                              <p:par>
                                <p:cTn id="7" presetID="26" presetClass="emph" presetSubtype="0" repeatCount="2000" fill="hold" grpId="1" nodeType="withEffect">
                                  <p:stCondLst>
                                    <p:cond delay="0"/>
                                  </p:stCondLst>
                                  <p:childTnLst>
                                    <p:animEffect transition="out" filter="fade">
                                      <p:cBhvr>
                                        <p:cTn id="8" dur="1000" tmFilter="0, 0; .2, .5; .8, .5; 1, 0"/>
                                        <p:tgtEl>
                                          <p:spTgt spid="2003"/>
                                        </p:tgtEl>
                                      </p:cBhvr>
                                    </p:animEffect>
                                    <p:animScale>
                                      <p:cBhvr>
                                        <p:cTn id="9" dur="500" autoRev="1" fill="hold"/>
                                        <p:tgtEl>
                                          <p:spTgt spid="2003"/>
                                        </p:tgtEl>
                                      </p:cBhvr>
                                      <p:by x="105000" y="105000"/>
                                    </p:animScale>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005"/>
                                        </p:tgtEl>
                                        <p:attrNameLst>
                                          <p:attrName>style.visibility</p:attrName>
                                        </p:attrNameLst>
                                      </p:cBhvr>
                                      <p:to>
                                        <p:strVal val="visible"/>
                                      </p:to>
                                    </p:set>
                                  </p:childTnLst>
                                </p:cTn>
                              </p:par>
                              <p:par>
                                <p:cTn id="14" presetID="26" presetClass="emph" presetSubtype="0" repeatCount="2000" fill="hold" grpId="1" nodeType="withEffect">
                                  <p:stCondLst>
                                    <p:cond delay="0"/>
                                  </p:stCondLst>
                                  <p:childTnLst>
                                    <p:animEffect transition="out" filter="fade">
                                      <p:cBhvr>
                                        <p:cTn id="15" dur="1000" tmFilter="0, 0; .2, .5; .8, .5; 1, 0"/>
                                        <p:tgtEl>
                                          <p:spTgt spid="2005"/>
                                        </p:tgtEl>
                                      </p:cBhvr>
                                    </p:animEffect>
                                    <p:animScale>
                                      <p:cBhvr>
                                        <p:cTn id="16" dur="500" autoRev="1" fill="hold"/>
                                        <p:tgtEl>
                                          <p:spTgt spid="2005"/>
                                        </p:tgtEl>
                                      </p:cBhvr>
                                      <p:by x="105000" y="105000"/>
                                    </p:animScale>
                                  </p:childTnLst>
                                </p:cTn>
                              </p:par>
                              <p:par>
                                <p:cTn id="17" presetID="10" presetClass="exit" presetSubtype="0" fill="hold" grpId="2" nodeType="withEffect">
                                  <p:stCondLst>
                                    <p:cond delay="0"/>
                                  </p:stCondLst>
                                  <p:childTnLst>
                                    <p:animEffect transition="out" filter="fade">
                                      <p:cBhvr>
                                        <p:cTn id="18" dur="500"/>
                                        <p:tgtEl>
                                          <p:spTgt spid="2003"/>
                                        </p:tgtEl>
                                      </p:cBhvr>
                                    </p:animEffect>
                                    <p:set>
                                      <p:cBhvr>
                                        <p:cTn id="19" dur="1" fill="hold">
                                          <p:stCondLst>
                                            <p:cond delay="499"/>
                                          </p:stCondLst>
                                        </p:cTn>
                                        <p:tgtEl>
                                          <p:spTgt spid="200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006"/>
                                        </p:tgtEl>
                                        <p:attrNameLst>
                                          <p:attrName>style.visibility</p:attrName>
                                        </p:attrNameLst>
                                      </p:cBhvr>
                                      <p:to>
                                        <p:strVal val="visible"/>
                                      </p:to>
                                    </p:set>
                                  </p:childTnLst>
                                </p:cTn>
                              </p:par>
                              <p:par>
                                <p:cTn id="24" presetID="26" presetClass="emph" presetSubtype="0" repeatCount="2000" fill="hold" grpId="1" nodeType="withEffect">
                                  <p:stCondLst>
                                    <p:cond delay="0"/>
                                  </p:stCondLst>
                                  <p:childTnLst>
                                    <p:animEffect transition="out" filter="fade">
                                      <p:cBhvr>
                                        <p:cTn id="25" dur="1000" tmFilter="0, 0; .2, .5; .8, .5; 1, 0"/>
                                        <p:tgtEl>
                                          <p:spTgt spid="2006"/>
                                        </p:tgtEl>
                                      </p:cBhvr>
                                    </p:animEffect>
                                    <p:animScale>
                                      <p:cBhvr>
                                        <p:cTn id="26" dur="500" autoRev="1" fill="hold"/>
                                        <p:tgtEl>
                                          <p:spTgt spid="2006"/>
                                        </p:tgtEl>
                                      </p:cBhvr>
                                      <p:by x="105000" y="105000"/>
                                    </p:animScale>
                                  </p:childTnLst>
                                </p:cTn>
                              </p:par>
                              <p:par>
                                <p:cTn id="27" presetID="10" presetClass="exit" presetSubtype="0" fill="hold" grpId="2" nodeType="withEffect">
                                  <p:stCondLst>
                                    <p:cond delay="0"/>
                                  </p:stCondLst>
                                  <p:childTnLst>
                                    <p:animEffect transition="out" filter="fade">
                                      <p:cBhvr>
                                        <p:cTn id="28" dur="500"/>
                                        <p:tgtEl>
                                          <p:spTgt spid="2005"/>
                                        </p:tgtEl>
                                      </p:cBhvr>
                                    </p:animEffect>
                                    <p:set>
                                      <p:cBhvr>
                                        <p:cTn id="29" dur="1" fill="hold">
                                          <p:stCondLst>
                                            <p:cond delay="499"/>
                                          </p:stCondLst>
                                        </p:cTn>
                                        <p:tgtEl>
                                          <p:spTgt spid="200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007"/>
                                        </p:tgtEl>
                                        <p:attrNameLst>
                                          <p:attrName>style.visibility</p:attrName>
                                        </p:attrNameLst>
                                      </p:cBhvr>
                                      <p:to>
                                        <p:strVal val="visible"/>
                                      </p:to>
                                    </p:set>
                                  </p:childTnLst>
                                </p:cTn>
                              </p:par>
                              <p:par>
                                <p:cTn id="34" presetID="26" presetClass="emph" presetSubtype="0" repeatCount="2000" fill="hold" grpId="1" nodeType="withEffect">
                                  <p:stCondLst>
                                    <p:cond delay="0"/>
                                  </p:stCondLst>
                                  <p:childTnLst>
                                    <p:animEffect transition="out" filter="fade">
                                      <p:cBhvr>
                                        <p:cTn id="35" dur="1000" tmFilter="0, 0; .2, .5; .8, .5; 1, 0"/>
                                        <p:tgtEl>
                                          <p:spTgt spid="2007"/>
                                        </p:tgtEl>
                                      </p:cBhvr>
                                    </p:animEffect>
                                    <p:animScale>
                                      <p:cBhvr>
                                        <p:cTn id="36" dur="500" autoRev="1" fill="hold"/>
                                        <p:tgtEl>
                                          <p:spTgt spid="2007"/>
                                        </p:tgtEl>
                                      </p:cBhvr>
                                      <p:by x="105000" y="105000"/>
                                    </p:animScale>
                                  </p:childTnLst>
                                </p:cTn>
                              </p:par>
                              <p:par>
                                <p:cTn id="37" presetID="10" presetClass="exit" presetSubtype="0" fill="hold" grpId="2" nodeType="withEffect">
                                  <p:stCondLst>
                                    <p:cond delay="0"/>
                                  </p:stCondLst>
                                  <p:childTnLst>
                                    <p:animEffect transition="out" filter="fade">
                                      <p:cBhvr>
                                        <p:cTn id="38" dur="500"/>
                                        <p:tgtEl>
                                          <p:spTgt spid="2006"/>
                                        </p:tgtEl>
                                      </p:cBhvr>
                                    </p:animEffect>
                                    <p:set>
                                      <p:cBhvr>
                                        <p:cTn id="39" dur="1" fill="hold">
                                          <p:stCondLst>
                                            <p:cond delay="499"/>
                                          </p:stCondLst>
                                        </p:cTn>
                                        <p:tgtEl>
                                          <p:spTgt spid="200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008"/>
                                        </p:tgtEl>
                                        <p:attrNameLst>
                                          <p:attrName>style.visibility</p:attrName>
                                        </p:attrNameLst>
                                      </p:cBhvr>
                                      <p:to>
                                        <p:strVal val="visible"/>
                                      </p:to>
                                    </p:set>
                                  </p:childTnLst>
                                </p:cTn>
                              </p:par>
                              <p:par>
                                <p:cTn id="44" presetID="26" presetClass="emph" presetSubtype="0" repeatCount="2000" fill="hold" grpId="1" nodeType="withEffect">
                                  <p:stCondLst>
                                    <p:cond delay="0"/>
                                  </p:stCondLst>
                                  <p:childTnLst>
                                    <p:animEffect transition="out" filter="fade">
                                      <p:cBhvr>
                                        <p:cTn id="45" dur="1000" tmFilter="0, 0; .2, .5; .8, .5; 1, 0"/>
                                        <p:tgtEl>
                                          <p:spTgt spid="2008"/>
                                        </p:tgtEl>
                                      </p:cBhvr>
                                    </p:animEffect>
                                    <p:animScale>
                                      <p:cBhvr>
                                        <p:cTn id="46" dur="500" autoRev="1" fill="hold"/>
                                        <p:tgtEl>
                                          <p:spTgt spid="2008"/>
                                        </p:tgtEl>
                                      </p:cBhvr>
                                      <p:by x="105000" y="105000"/>
                                    </p:animScale>
                                  </p:childTnLst>
                                </p:cTn>
                              </p:par>
                              <p:par>
                                <p:cTn id="47" presetID="10" presetClass="exit" presetSubtype="0" fill="hold" grpId="2" nodeType="withEffect">
                                  <p:stCondLst>
                                    <p:cond delay="0"/>
                                  </p:stCondLst>
                                  <p:childTnLst>
                                    <p:animEffect transition="out" filter="fade">
                                      <p:cBhvr>
                                        <p:cTn id="48" dur="500"/>
                                        <p:tgtEl>
                                          <p:spTgt spid="2007"/>
                                        </p:tgtEl>
                                      </p:cBhvr>
                                    </p:animEffect>
                                    <p:set>
                                      <p:cBhvr>
                                        <p:cTn id="49" dur="1" fill="hold">
                                          <p:stCondLst>
                                            <p:cond delay="499"/>
                                          </p:stCondLst>
                                        </p:cTn>
                                        <p:tgtEl>
                                          <p:spTgt spid="2007"/>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009"/>
                                        </p:tgtEl>
                                        <p:attrNameLst>
                                          <p:attrName>style.visibility</p:attrName>
                                        </p:attrNameLst>
                                      </p:cBhvr>
                                      <p:to>
                                        <p:strVal val="visible"/>
                                      </p:to>
                                    </p:set>
                                  </p:childTnLst>
                                </p:cTn>
                              </p:par>
                              <p:par>
                                <p:cTn id="54" presetID="26" presetClass="emph" presetSubtype="0" repeatCount="2000" fill="hold" grpId="1" nodeType="withEffect">
                                  <p:stCondLst>
                                    <p:cond delay="0"/>
                                  </p:stCondLst>
                                  <p:childTnLst>
                                    <p:animEffect transition="out" filter="fade">
                                      <p:cBhvr>
                                        <p:cTn id="55" dur="1000" tmFilter="0, 0; .2, .5; .8, .5; 1, 0"/>
                                        <p:tgtEl>
                                          <p:spTgt spid="2009"/>
                                        </p:tgtEl>
                                      </p:cBhvr>
                                    </p:animEffect>
                                    <p:animScale>
                                      <p:cBhvr>
                                        <p:cTn id="56" dur="500" autoRev="1" fill="hold"/>
                                        <p:tgtEl>
                                          <p:spTgt spid="2009"/>
                                        </p:tgtEl>
                                      </p:cBhvr>
                                      <p:by x="105000" y="105000"/>
                                    </p:animScale>
                                  </p:childTnLst>
                                </p:cTn>
                              </p:par>
                              <p:par>
                                <p:cTn id="57" presetID="10" presetClass="exit" presetSubtype="0" fill="hold" grpId="2" nodeType="withEffect">
                                  <p:stCondLst>
                                    <p:cond delay="0"/>
                                  </p:stCondLst>
                                  <p:childTnLst>
                                    <p:animEffect transition="out" filter="fade">
                                      <p:cBhvr>
                                        <p:cTn id="58" dur="500"/>
                                        <p:tgtEl>
                                          <p:spTgt spid="2008"/>
                                        </p:tgtEl>
                                      </p:cBhvr>
                                    </p:animEffect>
                                    <p:set>
                                      <p:cBhvr>
                                        <p:cTn id="59" dur="1" fill="hold">
                                          <p:stCondLst>
                                            <p:cond delay="499"/>
                                          </p:stCondLst>
                                        </p:cTn>
                                        <p:tgtEl>
                                          <p:spTgt spid="200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3" grpId="0" animBg="1"/>
      <p:bldP spid="2003" grpId="1" animBg="1"/>
      <p:bldP spid="2003" grpId="2" animBg="1"/>
      <p:bldP spid="2005" grpId="0" animBg="1"/>
      <p:bldP spid="2005" grpId="1" animBg="1"/>
      <p:bldP spid="2005" grpId="2" animBg="1"/>
      <p:bldP spid="2006" grpId="0" animBg="1"/>
      <p:bldP spid="2006" grpId="1" animBg="1"/>
      <p:bldP spid="2006" grpId="2" animBg="1"/>
      <p:bldP spid="2007" grpId="0" animBg="1"/>
      <p:bldP spid="2007" grpId="1" animBg="1"/>
      <p:bldP spid="2007" grpId="2" animBg="1"/>
      <p:bldP spid="2008" grpId="0" animBg="1"/>
      <p:bldP spid="2008" grpId="1" animBg="1"/>
      <p:bldP spid="2008" grpId="2" animBg="1"/>
      <p:bldP spid="2009" grpId="0" animBg="1"/>
      <p:bldP spid="200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4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Ressources Techniques</a:t>
            </a:r>
            <a:endParaRPr/>
          </a:p>
        </p:txBody>
      </p:sp>
      <p:grpSp>
        <p:nvGrpSpPr>
          <p:cNvPr id="1255" name="Google Shape;1255;p46"/>
          <p:cNvGrpSpPr/>
          <p:nvPr/>
        </p:nvGrpSpPr>
        <p:grpSpPr>
          <a:xfrm rot="10800000" flipH="1">
            <a:off x="474520" y="1275843"/>
            <a:ext cx="1509425" cy="228525"/>
            <a:chOff x="5708425" y="4133400"/>
            <a:chExt cx="1509425" cy="228525"/>
          </a:xfrm>
        </p:grpSpPr>
        <p:sp>
          <p:nvSpPr>
            <p:cNvPr id="1256" name="Google Shape;1256;p46"/>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6"/>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6"/>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6"/>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6"/>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6"/>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6"/>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6"/>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6"/>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6"/>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6"/>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6"/>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46"/>
          <p:cNvGrpSpPr/>
          <p:nvPr/>
        </p:nvGrpSpPr>
        <p:grpSpPr>
          <a:xfrm>
            <a:off x="425125" y="3874775"/>
            <a:ext cx="1338475" cy="1055775"/>
            <a:chOff x="5939425" y="-429025"/>
            <a:chExt cx="1338475" cy="1055775"/>
          </a:xfrm>
        </p:grpSpPr>
        <p:sp>
          <p:nvSpPr>
            <p:cNvPr id="1269" name="Google Shape;1269;p46"/>
            <p:cNvSpPr/>
            <p:nvPr/>
          </p:nvSpPr>
          <p:spPr>
            <a:xfrm>
              <a:off x="5952750" y="-349800"/>
              <a:ext cx="1325150" cy="976550"/>
            </a:xfrm>
            <a:custGeom>
              <a:avLst/>
              <a:gdLst/>
              <a:ahLst/>
              <a:cxnLst/>
              <a:rect l="l" t="t" r="r" b="b"/>
              <a:pathLst>
                <a:path w="53006" h="39062" extrusionOk="0">
                  <a:moveTo>
                    <a:pt x="47468" y="0"/>
                  </a:moveTo>
                  <a:lnTo>
                    <a:pt x="1" y="8206"/>
                  </a:lnTo>
                  <a:lnTo>
                    <a:pt x="4404" y="33457"/>
                  </a:lnTo>
                  <a:lnTo>
                    <a:pt x="12076" y="39061"/>
                  </a:lnTo>
                  <a:lnTo>
                    <a:pt x="53005" y="31990"/>
                  </a:lnTo>
                  <a:lnTo>
                    <a:pt x="474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6"/>
            <p:cNvSpPr/>
            <p:nvPr/>
          </p:nvSpPr>
          <p:spPr>
            <a:xfrm>
              <a:off x="5939425" y="-429025"/>
              <a:ext cx="1200025" cy="284400"/>
            </a:xfrm>
            <a:custGeom>
              <a:avLst/>
              <a:gdLst/>
              <a:ahLst/>
              <a:cxnLst/>
              <a:rect l="l" t="t" r="r" b="b"/>
              <a:pathLst>
                <a:path w="48001" h="11376" extrusionOk="0">
                  <a:moveTo>
                    <a:pt x="47467" y="0"/>
                  </a:moveTo>
                  <a:lnTo>
                    <a:pt x="0" y="8239"/>
                  </a:lnTo>
                  <a:lnTo>
                    <a:pt x="567" y="11375"/>
                  </a:lnTo>
                  <a:lnTo>
                    <a:pt x="48001" y="3169"/>
                  </a:lnTo>
                  <a:lnTo>
                    <a:pt x="47467" y="0"/>
                  </a:lnTo>
                  <a:close/>
                </a:path>
              </a:pathLst>
            </a:custGeom>
            <a:solidFill>
              <a:srgbClr val="B8F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6"/>
            <p:cNvSpPr/>
            <p:nvPr/>
          </p:nvSpPr>
          <p:spPr>
            <a:xfrm>
              <a:off x="6062825" y="449100"/>
              <a:ext cx="191825" cy="177650"/>
            </a:xfrm>
            <a:custGeom>
              <a:avLst/>
              <a:gdLst/>
              <a:ahLst/>
              <a:cxnLst/>
              <a:rect l="l" t="t" r="r" b="b"/>
              <a:pathLst>
                <a:path w="7673" h="7106" extrusionOk="0">
                  <a:moveTo>
                    <a:pt x="5772" y="0"/>
                  </a:moveTo>
                  <a:lnTo>
                    <a:pt x="1" y="1501"/>
                  </a:lnTo>
                  <a:lnTo>
                    <a:pt x="7673" y="7105"/>
                  </a:lnTo>
                  <a:lnTo>
                    <a:pt x="5772" y="0"/>
                  </a:lnTo>
                  <a:close/>
                </a:path>
              </a:pathLst>
            </a:custGeom>
            <a:solidFill>
              <a:srgbClr val="35A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46"/>
          <p:cNvGrpSpPr/>
          <p:nvPr/>
        </p:nvGrpSpPr>
        <p:grpSpPr>
          <a:xfrm>
            <a:off x="691402" y="4062266"/>
            <a:ext cx="926906" cy="866805"/>
            <a:chOff x="7228127" y="2590291"/>
            <a:chExt cx="926906" cy="866805"/>
          </a:xfrm>
        </p:grpSpPr>
        <p:sp>
          <p:nvSpPr>
            <p:cNvPr id="1308" name="Google Shape;1308;p46"/>
            <p:cNvSpPr/>
            <p:nvPr/>
          </p:nvSpPr>
          <p:spPr>
            <a:xfrm rot="-1629117">
              <a:off x="7321240" y="2727045"/>
              <a:ext cx="740668" cy="585226"/>
            </a:xfrm>
            <a:custGeom>
              <a:avLst/>
              <a:gdLst/>
              <a:ahLst/>
              <a:cxnLst/>
              <a:rect l="l" t="t" r="r" b="b"/>
              <a:pathLst>
                <a:path w="10098" h="7979" extrusionOk="0">
                  <a:moveTo>
                    <a:pt x="215" y="0"/>
                  </a:moveTo>
                  <a:cubicBezTo>
                    <a:pt x="95" y="0"/>
                    <a:pt x="0" y="96"/>
                    <a:pt x="0" y="215"/>
                  </a:cubicBezTo>
                  <a:lnTo>
                    <a:pt x="0" y="1358"/>
                  </a:lnTo>
                  <a:lnTo>
                    <a:pt x="0" y="1501"/>
                  </a:lnTo>
                  <a:lnTo>
                    <a:pt x="0" y="7788"/>
                  </a:lnTo>
                  <a:cubicBezTo>
                    <a:pt x="0" y="7907"/>
                    <a:pt x="95" y="7978"/>
                    <a:pt x="215" y="7978"/>
                  </a:cubicBezTo>
                  <a:lnTo>
                    <a:pt x="8359" y="7978"/>
                  </a:lnTo>
                  <a:cubicBezTo>
                    <a:pt x="8478" y="7978"/>
                    <a:pt x="8573" y="7907"/>
                    <a:pt x="8573" y="7788"/>
                  </a:cubicBezTo>
                  <a:lnTo>
                    <a:pt x="8573" y="5049"/>
                  </a:lnTo>
                  <a:lnTo>
                    <a:pt x="9597" y="3763"/>
                  </a:lnTo>
                  <a:cubicBezTo>
                    <a:pt x="9621" y="3763"/>
                    <a:pt x="9645" y="3787"/>
                    <a:pt x="9669" y="3787"/>
                  </a:cubicBezTo>
                  <a:cubicBezTo>
                    <a:pt x="9717" y="3787"/>
                    <a:pt x="9740" y="3787"/>
                    <a:pt x="9788" y="3763"/>
                  </a:cubicBezTo>
                  <a:cubicBezTo>
                    <a:pt x="9836" y="3763"/>
                    <a:pt x="9859" y="3739"/>
                    <a:pt x="9883" y="3739"/>
                  </a:cubicBezTo>
                  <a:cubicBezTo>
                    <a:pt x="10002" y="3668"/>
                    <a:pt x="10098" y="3525"/>
                    <a:pt x="10098" y="3382"/>
                  </a:cubicBezTo>
                  <a:cubicBezTo>
                    <a:pt x="10098" y="3239"/>
                    <a:pt x="10002" y="3120"/>
                    <a:pt x="9883" y="3025"/>
                  </a:cubicBezTo>
                  <a:cubicBezTo>
                    <a:pt x="9859" y="3001"/>
                    <a:pt x="9836" y="3001"/>
                    <a:pt x="9812" y="3001"/>
                  </a:cubicBezTo>
                  <a:cubicBezTo>
                    <a:pt x="9764" y="3001"/>
                    <a:pt x="9740" y="2953"/>
                    <a:pt x="9693" y="2953"/>
                  </a:cubicBezTo>
                  <a:cubicBezTo>
                    <a:pt x="9455" y="2953"/>
                    <a:pt x="9264" y="3144"/>
                    <a:pt x="9264" y="3382"/>
                  </a:cubicBezTo>
                  <a:cubicBezTo>
                    <a:pt x="9264" y="3453"/>
                    <a:pt x="9288" y="3525"/>
                    <a:pt x="9335" y="3572"/>
                  </a:cubicBezTo>
                  <a:lnTo>
                    <a:pt x="8573" y="4525"/>
                  </a:lnTo>
                  <a:lnTo>
                    <a:pt x="8573" y="1501"/>
                  </a:lnTo>
                  <a:lnTo>
                    <a:pt x="8573" y="1358"/>
                  </a:lnTo>
                  <a:lnTo>
                    <a:pt x="8573" y="215"/>
                  </a:lnTo>
                  <a:cubicBezTo>
                    <a:pt x="8573" y="96"/>
                    <a:pt x="8502" y="0"/>
                    <a:pt x="8383" y="0"/>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46"/>
            <p:cNvGrpSpPr/>
            <p:nvPr/>
          </p:nvGrpSpPr>
          <p:grpSpPr>
            <a:xfrm rot="-1599637">
              <a:off x="7320278" y="2734980"/>
              <a:ext cx="742604" cy="586700"/>
              <a:chOff x="1999063" y="3813353"/>
              <a:chExt cx="413412" cy="326619"/>
            </a:xfrm>
          </p:grpSpPr>
          <p:sp>
            <p:nvSpPr>
              <p:cNvPr id="1310" name="Google Shape;1310;p46"/>
              <p:cNvSpPr/>
              <p:nvPr/>
            </p:nvSpPr>
            <p:spPr>
              <a:xfrm>
                <a:off x="1999063" y="3867926"/>
                <a:ext cx="351020" cy="272046"/>
              </a:xfrm>
              <a:custGeom>
                <a:avLst/>
                <a:gdLst/>
                <a:ahLst/>
                <a:cxnLst/>
                <a:rect l="l" t="t" r="r" b="b"/>
                <a:pathLst>
                  <a:path w="8574" h="6645" extrusionOk="0">
                    <a:moveTo>
                      <a:pt x="0" y="1"/>
                    </a:moveTo>
                    <a:lnTo>
                      <a:pt x="0" y="6431"/>
                    </a:lnTo>
                    <a:cubicBezTo>
                      <a:pt x="0" y="6550"/>
                      <a:pt x="95" y="6645"/>
                      <a:pt x="215" y="6645"/>
                    </a:cubicBezTo>
                    <a:lnTo>
                      <a:pt x="8359" y="6645"/>
                    </a:lnTo>
                    <a:cubicBezTo>
                      <a:pt x="8478" y="6645"/>
                      <a:pt x="8573" y="6550"/>
                      <a:pt x="8573" y="6431"/>
                    </a:cubicBezTo>
                    <a:lnTo>
                      <a:pt x="8573" y="1"/>
                    </a:ln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6"/>
              <p:cNvSpPr/>
              <p:nvPr/>
            </p:nvSpPr>
            <p:spPr>
              <a:xfrm>
                <a:off x="1999063" y="3867926"/>
                <a:ext cx="25383" cy="272046"/>
              </a:xfrm>
              <a:custGeom>
                <a:avLst/>
                <a:gdLst/>
                <a:ahLst/>
                <a:cxnLst/>
                <a:rect l="l" t="t" r="r" b="b"/>
                <a:pathLst>
                  <a:path w="620" h="6645" extrusionOk="0">
                    <a:moveTo>
                      <a:pt x="0" y="1"/>
                    </a:moveTo>
                    <a:lnTo>
                      <a:pt x="0" y="6431"/>
                    </a:lnTo>
                    <a:cubicBezTo>
                      <a:pt x="0" y="6550"/>
                      <a:pt x="95" y="6645"/>
                      <a:pt x="215" y="6645"/>
                    </a:cubicBezTo>
                    <a:lnTo>
                      <a:pt x="619" y="6645"/>
                    </a:lnTo>
                    <a:cubicBezTo>
                      <a:pt x="524" y="6645"/>
                      <a:pt x="429" y="6550"/>
                      <a:pt x="429" y="6431"/>
                    </a:cubicBezTo>
                    <a:lnTo>
                      <a:pt x="429" y="1"/>
                    </a:lnTo>
                    <a:close/>
                  </a:path>
                </a:pathLst>
              </a:custGeom>
              <a:solidFill>
                <a:srgbClr val="D8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6"/>
              <p:cNvSpPr/>
              <p:nvPr/>
            </p:nvSpPr>
            <p:spPr>
              <a:xfrm>
                <a:off x="2050729" y="3813353"/>
                <a:ext cx="299353" cy="60468"/>
              </a:xfrm>
              <a:custGeom>
                <a:avLst/>
                <a:gdLst/>
                <a:ahLst/>
                <a:cxnLst/>
                <a:rect l="l" t="t" r="r" b="b"/>
                <a:pathLst>
                  <a:path w="7312" h="1477" extrusionOk="0">
                    <a:moveTo>
                      <a:pt x="0" y="0"/>
                    </a:moveTo>
                    <a:lnTo>
                      <a:pt x="0" y="1477"/>
                    </a:lnTo>
                    <a:lnTo>
                      <a:pt x="7311" y="1477"/>
                    </a:lnTo>
                    <a:lnTo>
                      <a:pt x="7311" y="191"/>
                    </a:lnTo>
                    <a:cubicBezTo>
                      <a:pt x="7311" y="72"/>
                      <a:pt x="7240" y="0"/>
                      <a:pt x="7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6"/>
              <p:cNvSpPr/>
              <p:nvPr/>
            </p:nvSpPr>
            <p:spPr>
              <a:xfrm>
                <a:off x="1999063" y="3813353"/>
                <a:ext cx="58544" cy="60468"/>
              </a:xfrm>
              <a:custGeom>
                <a:avLst/>
                <a:gdLst/>
                <a:ahLst/>
                <a:cxnLst/>
                <a:rect l="l" t="t" r="r" b="b"/>
                <a:pathLst>
                  <a:path w="1430" h="1477" extrusionOk="0">
                    <a:moveTo>
                      <a:pt x="215" y="0"/>
                    </a:moveTo>
                    <a:cubicBezTo>
                      <a:pt x="95" y="0"/>
                      <a:pt x="0" y="72"/>
                      <a:pt x="0" y="191"/>
                    </a:cubicBezTo>
                    <a:lnTo>
                      <a:pt x="0" y="1477"/>
                    </a:lnTo>
                    <a:lnTo>
                      <a:pt x="1429" y="1477"/>
                    </a:lnTo>
                    <a:lnTo>
                      <a:pt x="1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6"/>
              <p:cNvSpPr/>
              <p:nvPr/>
            </p:nvSpPr>
            <p:spPr>
              <a:xfrm>
                <a:off x="1999063" y="3813353"/>
                <a:ext cx="25383" cy="60468"/>
              </a:xfrm>
              <a:custGeom>
                <a:avLst/>
                <a:gdLst/>
                <a:ahLst/>
                <a:cxnLst/>
                <a:rect l="l" t="t" r="r" b="b"/>
                <a:pathLst>
                  <a:path w="620" h="1477" extrusionOk="0">
                    <a:moveTo>
                      <a:pt x="215" y="0"/>
                    </a:moveTo>
                    <a:cubicBezTo>
                      <a:pt x="95" y="0"/>
                      <a:pt x="0" y="72"/>
                      <a:pt x="0" y="191"/>
                    </a:cubicBezTo>
                    <a:lnTo>
                      <a:pt x="0" y="1477"/>
                    </a:lnTo>
                    <a:lnTo>
                      <a:pt x="429" y="1477"/>
                    </a:lnTo>
                    <a:lnTo>
                      <a:pt x="429" y="191"/>
                    </a:lnTo>
                    <a:cubicBezTo>
                      <a:pt x="429" y="72"/>
                      <a:pt x="524" y="0"/>
                      <a:pt x="619" y="0"/>
                    </a:cubicBezTo>
                    <a:close/>
                  </a:path>
                </a:pathLst>
              </a:custGeom>
              <a:solidFill>
                <a:srgbClr val="CC9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6"/>
              <p:cNvSpPr/>
              <p:nvPr/>
            </p:nvSpPr>
            <p:spPr>
              <a:xfrm>
                <a:off x="2080943" y="3837713"/>
                <a:ext cx="232089" cy="11750"/>
              </a:xfrm>
              <a:custGeom>
                <a:avLst/>
                <a:gdLst/>
                <a:ahLst/>
                <a:cxnLst/>
                <a:rect l="l" t="t" r="r" b="b"/>
                <a:pathLst>
                  <a:path w="5669" h="287" extrusionOk="0">
                    <a:moveTo>
                      <a:pt x="144" y="1"/>
                    </a:moveTo>
                    <a:cubicBezTo>
                      <a:pt x="72" y="1"/>
                      <a:pt x="1" y="48"/>
                      <a:pt x="1" y="143"/>
                    </a:cubicBezTo>
                    <a:cubicBezTo>
                      <a:pt x="1" y="239"/>
                      <a:pt x="72" y="286"/>
                      <a:pt x="144" y="286"/>
                    </a:cubicBezTo>
                    <a:lnTo>
                      <a:pt x="5502" y="286"/>
                    </a:lnTo>
                    <a:cubicBezTo>
                      <a:pt x="5597" y="286"/>
                      <a:pt x="5668" y="239"/>
                      <a:pt x="5668" y="143"/>
                    </a:cubicBezTo>
                    <a:cubicBezTo>
                      <a:pt x="5668" y="48"/>
                      <a:pt x="5597" y="1"/>
                      <a:pt x="5502" y="1"/>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6"/>
              <p:cNvSpPr/>
              <p:nvPr/>
            </p:nvSpPr>
            <p:spPr>
              <a:xfrm>
                <a:off x="2173549" y="3944443"/>
                <a:ext cx="229182" cy="127282"/>
              </a:xfrm>
              <a:custGeom>
                <a:avLst/>
                <a:gdLst/>
                <a:ahLst/>
                <a:cxnLst/>
                <a:rect l="l" t="t" r="r" b="b"/>
                <a:pathLst>
                  <a:path w="5598" h="3109" extrusionOk="0">
                    <a:moveTo>
                      <a:pt x="5435" y="0"/>
                    </a:moveTo>
                    <a:cubicBezTo>
                      <a:pt x="5391" y="0"/>
                      <a:pt x="5342" y="31"/>
                      <a:pt x="5312" y="61"/>
                    </a:cubicBezTo>
                    <a:lnTo>
                      <a:pt x="3359" y="2514"/>
                    </a:lnTo>
                    <a:lnTo>
                      <a:pt x="1882" y="1323"/>
                    </a:lnTo>
                    <a:cubicBezTo>
                      <a:pt x="1850" y="1291"/>
                      <a:pt x="1818" y="1278"/>
                      <a:pt x="1786" y="1278"/>
                    </a:cubicBezTo>
                    <a:cubicBezTo>
                      <a:pt x="1746" y="1278"/>
                      <a:pt x="1707" y="1297"/>
                      <a:pt x="1668" y="1323"/>
                    </a:cubicBezTo>
                    <a:lnTo>
                      <a:pt x="72" y="2823"/>
                    </a:lnTo>
                    <a:cubicBezTo>
                      <a:pt x="1" y="2895"/>
                      <a:pt x="1" y="2990"/>
                      <a:pt x="72" y="3038"/>
                    </a:cubicBezTo>
                    <a:cubicBezTo>
                      <a:pt x="96" y="3061"/>
                      <a:pt x="120" y="3109"/>
                      <a:pt x="192" y="3109"/>
                    </a:cubicBezTo>
                    <a:cubicBezTo>
                      <a:pt x="215" y="3109"/>
                      <a:pt x="239" y="3109"/>
                      <a:pt x="263" y="3061"/>
                    </a:cubicBezTo>
                    <a:lnTo>
                      <a:pt x="1787" y="1632"/>
                    </a:lnTo>
                    <a:lnTo>
                      <a:pt x="3311" y="2871"/>
                    </a:lnTo>
                    <a:cubicBezTo>
                      <a:pt x="3328" y="2888"/>
                      <a:pt x="3351" y="2896"/>
                      <a:pt x="3377" y="2896"/>
                    </a:cubicBezTo>
                    <a:cubicBezTo>
                      <a:pt x="3423" y="2896"/>
                      <a:pt x="3479" y="2869"/>
                      <a:pt x="3526" y="2823"/>
                    </a:cubicBezTo>
                    <a:lnTo>
                      <a:pt x="5574" y="275"/>
                    </a:lnTo>
                    <a:cubicBezTo>
                      <a:pt x="5597" y="180"/>
                      <a:pt x="5574" y="85"/>
                      <a:pt x="5502" y="37"/>
                    </a:cubicBezTo>
                    <a:cubicBezTo>
                      <a:pt x="5485" y="11"/>
                      <a:pt x="5461" y="0"/>
                      <a:pt x="5435"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6"/>
              <p:cNvSpPr/>
              <p:nvPr/>
            </p:nvSpPr>
            <p:spPr>
              <a:xfrm>
                <a:off x="2162864" y="4047325"/>
                <a:ext cx="34144" cy="34185"/>
              </a:xfrm>
              <a:custGeom>
                <a:avLst/>
                <a:gdLst/>
                <a:ahLst/>
                <a:cxnLst/>
                <a:rect l="l" t="t" r="r" b="b"/>
                <a:pathLst>
                  <a:path w="834" h="835" extrusionOk="0">
                    <a:moveTo>
                      <a:pt x="405" y="1"/>
                    </a:moveTo>
                    <a:cubicBezTo>
                      <a:pt x="167" y="1"/>
                      <a:pt x="0" y="167"/>
                      <a:pt x="0" y="405"/>
                    </a:cubicBezTo>
                    <a:cubicBezTo>
                      <a:pt x="0" y="644"/>
                      <a:pt x="167" y="834"/>
                      <a:pt x="405" y="834"/>
                    </a:cubicBezTo>
                    <a:cubicBezTo>
                      <a:pt x="643" y="834"/>
                      <a:pt x="834" y="644"/>
                      <a:pt x="834" y="405"/>
                    </a:cubicBezTo>
                    <a:cubicBezTo>
                      <a:pt x="834" y="167"/>
                      <a:pt x="619" y="1"/>
                      <a:pt x="4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6"/>
              <p:cNvSpPr/>
              <p:nvPr/>
            </p:nvSpPr>
            <p:spPr>
              <a:xfrm>
                <a:off x="2294445" y="4038564"/>
                <a:ext cx="34185" cy="34144"/>
              </a:xfrm>
              <a:custGeom>
                <a:avLst/>
                <a:gdLst/>
                <a:ahLst/>
                <a:cxnLst/>
                <a:rect l="l" t="t" r="r" b="b"/>
                <a:pathLst>
                  <a:path w="835" h="834" extrusionOk="0">
                    <a:moveTo>
                      <a:pt x="406" y="0"/>
                    </a:moveTo>
                    <a:cubicBezTo>
                      <a:pt x="168" y="0"/>
                      <a:pt x="1" y="167"/>
                      <a:pt x="1" y="405"/>
                    </a:cubicBezTo>
                    <a:cubicBezTo>
                      <a:pt x="1" y="643"/>
                      <a:pt x="168" y="834"/>
                      <a:pt x="406" y="834"/>
                    </a:cubicBezTo>
                    <a:cubicBezTo>
                      <a:pt x="644" y="834"/>
                      <a:pt x="834" y="643"/>
                      <a:pt x="834" y="405"/>
                    </a:cubicBezTo>
                    <a:cubicBezTo>
                      <a:pt x="834" y="167"/>
                      <a:pt x="644" y="0"/>
                      <a:pt x="4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6"/>
              <p:cNvSpPr/>
              <p:nvPr/>
            </p:nvSpPr>
            <p:spPr>
              <a:xfrm>
                <a:off x="2378331" y="3933267"/>
                <a:ext cx="34144" cy="34144"/>
              </a:xfrm>
              <a:custGeom>
                <a:avLst/>
                <a:gdLst/>
                <a:ahLst/>
                <a:cxnLst/>
                <a:rect l="l" t="t" r="r" b="b"/>
                <a:pathLst>
                  <a:path w="834" h="834" extrusionOk="0">
                    <a:moveTo>
                      <a:pt x="429" y="0"/>
                    </a:moveTo>
                    <a:cubicBezTo>
                      <a:pt x="191" y="0"/>
                      <a:pt x="0" y="191"/>
                      <a:pt x="0" y="429"/>
                    </a:cubicBezTo>
                    <a:cubicBezTo>
                      <a:pt x="0" y="667"/>
                      <a:pt x="191" y="834"/>
                      <a:pt x="429" y="834"/>
                    </a:cubicBezTo>
                    <a:cubicBezTo>
                      <a:pt x="643" y="834"/>
                      <a:pt x="834" y="667"/>
                      <a:pt x="834" y="429"/>
                    </a:cubicBezTo>
                    <a:cubicBezTo>
                      <a:pt x="834" y="215"/>
                      <a:pt x="667" y="0"/>
                      <a:pt x="4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6"/>
              <p:cNvSpPr/>
              <p:nvPr/>
            </p:nvSpPr>
            <p:spPr>
              <a:xfrm>
                <a:off x="2228163" y="3984933"/>
                <a:ext cx="34185" cy="34144"/>
              </a:xfrm>
              <a:custGeom>
                <a:avLst/>
                <a:gdLst/>
                <a:ahLst/>
                <a:cxnLst/>
                <a:rect l="l" t="t" r="r" b="b"/>
                <a:pathLst>
                  <a:path w="835" h="834" extrusionOk="0">
                    <a:moveTo>
                      <a:pt x="429" y="0"/>
                    </a:moveTo>
                    <a:cubicBezTo>
                      <a:pt x="191" y="0"/>
                      <a:pt x="1" y="167"/>
                      <a:pt x="1" y="405"/>
                    </a:cubicBezTo>
                    <a:cubicBezTo>
                      <a:pt x="1" y="643"/>
                      <a:pt x="191" y="834"/>
                      <a:pt x="429" y="834"/>
                    </a:cubicBezTo>
                    <a:cubicBezTo>
                      <a:pt x="667" y="834"/>
                      <a:pt x="834" y="643"/>
                      <a:pt x="834" y="405"/>
                    </a:cubicBezTo>
                    <a:cubicBezTo>
                      <a:pt x="834" y="215"/>
                      <a:pt x="667" y="0"/>
                      <a:pt x="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6"/>
              <p:cNvSpPr/>
              <p:nvPr/>
            </p:nvSpPr>
            <p:spPr>
              <a:xfrm>
                <a:off x="2161881" y="4047325"/>
                <a:ext cx="25383" cy="34185"/>
              </a:xfrm>
              <a:custGeom>
                <a:avLst/>
                <a:gdLst/>
                <a:ahLst/>
                <a:cxnLst/>
                <a:rect l="l" t="t" r="r" b="b"/>
                <a:pathLst>
                  <a:path w="620" h="835" extrusionOk="0">
                    <a:moveTo>
                      <a:pt x="405" y="1"/>
                    </a:moveTo>
                    <a:cubicBezTo>
                      <a:pt x="167" y="1"/>
                      <a:pt x="0" y="167"/>
                      <a:pt x="0" y="405"/>
                    </a:cubicBezTo>
                    <a:cubicBezTo>
                      <a:pt x="0" y="644"/>
                      <a:pt x="167" y="834"/>
                      <a:pt x="405" y="834"/>
                    </a:cubicBezTo>
                    <a:cubicBezTo>
                      <a:pt x="477" y="834"/>
                      <a:pt x="548" y="786"/>
                      <a:pt x="619" y="763"/>
                    </a:cubicBezTo>
                    <a:cubicBezTo>
                      <a:pt x="500" y="715"/>
                      <a:pt x="405" y="548"/>
                      <a:pt x="405" y="405"/>
                    </a:cubicBezTo>
                    <a:cubicBezTo>
                      <a:pt x="405" y="263"/>
                      <a:pt x="500" y="120"/>
                      <a:pt x="619" y="48"/>
                    </a:cubicBezTo>
                    <a:cubicBezTo>
                      <a:pt x="548" y="24"/>
                      <a:pt x="500" y="1"/>
                      <a:pt x="405" y="1"/>
                    </a:cubicBezTo>
                    <a:close/>
                  </a:path>
                </a:pathLst>
              </a:custGeom>
              <a:solidFill>
                <a:srgbClr val="CC9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6"/>
              <p:cNvSpPr/>
              <p:nvPr/>
            </p:nvSpPr>
            <p:spPr>
              <a:xfrm>
                <a:off x="2294445" y="4038564"/>
                <a:ext cx="25424" cy="34144"/>
              </a:xfrm>
              <a:custGeom>
                <a:avLst/>
                <a:gdLst/>
                <a:ahLst/>
                <a:cxnLst/>
                <a:rect l="l" t="t" r="r" b="b"/>
                <a:pathLst>
                  <a:path w="621" h="834" extrusionOk="0">
                    <a:moveTo>
                      <a:pt x="406" y="0"/>
                    </a:moveTo>
                    <a:cubicBezTo>
                      <a:pt x="168" y="0"/>
                      <a:pt x="1" y="167"/>
                      <a:pt x="1" y="405"/>
                    </a:cubicBezTo>
                    <a:cubicBezTo>
                      <a:pt x="1" y="643"/>
                      <a:pt x="168" y="834"/>
                      <a:pt x="406" y="834"/>
                    </a:cubicBezTo>
                    <a:cubicBezTo>
                      <a:pt x="477" y="834"/>
                      <a:pt x="549" y="786"/>
                      <a:pt x="620" y="762"/>
                    </a:cubicBezTo>
                    <a:cubicBezTo>
                      <a:pt x="501" y="715"/>
                      <a:pt x="406" y="572"/>
                      <a:pt x="406" y="405"/>
                    </a:cubicBezTo>
                    <a:cubicBezTo>
                      <a:pt x="406" y="262"/>
                      <a:pt x="501" y="119"/>
                      <a:pt x="620" y="48"/>
                    </a:cubicBezTo>
                    <a:cubicBezTo>
                      <a:pt x="549" y="24"/>
                      <a:pt x="501" y="0"/>
                      <a:pt x="406" y="0"/>
                    </a:cubicBezTo>
                    <a:close/>
                  </a:path>
                </a:pathLst>
              </a:custGeom>
              <a:solidFill>
                <a:srgbClr val="D9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6"/>
              <p:cNvSpPr/>
              <p:nvPr/>
            </p:nvSpPr>
            <p:spPr>
              <a:xfrm>
                <a:off x="2378331" y="3933267"/>
                <a:ext cx="25383" cy="34144"/>
              </a:xfrm>
              <a:custGeom>
                <a:avLst/>
                <a:gdLst/>
                <a:ahLst/>
                <a:cxnLst/>
                <a:rect l="l" t="t" r="r" b="b"/>
                <a:pathLst>
                  <a:path w="620" h="834" extrusionOk="0">
                    <a:moveTo>
                      <a:pt x="429" y="0"/>
                    </a:moveTo>
                    <a:cubicBezTo>
                      <a:pt x="191" y="0"/>
                      <a:pt x="0" y="191"/>
                      <a:pt x="0" y="429"/>
                    </a:cubicBezTo>
                    <a:cubicBezTo>
                      <a:pt x="0" y="667"/>
                      <a:pt x="191" y="834"/>
                      <a:pt x="429" y="834"/>
                    </a:cubicBezTo>
                    <a:cubicBezTo>
                      <a:pt x="476" y="834"/>
                      <a:pt x="572" y="810"/>
                      <a:pt x="619" y="786"/>
                    </a:cubicBezTo>
                    <a:cubicBezTo>
                      <a:pt x="500" y="715"/>
                      <a:pt x="429" y="572"/>
                      <a:pt x="429" y="429"/>
                    </a:cubicBezTo>
                    <a:cubicBezTo>
                      <a:pt x="429" y="286"/>
                      <a:pt x="500" y="119"/>
                      <a:pt x="619" y="72"/>
                    </a:cubicBezTo>
                    <a:cubicBezTo>
                      <a:pt x="572" y="48"/>
                      <a:pt x="500" y="0"/>
                      <a:pt x="429"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6"/>
              <p:cNvSpPr/>
              <p:nvPr/>
            </p:nvSpPr>
            <p:spPr>
              <a:xfrm>
                <a:off x="2228163" y="3984933"/>
                <a:ext cx="26365" cy="34144"/>
              </a:xfrm>
              <a:custGeom>
                <a:avLst/>
                <a:gdLst/>
                <a:ahLst/>
                <a:cxnLst/>
                <a:rect l="l" t="t" r="r" b="b"/>
                <a:pathLst>
                  <a:path w="644" h="834" extrusionOk="0">
                    <a:moveTo>
                      <a:pt x="429" y="0"/>
                    </a:moveTo>
                    <a:cubicBezTo>
                      <a:pt x="191" y="0"/>
                      <a:pt x="1" y="167"/>
                      <a:pt x="1" y="405"/>
                    </a:cubicBezTo>
                    <a:cubicBezTo>
                      <a:pt x="1" y="643"/>
                      <a:pt x="191" y="834"/>
                      <a:pt x="429" y="834"/>
                    </a:cubicBezTo>
                    <a:cubicBezTo>
                      <a:pt x="477" y="834"/>
                      <a:pt x="572" y="810"/>
                      <a:pt x="644" y="763"/>
                    </a:cubicBezTo>
                    <a:cubicBezTo>
                      <a:pt x="525" y="715"/>
                      <a:pt x="429" y="596"/>
                      <a:pt x="429" y="405"/>
                    </a:cubicBezTo>
                    <a:cubicBezTo>
                      <a:pt x="429" y="262"/>
                      <a:pt x="525" y="120"/>
                      <a:pt x="644" y="48"/>
                    </a:cubicBezTo>
                    <a:cubicBezTo>
                      <a:pt x="572" y="24"/>
                      <a:pt x="525" y="0"/>
                      <a:pt x="429" y="0"/>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p:cNvSpPr/>
              <p:nvPr/>
            </p:nvSpPr>
            <p:spPr>
              <a:xfrm>
                <a:off x="2041968" y="3976172"/>
                <a:ext cx="100426" cy="12691"/>
              </a:xfrm>
              <a:custGeom>
                <a:avLst/>
                <a:gdLst/>
                <a:ahLst/>
                <a:cxnLst/>
                <a:rect l="l" t="t" r="r" b="b"/>
                <a:pathLst>
                  <a:path w="2453" h="310" extrusionOk="0">
                    <a:moveTo>
                      <a:pt x="143" y="0"/>
                    </a:moveTo>
                    <a:cubicBezTo>
                      <a:pt x="71" y="0"/>
                      <a:pt x="0" y="72"/>
                      <a:pt x="0" y="143"/>
                    </a:cubicBezTo>
                    <a:cubicBezTo>
                      <a:pt x="0" y="238"/>
                      <a:pt x="71" y="310"/>
                      <a:pt x="143" y="310"/>
                    </a:cubicBezTo>
                    <a:lnTo>
                      <a:pt x="2286" y="310"/>
                    </a:lnTo>
                    <a:cubicBezTo>
                      <a:pt x="2381" y="310"/>
                      <a:pt x="2453" y="238"/>
                      <a:pt x="2453" y="143"/>
                    </a:cubicBezTo>
                    <a:cubicBezTo>
                      <a:pt x="2453" y="72"/>
                      <a:pt x="2381" y="0"/>
                      <a:pt x="2286"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6"/>
              <p:cNvSpPr/>
              <p:nvPr/>
            </p:nvSpPr>
            <p:spPr>
              <a:xfrm>
                <a:off x="2041968" y="4006385"/>
                <a:ext cx="100426" cy="12691"/>
              </a:xfrm>
              <a:custGeom>
                <a:avLst/>
                <a:gdLst/>
                <a:ahLst/>
                <a:cxnLst/>
                <a:rect l="l" t="t" r="r" b="b"/>
                <a:pathLst>
                  <a:path w="2453" h="310" extrusionOk="0">
                    <a:moveTo>
                      <a:pt x="143" y="0"/>
                    </a:moveTo>
                    <a:cubicBezTo>
                      <a:pt x="71" y="0"/>
                      <a:pt x="0" y="72"/>
                      <a:pt x="0" y="167"/>
                    </a:cubicBezTo>
                    <a:cubicBezTo>
                      <a:pt x="0" y="239"/>
                      <a:pt x="71" y="310"/>
                      <a:pt x="143" y="310"/>
                    </a:cubicBezTo>
                    <a:lnTo>
                      <a:pt x="2286" y="310"/>
                    </a:lnTo>
                    <a:cubicBezTo>
                      <a:pt x="2381" y="310"/>
                      <a:pt x="2453" y="239"/>
                      <a:pt x="2453" y="167"/>
                    </a:cubicBezTo>
                    <a:cubicBezTo>
                      <a:pt x="2453" y="72"/>
                      <a:pt x="2381" y="0"/>
                      <a:pt x="2286"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6"/>
              <p:cNvSpPr/>
              <p:nvPr/>
            </p:nvSpPr>
            <p:spPr>
              <a:xfrm>
                <a:off x="2041968" y="4037582"/>
                <a:ext cx="100426" cy="11750"/>
              </a:xfrm>
              <a:custGeom>
                <a:avLst/>
                <a:gdLst/>
                <a:ahLst/>
                <a:cxnLst/>
                <a:rect l="l" t="t" r="r" b="b"/>
                <a:pathLst>
                  <a:path w="2453" h="287" extrusionOk="0">
                    <a:moveTo>
                      <a:pt x="143" y="0"/>
                    </a:moveTo>
                    <a:cubicBezTo>
                      <a:pt x="71" y="0"/>
                      <a:pt x="0" y="48"/>
                      <a:pt x="0" y="143"/>
                    </a:cubicBezTo>
                    <a:cubicBezTo>
                      <a:pt x="0" y="239"/>
                      <a:pt x="71" y="286"/>
                      <a:pt x="143" y="286"/>
                    </a:cubicBezTo>
                    <a:lnTo>
                      <a:pt x="2286" y="286"/>
                    </a:lnTo>
                    <a:cubicBezTo>
                      <a:pt x="2381" y="286"/>
                      <a:pt x="2453" y="239"/>
                      <a:pt x="2453" y="143"/>
                    </a:cubicBezTo>
                    <a:cubicBezTo>
                      <a:pt x="2453" y="48"/>
                      <a:pt x="2381" y="0"/>
                      <a:pt x="2286"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6"/>
              <p:cNvSpPr/>
              <p:nvPr/>
            </p:nvSpPr>
            <p:spPr>
              <a:xfrm>
                <a:off x="2041968" y="4067795"/>
                <a:ext cx="100426" cy="11750"/>
              </a:xfrm>
              <a:custGeom>
                <a:avLst/>
                <a:gdLst/>
                <a:ahLst/>
                <a:cxnLst/>
                <a:rect l="l" t="t" r="r" b="b"/>
                <a:pathLst>
                  <a:path w="2453" h="287" extrusionOk="0">
                    <a:moveTo>
                      <a:pt x="143" y="1"/>
                    </a:moveTo>
                    <a:cubicBezTo>
                      <a:pt x="71" y="1"/>
                      <a:pt x="0" y="48"/>
                      <a:pt x="0" y="144"/>
                    </a:cubicBezTo>
                    <a:cubicBezTo>
                      <a:pt x="0" y="239"/>
                      <a:pt x="71" y="286"/>
                      <a:pt x="143" y="286"/>
                    </a:cubicBezTo>
                    <a:lnTo>
                      <a:pt x="2286" y="286"/>
                    </a:lnTo>
                    <a:cubicBezTo>
                      <a:pt x="2381" y="286"/>
                      <a:pt x="2453" y="239"/>
                      <a:pt x="2453" y="144"/>
                    </a:cubicBezTo>
                    <a:cubicBezTo>
                      <a:pt x="2453" y="48"/>
                      <a:pt x="2381" y="1"/>
                      <a:pt x="2286" y="1"/>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6"/>
              <p:cNvSpPr/>
              <p:nvPr/>
            </p:nvSpPr>
            <p:spPr>
              <a:xfrm>
                <a:off x="2041968" y="4098009"/>
                <a:ext cx="100426" cy="12732"/>
              </a:xfrm>
              <a:custGeom>
                <a:avLst/>
                <a:gdLst/>
                <a:ahLst/>
                <a:cxnLst/>
                <a:rect l="l" t="t" r="r" b="b"/>
                <a:pathLst>
                  <a:path w="2453" h="311" extrusionOk="0">
                    <a:moveTo>
                      <a:pt x="143" y="1"/>
                    </a:moveTo>
                    <a:cubicBezTo>
                      <a:pt x="71" y="1"/>
                      <a:pt x="0" y="72"/>
                      <a:pt x="0" y="144"/>
                    </a:cubicBezTo>
                    <a:cubicBezTo>
                      <a:pt x="0" y="239"/>
                      <a:pt x="71" y="311"/>
                      <a:pt x="143" y="311"/>
                    </a:cubicBezTo>
                    <a:lnTo>
                      <a:pt x="2286" y="311"/>
                    </a:lnTo>
                    <a:cubicBezTo>
                      <a:pt x="2381" y="311"/>
                      <a:pt x="2453" y="239"/>
                      <a:pt x="2453" y="144"/>
                    </a:cubicBezTo>
                    <a:cubicBezTo>
                      <a:pt x="2453" y="72"/>
                      <a:pt x="2381" y="1"/>
                      <a:pt x="2286" y="1"/>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6"/>
              <p:cNvSpPr/>
              <p:nvPr/>
            </p:nvSpPr>
            <p:spPr>
              <a:xfrm>
                <a:off x="2047781" y="3905960"/>
                <a:ext cx="255507" cy="45853"/>
              </a:xfrm>
              <a:custGeom>
                <a:avLst/>
                <a:gdLst/>
                <a:ahLst/>
                <a:cxnLst/>
                <a:rect l="l" t="t" r="r" b="b"/>
                <a:pathLst>
                  <a:path w="6241" h="1120" extrusionOk="0">
                    <a:moveTo>
                      <a:pt x="239" y="1"/>
                    </a:moveTo>
                    <a:cubicBezTo>
                      <a:pt x="120" y="1"/>
                      <a:pt x="1" y="120"/>
                      <a:pt x="1" y="239"/>
                    </a:cubicBezTo>
                    <a:lnTo>
                      <a:pt x="1" y="882"/>
                    </a:lnTo>
                    <a:cubicBezTo>
                      <a:pt x="1" y="1001"/>
                      <a:pt x="120" y="1120"/>
                      <a:pt x="239" y="1120"/>
                    </a:cubicBezTo>
                    <a:lnTo>
                      <a:pt x="5978" y="1120"/>
                    </a:lnTo>
                    <a:cubicBezTo>
                      <a:pt x="6121" y="1120"/>
                      <a:pt x="6240" y="1001"/>
                      <a:pt x="6240" y="858"/>
                    </a:cubicBezTo>
                    <a:lnTo>
                      <a:pt x="6240" y="239"/>
                    </a:lnTo>
                    <a:cubicBezTo>
                      <a:pt x="6240" y="120"/>
                      <a:pt x="6097" y="1"/>
                      <a:pt x="59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6"/>
              <p:cNvSpPr/>
              <p:nvPr/>
            </p:nvSpPr>
            <p:spPr>
              <a:xfrm>
                <a:off x="2047781" y="3925447"/>
                <a:ext cx="255507" cy="26365"/>
              </a:xfrm>
              <a:custGeom>
                <a:avLst/>
                <a:gdLst/>
                <a:ahLst/>
                <a:cxnLst/>
                <a:rect l="l" t="t" r="r" b="b"/>
                <a:pathLst>
                  <a:path w="6241" h="644" extrusionOk="0">
                    <a:moveTo>
                      <a:pt x="1" y="1"/>
                    </a:moveTo>
                    <a:lnTo>
                      <a:pt x="1" y="406"/>
                    </a:lnTo>
                    <a:cubicBezTo>
                      <a:pt x="1" y="525"/>
                      <a:pt x="120" y="644"/>
                      <a:pt x="239" y="644"/>
                    </a:cubicBezTo>
                    <a:lnTo>
                      <a:pt x="5978" y="644"/>
                    </a:lnTo>
                    <a:cubicBezTo>
                      <a:pt x="6097" y="644"/>
                      <a:pt x="6240" y="525"/>
                      <a:pt x="6240" y="406"/>
                    </a:cubicBezTo>
                    <a:lnTo>
                      <a:pt x="6240" y="1"/>
                    </a:lnTo>
                    <a:cubicBezTo>
                      <a:pt x="6240" y="120"/>
                      <a:pt x="6121" y="239"/>
                      <a:pt x="5978" y="239"/>
                    </a:cubicBezTo>
                    <a:lnTo>
                      <a:pt x="239" y="239"/>
                    </a:lnTo>
                    <a:cubicBezTo>
                      <a:pt x="120" y="239"/>
                      <a:pt x="1" y="120"/>
                      <a:pt x="1"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Graphique 2">
            <a:extLst>
              <a:ext uri="{FF2B5EF4-FFF2-40B4-BE49-F238E27FC236}">
                <a16:creationId xmlns:a16="http://schemas.microsoft.com/office/drawing/2014/main" id="{A23DB35C-041B-DBBA-FE8A-3D448D9EEB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292" y="1763737"/>
            <a:ext cx="1286457" cy="1286457"/>
          </a:xfrm>
          <a:prstGeom prst="rect">
            <a:avLst/>
          </a:prstGeom>
        </p:spPr>
      </p:pic>
      <p:pic>
        <p:nvPicPr>
          <p:cNvPr id="4" name="Graphique 3">
            <a:extLst>
              <a:ext uri="{FF2B5EF4-FFF2-40B4-BE49-F238E27FC236}">
                <a16:creationId xmlns:a16="http://schemas.microsoft.com/office/drawing/2014/main" id="{85EDE75C-E180-F73E-AAC9-F6C8CA1264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7082" y="1762487"/>
            <a:ext cx="1286457" cy="1286457"/>
          </a:xfrm>
          <a:prstGeom prst="rect">
            <a:avLst/>
          </a:prstGeom>
        </p:spPr>
      </p:pic>
      <p:pic>
        <p:nvPicPr>
          <p:cNvPr id="5" name="Graphique 4">
            <a:extLst>
              <a:ext uri="{FF2B5EF4-FFF2-40B4-BE49-F238E27FC236}">
                <a16:creationId xmlns:a16="http://schemas.microsoft.com/office/drawing/2014/main" id="{B16CA981-E5E5-20CD-2467-1A595BF12B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72872" y="1762487"/>
            <a:ext cx="1286457" cy="1286457"/>
          </a:xfrm>
          <a:prstGeom prst="rect">
            <a:avLst/>
          </a:prstGeom>
        </p:spPr>
      </p:pic>
      <p:pic>
        <p:nvPicPr>
          <p:cNvPr id="7" name="Graphique 6">
            <a:extLst>
              <a:ext uri="{FF2B5EF4-FFF2-40B4-BE49-F238E27FC236}">
                <a16:creationId xmlns:a16="http://schemas.microsoft.com/office/drawing/2014/main" id="{6828D43A-6165-2C11-6C75-9E458EE8B4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95911" y="2817314"/>
            <a:ext cx="1721007" cy="1721007"/>
          </a:xfrm>
          <a:prstGeom prst="rect">
            <a:avLst/>
          </a:prstGeom>
        </p:spPr>
      </p:pic>
      <p:pic>
        <p:nvPicPr>
          <p:cNvPr id="9" name="Graphique 8">
            <a:extLst>
              <a:ext uri="{FF2B5EF4-FFF2-40B4-BE49-F238E27FC236}">
                <a16:creationId xmlns:a16="http://schemas.microsoft.com/office/drawing/2014/main" id="{9F421112-9268-4529-87D9-2A0DE304FC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96781" y="1963065"/>
            <a:ext cx="708755" cy="708755"/>
          </a:xfrm>
          <a:prstGeom prst="rect">
            <a:avLst/>
          </a:prstGeom>
        </p:spPr>
      </p:pic>
      <p:sp>
        <p:nvSpPr>
          <p:cNvPr id="2" name="Espace réservé du numéro de diapositive 1">
            <a:extLst>
              <a:ext uri="{FF2B5EF4-FFF2-40B4-BE49-F238E27FC236}">
                <a16:creationId xmlns:a16="http://schemas.microsoft.com/office/drawing/2014/main" id="{0EB29D25-7BAC-84E4-9AF7-F8A95B03AD74}"/>
              </a:ext>
            </a:extLst>
          </p:cNvPr>
          <p:cNvSpPr>
            <a:spLocks noGrp="1"/>
          </p:cNvSpPr>
          <p:nvPr>
            <p:ph type="sldNum" sz="quarter" idx="10"/>
          </p:nvPr>
        </p:nvSpPr>
        <p:spPr/>
        <p:txBody>
          <a:bodyPr/>
          <a:lstStyle/>
          <a:p>
            <a:fld id="{534085DB-8E88-44CC-924E-65E97532B1DB}" type="slidenum">
              <a:rPr lang="fr-FR" smtClean="0"/>
              <a:t>13</a:t>
            </a:fld>
            <a:endParaRPr lang="fr-FR"/>
          </a:p>
        </p:txBody>
      </p:sp>
    </p:spTree>
    <p:extLst>
      <p:ext uri="{BB962C8B-B14F-4D97-AF65-F5344CB8AC3E}">
        <p14:creationId xmlns:p14="http://schemas.microsoft.com/office/powerpoint/2010/main" val="3832210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1000"/>
                                        <p:tgtEl>
                                          <p:spTgt spid="3"/>
                                        </p:tgtEl>
                                      </p:cBhvr>
                                    </p:animEffect>
                                  </p:childTnLst>
                                </p:cTn>
                              </p:par>
                              <p:par>
                                <p:cTn id="8" presetID="14" presetClass="entr" presetSubtype="1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1000"/>
                                        <p:tgtEl>
                                          <p:spTgt spid="4"/>
                                        </p:tgtEl>
                                      </p:cBhvr>
                                    </p:animEffect>
                                  </p:childTnLst>
                                </p:cTn>
                              </p:par>
                              <p:par>
                                <p:cTn id="11" presetID="14" presetClass="entr" presetSubtype="10" fill="hold"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1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4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Ressources Financière</a:t>
            </a:r>
            <a:endParaRPr/>
          </a:p>
        </p:txBody>
      </p:sp>
      <p:grpSp>
        <p:nvGrpSpPr>
          <p:cNvPr id="1255" name="Google Shape;1255;p46"/>
          <p:cNvGrpSpPr/>
          <p:nvPr/>
        </p:nvGrpSpPr>
        <p:grpSpPr>
          <a:xfrm rot="10800000" flipH="1">
            <a:off x="474520" y="1275843"/>
            <a:ext cx="1509425" cy="228525"/>
            <a:chOff x="5708425" y="4133400"/>
            <a:chExt cx="1509425" cy="228525"/>
          </a:xfrm>
        </p:grpSpPr>
        <p:sp>
          <p:nvSpPr>
            <p:cNvPr id="1256" name="Google Shape;1256;p46"/>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6"/>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6"/>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6"/>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6"/>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6"/>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6"/>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6"/>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6"/>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6"/>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6"/>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6"/>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6"/>
          <p:cNvGrpSpPr/>
          <p:nvPr/>
        </p:nvGrpSpPr>
        <p:grpSpPr>
          <a:xfrm rot="-213636">
            <a:off x="7526356" y="209463"/>
            <a:ext cx="1382578" cy="1145770"/>
            <a:chOff x="3040150" y="1998825"/>
            <a:chExt cx="1382675" cy="1145850"/>
          </a:xfrm>
        </p:grpSpPr>
        <p:sp>
          <p:nvSpPr>
            <p:cNvPr id="1273" name="Google Shape;1273;p46"/>
            <p:cNvSpPr/>
            <p:nvPr/>
          </p:nvSpPr>
          <p:spPr>
            <a:xfrm>
              <a:off x="3040150" y="2078050"/>
              <a:ext cx="1364350" cy="1066625"/>
            </a:xfrm>
            <a:custGeom>
              <a:avLst/>
              <a:gdLst/>
              <a:ahLst/>
              <a:cxnLst/>
              <a:rect l="l" t="t" r="r" b="b"/>
              <a:pathLst>
                <a:path w="54574" h="42665" extrusionOk="0">
                  <a:moveTo>
                    <a:pt x="7306" y="1"/>
                  </a:moveTo>
                  <a:lnTo>
                    <a:pt x="1" y="31824"/>
                  </a:lnTo>
                  <a:lnTo>
                    <a:pt x="47268" y="42665"/>
                  </a:lnTo>
                  <a:lnTo>
                    <a:pt x="54573" y="10842"/>
                  </a:lnTo>
                  <a:lnTo>
                    <a:pt x="7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6"/>
            <p:cNvSpPr/>
            <p:nvPr/>
          </p:nvSpPr>
          <p:spPr>
            <a:xfrm>
              <a:off x="3223625" y="1998825"/>
              <a:ext cx="1199200" cy="348625"/>
            </a:xfrm>
            <a:custGeom>
              <a:avLst/>
              <a:gdLst/>
              <a:ahLst/>
              <a:cxnLst/>
              <a:rect l="l" t="t" r="r" b="b"/>
              <a:pathLst>
                <a:path w="47968" h="13945" extrusionOk="0">
                  <a:moveTo>
                    <a:pt x="701" y="1"/>
                  </a:moveTo>
                  <a:lnTo>
                    <a:pt x="0" y="3103"/>
                  </a:lnTo>
                  <a:lnTo>
                    <a:pt x="47267" y="13944"/>
                  </a:lnTo>
                  <a:lnTo>
                    <a:pt x="47968" y="10809"/>
                  </a:lnTo>
                  <a:lnTo>
                    <a:pt x="701" y="1"/>
                  </a:ln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6"/>
          <p:cNvGrpSpPr/>
          <p:nvPr/>
        </p:nvGrpSpPr>
        <p:grpSpPr>
          <a:xfrm rot="522810">
            <a:off x="7783998" y="500836"/>
            <a:ext cx="825998" cy="837811"/>
            <a:chOff x="6651304" y="1474879"/>
            <a:chExt cx="825963" cy="837776"/>
          </a:xfrm>
        </p:grpSpPr>
        <p:sp>
          <p:nvSpPr>
            <p:cNvPr id="1280" name="Google Shape;1280;p46"/>
            <p:cNvSpPr/>
            <p:nvPr/>
          </p:nvSpPr>
          <p:spPr>
            <a:xfrm rot="480053">
              <a:off x="6703328" y="1524073"/>
              <a:ext cx="722012" cy="739398"/>
            </a:xfrm>
            <a:custGeom>
              <a:avLst/>
              <a:gdLst/>
              <a:ahLst/>
              <a:cxnLst/>
              <a:rect l="l" t="t" r="r" b="b"/>
              <a:pathLst>
                <a:path w="9884" h="10122" extrusionOk="0">
                  <a:moveTo>
                    <a:pt x="310" y="1"/>
                  </a:moveTo>
                  <a:cubicBezTo>
                    <a:pt x="167" y="1"/>
                    <a:pt x="1" y="120"/>
                    <a:pt x="1" y="310"/>
                  </a:cubicBezTo>
                  <a:lnTo>
                    <a:pt x="1" y="9788"/>
                  </a:lnTo>
                  <a:cubicBezTo>
                    <a:pt x="1" y="9883"/>
                    <a:pt x="48" y="9955"/>
                    <a:pt x="96" y="10003"/>
                  </a:cubicBezTo>
                  <a:cubicBezTo>
                    <a:pt x="167" y="10098"/>
                    <a:pt x="215" y="10122"/>
                    <a:pt x="310" y="10122"/>
                  </a:cubicBezTo>
                  <a:lnTo>
                    <a:pt x="7193" y="10122"/>
                  </a:lnTo>
                  <a:cubicBezTo>
                    <a:pt x="7264" y="10122"/>
                    <a:pt x="7335" y="10098"/>
                    <a:pt x="7383" y="10050"/>
                  </a:cubicBezTo>
                  <a:cubicBezTo>
                    <a:pt x="7574" y="10098"/>
                    <a:pt x="7740" y="10098"/>
                    <a:pt x="7931" y="10098"/>
                  </a:cubicBezTo>
                  <a:lnTo>
                    <a:pt x="8074" y="10098"/>
                  </a:lnTo>
                  <a:cubicBezTo>
                    <a:pt x="9122" y="10003"/>
                    <a:pt x="9884" y="9169"/>
                    <a:pt x="9884" y="8145"/>
                  </a:cubicBezTo>
                  <a:cubicBezTo>
                    <a:pt x="9884" y="7121"/>
                    <a:pt x="9098" y="6287"/>
                    <a:pt x="8074" y="6168"/>
                  </a:cubicBezTo>
                  <a:lnTo>
                    <a:pt x="7717" y="6168"/>
                  </a:lnTo>
                  <a:cubicBezTo>
                    <a:pt x="7621" y="6168"/>
                    <a:pt x="7526" y="6192"/>
                    <a:pt x="7478" y="6192"/>
                  </a:cubicBezTo>
                  <a:lnTo>
                    <a:pt x="7478" y="310"/>
                  </a:lnTo>
                  <a:cubicBezTo>
                    <a:pt x="7478" y="120"/>
                    <a:pt x="7335" y="1"/>
                    <a:pt x="7193" y="1"/>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1" name="Google Shape;1281;p46"/>
            <p:cNvGrpSpPr/>
            <p:nvPr/>
          </p:nvGrpSpPr>
          <p:grpSpPr>
            <a:xfrm rot="497063">
              <a:off x="6700880" y="1523376"/>
              <a:ext cx="726811" cy="740782"/>
              <a:chOff x="5796534" y="961596"/>
              <a:chExt cx="404651" cy="412430"/>
            </a:xfrm>
          </p:grpSpPr>
          <p:sp>
            <p:nvSpPr>
              <p:cNvPr id="1282" name="Google Shape;1282;p46"/>
              <p:cNvSpPr/>
              <p:nvPr/>
            </p:nvSpPr>
            <p:spPr>
              <a:xfrm>
                <a:off x="5796534" y="961596"/>
                <a:ext cx="306190" cy="412430"/>
              </a:xfrm>
              <a:custGeom>
                <a:avLst/>
                <a:gdLst/>
                <a:ahLst/>
                <a:cxnLst/>
                <a:rect l="l" t="t" r="r" b="b"/>
                <a:pathLst>
                  <a:path w="7479" h="10074" extrusionOk="0">
                    <a:moveTo>
                      <a:pt x="310" y="0"/>
                    </a:moveTo>
                    <a:cubicBezTo>
                      <a:pt x="167" y="0"/>
                      <a:pt x="1" y="119"/>
                      <a:pt x="1" y="286"/>
                    </a:cubicBezTo>
                    <a:lnTo>
                      <a:pt x="1" y="9788"/>
                    </a:lnTo>
                    <a:cubicBezTo>
                      <a:pt x="1" y="9883"/>
                      <a:pt x="48" y="9931"/>
                      <a:pt x="96" y="10002"/>
                    </a:cubicBezTo>
                    <a:cubicBezTo>
                      <a:pt x="167" y="10050"/>
                      <a:pt x="215" y="10074"/>
                      <a:pt x="310" y="10074"/>
                    </a:cubicBezTo>
                    <a:lnTo>
                      <a:pt x="7193" y="10074"/>
                    </a:lnTo>
                    <a:cubicBezTo>
                      <a:pt x="7264" y="10074"/>
                      <a:pt x="7335" y="10050"/>
                      <a:pt x="7383" y="10002"/>
                    </a:cubicBezTo>
                    <a:cubicBezTo>
                      <a:pt x="7455" y="9931"/>
                      <a:pt x="7478" y="9883"/>
                      <a:pt x="7478" y="9788"/>
                    </a:cubicBezTo>
                    <a:lnTo>
                      <a:pt x="7478" y="286"/>
                    </a:lnTo>
                    <a:cubicBezTo>
                      <a:pt x="7478" y="119"/>
                      <a:pt x="7335" y="0"/>
                      <a:pt x="7193" y="0"/>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6"/>
              <p:cNvSpPr/>
              <p:nvPr/>
            </p:nvSpPr>
            <p:spPr>
              <a:xfrm>
                <a:off x="5796534" y="961596"/>
                <a:ext cx="29313" cy="412430"/>
              </a:xfrm>
              <a:custGeom>
                <a:avLst/>
                <a:gdLst/>
                <a:ahLst/>
                <a:cxnLst/>
                <a:rect l="l" t="t" r="r" b="b"/>
                <a:pathLst>
                  <a:path w="716" h="10074" extrusionOk="0">
                    <a:moveTo>
                      <a:pt x="310" y="0"/>
                    </a:moveTo>
                    <a:cubicBezTo>
                      <a:pt x="167" y="0"/>
                      <a:pt x="1" y="119"/>
                      <a:pt x="1" y="286"/>
                    </a:cubicBezTo>
                    <a:lnTo>
                      <a:pt x="1" y="9788"/>
                    </a:lnTo>
                    <a:cubicBezTo>
                      <a:pt x="1" y="9883"/>
                      <a:pt x="48" y="9931"/>
                      <a:pt x="96" y="10002"/>
                    </a:cubicBezTo>
                    <a:cubicBezTo>
                      <a:pt x="167" y="10050"/>
                      <a:pt x="215" y="10074"/>
                      <a:pt x="310" y="10074"/>
                    </a:cubicBezTo>
                    <a:lnTo>
                      <a:pt x="715" y="10074"/>
                    </a:lnTo>
                    <a:cubicBezTo>
                      <a:pt x="644" y="10050"/>
                      <a:pt x="572" y="10026"/>
                      <a:pt x="525" y="10002"/>
                    </a:cubicBezTo>
                    <a:cubicBezTo>
                      <a:pt x="453" y="9931"/>
                      <a:pt x="429" y="9883"/>
                      <a:pt x="429" y="9788"/>
                    </a:cubicBezTo>
                    <a:lnTo>
                      <a:pt x="429" y="286"/>
                    </a:lnTo>
                    <a:cubicBezTo>
                      <a:pt x="429" y="143"/>
                      <a:pt x="548" y="0"/>
                      <a:pt x="715" y="0"/>
                    </a:cubicBezTo>
                    <a:close/>
                  </a:path>
                </a:pathLst>
              </a:custGeom>
              <a:solidFill>
                <a:srgbClr val="D8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6"/>
              <p:cNvSpPr/>
              <p:nvPr/>
            </p:nvSpPr>
            <p:spPr>
              <a:xfrm>
                <a:off x="5834568" y="1002536"/>
                <a:ext cx="229141" cy="88758"/>
              </a:xfrm>
              <a:custGeom>
                <a:avLst/>
                <a:gdLst/>
                <a:ahLst/>
                <a:cxnLst/>
                <a:rect l="l" t="t" r="r" b="b"/>
                <a:pathLst>
                  <a:path w="5597" h="2168" extrusionOk="0">
                    <a:moveTo>
                      <a:pt x="239" y="0"/>
                    </a:moveTo>
                    <a:cubicBezTo>
                      <a:pt x="119" y="0"/>
                      <a:pt x="0" y="119"/>
                      <a:pt x="0" y="238"/>
                    </a:cubicBezTo>
                    <a:lnTo>
                      <a:pt x="0" y="1929"/>
                    </a:lnTo>
                    <a:cubicBezTo>
                      <a:pt x="0" y="2048"/>
                      <a:pt x="119" y="2167"/>
                      <a:pt x="239" y="2167"/>
                    </a:cubicBezTo>
                    <a:lnTo>
                      <a:pt x="5359" y="2167"/>
                    </a:lnTo>
                    <a:cubicBezTo>
                      <a:pt x="5502" y="2167"/>
                      <a:pt x="5597" y="2096"/>
                      <a:pt x="5597" y="1929"/>
                    </a:cubicBezTo>
                    <a:lnTo>
                      <a:pt x="5597" y="238"/>
                    </a:lnTo>
                    <a:cubicBezTo>
                      <a:pt x="5597" y="119"/>
                      <a:pt x="5478" y="0"/>
                      <a:pt x="5359" y="0"/>
                    </a:cubicBezTo>
                    <a:close/>
                  </a:path>
                </a:pathLst>
              </a:custGeom>
              <a:solidFill>
                <a:srgbClr val="707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6"/>
              <p:cNvSpPr/>
              <p:nvPr/>
            </p:nvSpPr>
            <p:spPr>
              <a:xfrm>
                <a:off x="5834568" y="1003518"/>
                <a:ext cx="26365" cy="87775"/>
              </a:xfrm>
              <a:custGeom>
                <a:avLst/>
                <a:gdLst/>
                <a:ahLst/>
                <a:cxnLst/>
                <a:rect l="l" t="t" r="r" b="b"/>
                <a:pathLst>
                  <a:path w="644" h="2144" extrusionOk="0">
                    <a:moveTo>
                      <a:pt x="239" y="0"/>
                    </a:moveTo>
                    <a:cubicBezTo>
                      <a:pt x="119" y="0"/>
                      <a:pt x="0" y="119"/>
                      <a:pt x="0" y="238"/>
                    </a:cubicBezTo>
                    <a:lnTo>
                      <a:pt x="0" y="1905"/>
                    </a:lnTo>
                    <a:cubicBezTo>
                      <a:pt x="0" y="2024"/>
                      <a:pt x="119" y="2143"/>
                      <a:pt x="239" y="2143"/>
                    </a:cubicBezTo>
                    <a:lnTo>
                      <a:pt x="643" y="2143"/>
                    </a:lnTo>
                    <a:cubicBezTo>
                      <a:pt x="524" y="2143"/>
                      <a:pt x="429" y="2072"/>
                      <a:pt x="429" y="1905"/>
                    </a:cubicBezTo>
                    <a:lnTo>
                      <a:pt x="429" y="238"/>
                    </a:lnTo>
                    <a:cubicBezTo>
                      <a:pt x="429" y="119"/>
                      <a:pt x="524" y="0"/>
                      <a:pt x="643" y="0"/>
                    </a:cubicBezTo>
                    <a:close/>
                  </a:path>
                </a:pathLst>
              </a:custGeom>
              <a:solidFill>
                <a:srgbClr val="5B5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6"/>
              <p:cNvSpPr/>
              <p:nvPr/>
            </p:nvSpPr>
            <p:spPr>
              <a:xfrm>
                <a:off x="5850166" y="1127321"/>
                <a:ext cx="43929" cy="43929"/>
              </a:xfrm>
              <a:custGeom>
                <a:avLst/>
                <a:gdLst/>
                <a:ahLst/>
                <a:cxnLst/>
                <a:rect l="l" t="t" r="r" b="b"/>
                <a:pathLst>
                  <a:path w="1073" h="1073" extrusionOk="0">
                    <a:moveTo>
                      <a:pt x="239" y="1"/>
                    </a:moveTo>
                    <a:cubicBezTo>
                      <a:pt x="119" y="1"/>
                      <a:pt x="0" y="120"/>
                      <a:pt x="0" y="239"/>
                    </a:cubicBezTo>
                    <a:lnTo>
                      <a:pt x="0" y="834"/>
                    </a:lnTo>
                    <a:cubicBezTo>
                      <a:pt x="0" y="953"/>
                      <a:pt x="119" y="1072"/>
                      <a:pt x="239" y="1072"/>
                    </a:cubicBezTo>
                    <a:lnTo>
                      <a:pt x="834" y="1072"/>
                    </a:lnTo>
                    <a:cubicBezTo>
                      <a:pt x="1001" y="1072"/>
                      <a:pt x="1072" y="953"/>
                      <a:pt x="1072" y="834"/>
                    </a:cubicBezTo>
                    <a:lnTo>
                      <a:pt x="1072" y="239"/>
                    </a:lnTo>
                    <a:cubicBezTo>
                      <a:pt x="1072" y="120"/>
                      <a:pt x="953"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6"/>
              <p:cNvSpPr/>
              <p:nvPr/>
            </p:nvSpPr>
            <p:spPr>
              <a:xfrm>
                <a:off x="5850166" y="1125356"/>
                <a:ext cx="26365" cy="44379"/>
              </a:xfrm>
              <a:custGeom>
                <a:avLst/>
                <a:gdLst/>
                <a:ahLst/>
                <a:cxnLst/>
                <a:rect l="l" t="t" r="r" b="b"/>
                <a:pathLst>
                  <a:path w="644" h="1084" extrusionOk="0">
                    <a:moveTo>
                      <a:pt x="239" y="1"/>
                    </a:moveTo>
                    <a:cubicBezTo>
                      <a:pt x="119" y="1"/>
                      <a:pt x="0" y="120"/>
                      <a:pt x="0" y="239"/>
                    </a:cubicBezTo>
                    <a:lnTo>
                      <a:pt x="0" y="834"/>
                    </a:lnTo>
                    <a:cubicBezTo>
                      <a:pt x="0" y="954"/>
                      <a:pt x="119" y="1073"/>
                      <a:pt x="239" y="1073"/>
                    </a:cubicBezTo>
                    <a:lnTo>
                      <a:pt x="537" y="1073"/>
                    </a:lnTo>
                    <a:cubicBezTo>
                      <a:pt x="462" y="1042"/>
                      <a:pt x="405" y="950"/>
                      <a:pt x="405" y="834"/>
                    </a:cubicBezTo>
                    <a:lnTo>
                      <a:pt x="405" y="239"/>
                    </a:lnTo>
                    <a:cubicBezTo>
                      <a:pt x="405" y="120"/>
                      <a:pt x="524" y="1"/>
                      <a:pt x="643" y="1"/>
                    </a:cubicBezTo>
                    <a:close/>
                    <a:moveTo>
                      <a:pt x="537" y="1073"/>
                    </a:moveTo>
                    <a:cubicBezTo>
                      <a:pt x="554" y="1079"/>
                      <a:pt x="572" y="1083"/>
                      <a:pt x="590" y="1083"/>
                    </a:cubicBezTo>
                    <a:cubicBezTo>
                      <a:pt x="607" y="1083"/>
                      <a:pt x="625" y="1080"/>
                      <a:pt x="643" y="1073"/>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6"/>
              <p:cNvSpPr/>
              <p:nvPr/>
            </p:nvSpPr>
            <p:spPr>
              <a:xfrm>
                <a:off x="6005165" y="1203387"/>
                <a:ext cx="44911" cy="123843"/>
              </a:xfrm>
              <a:custGeom>
                <a:avLst/>
                <a:gdLst/>
                <a:ahLst/>
                <a:cxnLst/>
                <a:rect l="l" t="t" r="r" b="b"/>
                <a:pathLst>
                  <a:path w="1097" h="3025" extrusionOk="0">
                    <a:moveTo>
                      <a:pt x="311" y="0"/>
                    </a:moveTo>
                    <a:cubicBezTo>
                      <a:pt x="144" y="0"/>
                      <a:pt x="1" y="119"/>
                      <a:pt x="1" y="310"/>
                    </a:cubicBezTo>
                    <a:lnTo>
                      <a:pt x="1" y="2715"/>
                    </a:lnTo>
                    <a:cubicBezTo>
                      <a:pt x="1" y="2786"/>
                      <a:pt x="25" y="2834"/>
                      <a:pt x="72" y="2905"/>
                    </a:cubicBezTo>
                    <a:cubicBezTo>
                      <a:pt x="96" y="2929"/>
                      <a:pt x="144" y="3025"/>
                      <a:pt x="311" y="3025"/>
                    </a:cubicBezTo>
                    <a:lnTo>
                      <a:pt x="811" y="3025"/>
                    </a:lnTo>
                    <a:cubicBezTo>
                      <a:pt x="906" y="3025"/>
                      <a:pt x="977" y="2977"/>
                      <a:pt x="1049" y="2905"/>
                    </a:cubicBezTo>
                    <a:cubicBezTo>
                      <a:pt x="1073" y="2834"/>
                      <a:pt x="1096" y="2786"/>
                      <a:pt x="1096" y="2715"/>
                    </a:cubicBezTo>
                    <a:lnTo>
                      <a:pt x="1096" y="310"/>
                    </a:lnTo>
                    <a:cubicBezTo>
                      <a:pt x="1073" y="167"/>
                      <a:pt x="953"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6"/>
              <p:cNvSpPr/>
              <p:nvPr/>
            </p:nvSpPr>
            <p:spPr>
              <a:xfrm>
                <a:off x="6005165" y="1203387"/>
                <a:ext cx="29313" cy="123843"/>
              </a:xfrm>
              <a:custGeom>
                <a:avLst/>
                <a:gdLst/>
                <a:ahLst/>
                <a:cxnLst/>
                <a:rect l="l" t="t" r="r" b="b"/>
                <a:pathLst>
                  <a:path w="716" h="3025" extrusionOk="0">
                    <a:moveTo>
                      <a:pt x="311" y="0"/>
                    </a:moveTo>
                    <a:cubicBezTo>
                      <a:pt x="144" y="0"/>
                      <a:pt x="1" y="119"/>
                      <a:pt x="1" y="310"/>
                    </a:cubicBezTo>
                    <a:lnTo>
                      <a:pt x="1" y="2715"/>
                    </a:lnTo>
                    <a:cubicBezTo>
                      <a:pt x="1" y="2858"/>
                      <a:pt x="120" y="3025"/>
                      <a:pt x="311" y="3025"/>
                    </a:cubicBezTo>
                    <a:lnTo>
                      <a:pt x="715" y="3025"/>
                    </a:lnTo>
                    <a:cubicBezTo>
                      <a:pt x="525" y="3025"/>
                      <a:pt x="382" y="2858"/>
                      <a:pt x="382" y="2715"/>
                    </a:cubicBezTo>
                    <a:lnTo>
                      <a:pt x="382" y="310"/>
                    </a:lnTo>
                    <a:cubicBezTo>
                      <a:pt x="382" y="167"/>
                      <a:pt x="501" y="0"/>
                      <a:pt x="692" y="0"/>
                    </a:cubicBezTo>
                    <a:close/>
                  </a:path>
                </a:pathLst>
              </a:custGeom>
              <a:solidFill>
                <a:srgbClr val="CC9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6"/>
              <p:cNvSpPr/>
              <p:nvPr/>
            </p:nvSpPr>
            <p:spPr>
              <a:xfrm>
                <a:off x="6040291" y="1212149"/>
                <a:ext cx="160894" cy="160894"/>
              </a:xfrm>
              <a:custGeom>
                <a:avLst/>
                <a:gdLst/>
                <a:ahLst/>
                <a:cxnLst/>
                <a:rect l="l" t="t" r="r" b="b"/>
                <a:pathLst>
                  <a:path w="3930" h="3930" extrusionOk="0">
                    <a:moveTo>
                      <a:pt x="1977" y="0"/>
                    </a:moveTo>
                    <a:cubicBezTo>
                      <a:pt x="858" y="0"/>
                      <a:pt x="0" y="905"/>
                      <a:pt x="0" y="1977"/>
                    </a:cubicBezTo>
                    <a:cubicBezTo>
                      <a:pt x="0" y="3072"/>
                      <a:pt x="905" y="3930"/>
                      <a:pt x="1977" y="3930"/>
                    </a:cubicBezTo>
                    <a:cubicBezTo>
                      <a:pt x="3072" y="3930"/>
                      <a:pt x="3930" y="3049"/>
                      <a:pt x="3930" y="1977"/>
                    </a:cubicBezTo>
                    <a:cubicBezTo>
                      <a:pt x="3930" y="905"/>
                      <a:pt x="3072" y="24"/>
                      <a:pt x="19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6"/>
              <p:cNvSpPr/>
              <p:nvPr/>
            </p:nvSpPr>
            <p:spPr>
              <a:xfrm>
                <a:off x="6040291" y="1212149"/>
                <a:ext cx="88758" cy="160894"/>
              </a:xfrm>
              <a:custGeom>
                <a:avLst/>
                <a:gdLst/>
                <a:ahLst/>
                <a:cxnLst/>
                <a:rect l="l" t="t" r="r" b="b"/>
                <a:pathLst>
                  <a:path w="2168" h="3930" extrusionOk="0">
                    <a:moveTo>
                      <a:pt x="1977" y="0"/>
                    </a:moveTo>
                    <a:cubicBezTo>
                      <a:pt x="905" y="0"/>
                      <a:pt x="0" y="858"/>
                      <a:pt x="0" y="1977"/>
                    </a:cubicBezTo>
                    <a:cubicBezTo>
                      <a:pt x="0" y="3072"/>
                      <a:pt x="858" y="3930"/>
                      <a:pt x="1977" y="3930"/>
                    </a:cubicBezTo>
                    <a:lnTo>
                      <a:pt x="2167" y="3930"/>
                    </a:lnTo>
                    <a:cubicBezTo>
                      <a:pt x="1191" y="3835"/>
                      <a:pt x="429" y="3001"/>
                      <a:pt x="429" y="1977"/>
                    </a:cubicBezTo>
                    <a:cubicBezTo>
                      <a:pt x="429" y="953"/>
                      <a:pt x="1191" y="119"/>
                      <a:pt x="2167"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6"/>
              <p:cNvSpPr/>
              <p:nvPr/>
            </p:nvSpPr>
            <p:spPr>
              <a:xfrm>
                <a:off x="6066616" y="1237490"/>
                <a:ext cx="109228" cy="110210"/>
              </a:xfrm>
              <a:custGeom>
                <a:avLst/>
                <a:gdLst/>
                <a:ahLst/>
                <a:cxnLst/>
                <a:rect l="l" t="t" r="r" b="b"/>
                <a:pathLst>
                  <a:path w="2668" h="2692" extrusionOk="0">
                    <a:moveTo>
                      <a:pt x="1334" y="1"/>
                    </a:moveTo>
                    <a:cubicBezTo>
                      <a:pt x="596" y="1"/>
                      <a:pt x="0" y="596"/>
                      <a:pt x="0" y="1358"/>
                    </a:cubicBezTo>
                    <a:cubicBezTo>
                      <a:pt x="0" y="2096"/>
                      <a:pt x="596" y="2692"/>
                      <a:pt x="1334" y="2692"/>
                    </a:cubicBezTo>
                    <a:cubicBezTo>
                      <a:pt x="2072" y="2692"/>
                      <a:pt x="2667" y="2096"/>
                      <a:pt x="2667" y="1358"/>
                    </a:cubicBezTo>
                    <a:cubicBezTo>
                      <a:pt x="2667" y="644"/>
                      <a:pt x="2072" y="48"/>
                      <a:pt x="1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6"/>
              <p:cNvSpPr/>
              <p:nvPr/>
            </p:nvSpPr>
            <p:spPr>
              <a:xfrm>
                <a:off x="6065633" y="1237490"/>
                <a:ext cx="63416" cy="110210"/>
              </a:xfrm>
              <a:custGeom>
                <a:avLst/>
                <a:gdLst/>
                <a:ahLst/>
                <a:cxnLst/>
                <a:rect l="l" t="t" r="r" b="b"/>
                <a:pathLst>
                  <a:path w="1549" h="2692" extrusionOk="0">
                    <a:moveTo>
                      <a:pt x="1358" y="1"/>
                    </a:moveTo>
                    <a:cubicBezTo>
                      <a:pt x="596" y="1"/>
                      <a:pt x="0" y="596"/>
                      <a:pt x="0" y="1358"/>
                    </a:cubicBezTo>
                    <a:cubicBezTo>
                      <a:pt x="0" y="2096"/>
                      <a:pt x="596" y="2692"/>
                      <a:pt x="1358" y="2692"/>
                    </a:cubicBezTo>
                    <a:cubicBezTo>
                      <a:pt x="1405" y="2692"/>
                      <a:pt x="1501" y="2692"/>
                      <a:pt x="1548" y="2668"/>
                    </a:cubicBezTo>
                    <a:cubicBezTo>
                      <a:pt x="929" y="2596"/>
                      <a:pt x="429" y="2025"/>
                      <a:pt x="429" y="1358"/>
                    </a:cubicBezTo>
                    <a:cubicBezTo>
                      <a:pt x="429" y="691"/>
                      <a:pt x="905" y="120"/>
                      <a:pt x="1548" y="48"/>
                    </a:cubicBezTo>
                    <a:cubicBezTo>
                      <a:pt x="1501" y="48"/>
                      <a:pt x="1429" y="1"/>
                      <a:pt x="13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6"/>
              <p:cNvSpPr/>
              <p:nvPr/>
            </p:nvSpPr>
            <p:spPr>
              <a:xfrm>
                <a:off x="6099736" y="1256036"/>
                <a:ext cx="42946" cy="74101"/>
              </a:xfrm>
              <a:custGeom>
                <a:avLst/>
                <a:gdLst/>
                <a:ahLst/>
                <a:cxnLst/>
                <a:rect l="l" t="t" r="r" b="b"/>
                <a:pathLst>
                  <a:path w="1049" h="1810" extrusionOk="0">
                    <a:moveTo>
                      <a:pt x="501" y="381"/>
                    </a:moveTo>
                    <a:lnTo>
                      <a:pt x="501" y="715"/>
                    </a:lnTo>
                    <a:cubicBezTo>
                      <a:pt x="334" y="667"/>
                      <a:pt x="311" y="619"/>
                      <a:pt x="311" y="548"/>
                    </a:cubicBezTo>
                    <a:cubicBezTo>
                      <a:pt x="311" y="453"/>
                      <a:pt x="406" y="381"/>
                      <a:pt x="501" y="381"/>
                    </a:cubicBezTo>
                    <a:close/>
                    <a:moveTo>
                      <a:pt x="596" y="1072"/>
                    </a:moveTo>
                    <a:cubicBezTo>
                      <a:pt x="763" y="1143"/>
                      <a:pt x="787" y="1191"/>
                      <a:pt x="787" y="1286"/>
                    </a:cubicBezTo>
                    <a:cubicBezTo>
                      <a:pt x="787" y="1381"/>
                      <a:pt x="692" y="1429"/>
                      <a:pt x="596" y="1453"/>
                    </a:cubicBezTo>
                    <a:lnTo>
                      <a:pt x="596" y="1072"/>
                    </a:lnTo>
                    <a:close/>
                    <a:moveTo>
                      <a:pt x="572" y="0"/>
                    </a:moveTo>
                    <a:cubicBezTo>
                      <a:pt x="525" y="0"/>
                      <a:pt x="501" y="24"/>
                      <a:pt x="501" y="72"/>
                    </a:cubicBezTo>
                    <a:lnTo>
                      <a:pt x="501" y="143"/>
                    </a:lnTo>
                    <a:cubicBezTo>
                      <a:pt x="215" y="214"/>
                      <a:pt x="49" y="333"/>
                      <a:pt x="49" y="595"/>
                    </a:cubicBezTo>
                    <a:cubicBezTo>
                      <a:pt x="49" y="857"/>
                      <a:pt x="287" y="953"/>
                      <a:pt x="501" y="1048"/>
                    </a:cubicBezTo>
                    <a:lnTo>
                      <a:pt x="501" y="1500"/>
                    </a:lnTo>
                    <a:cubicBezTo>
                      <a:pt x="382" y="1453"/>
                      <a:pt x="311" y="1429"/>
                      <a:pt x="191" y="1334"/>
                    </a:cubicBezTo>
                    <a:cubicBezTo>
                      <a:pt x="162" y="1324"/>
                      <a:pt x="140" y="1318"/>
                      <a:pt x="122" y="1318"/>
                    </a:cubicBezTo>
                    <a:cubicBezTo>
                      <a:pt x="96" y="1318"/>
                      <a:pt x="76" y="1330"/>
                      <a:pt x="49" y="1357"/>
                    </a:cubicBezTo>
                    <a:cubicBezTo>
                      <a:pt x="49" y="1405"/>
                      <a:pt x="1" y="1429"/>
                      <a:pt x="1" y="1453"/>
                    </a:cubicBezTo>
                    <a:cubicBezTo>
                      <a:pt x="1" y="1572"/>
                      <a:pt x="215" y="1739"/>
                      <a:pt x="501" y="1739"/>
                    </a:cubicBezTo>
                    <a:lnTo>
                      <a:pt x="453" y="1739"/>
                    </a:lnTo>
                    <a:lnTo>
                      <a:pt x="453" y="1762"/>
                    </a:lnTo>
                    <a:cubicBezTo>
                      <a:pt x="453" y="1786"/>
                      <a:pt x="525" y="1810"/>
                      <a:pt x="549" y="1810"/>
                    </a:cubicBezTo>
                    <a:cubicBezTo>
                      <a:pt x="596" y="1810"/>
                      <a:pt x="644" y="1786"/>
                      <a:pt x="644" y="1762"/>
                    </a:cubicBezTo>
                    <a:lnTo>
                      <a:pt x="644" y="1691"/>
                    </a:lnTo>
                    <a:cubicBezTo>
                      <a:pt x="882" y="1667"/>
                      <a:pt x="1049" y="1524"/>
                      <a:pt x="1049" y="1215"/>
                    </a:cubicBezTo>
                    <a:cubicBezTo>
                      <a:pt x="1049" y="953"/>
                      <a:pt x="882" y="834"/>
                      <a:pt x="644" y="738"/>
                    </a:cubicBezTo>
                    <a:lnTo>
                      <a:pt x="644" y="357"/>
                    </a:lnTo>
                    <a:cubicBezTo>
                      <a:pt x="787" y="381"/>
                      <a:pt x="834" y="453"/>
                      <a:pt x="906" y="453"/>
                    </a:cubicBezTo>
                    <a:cubicBezTo>
                      <a:pt x="954" y="453"/>
                      <a:pt x="1025" y="381"/>
                      <a:pt x="1025" y="333"/>
                    </a:cubicBezTo>
                    <a:cubicBezTo>
                      <a:pt x="1049" y="238"/>
                      <a:pt x="1025" y="167"/>
                      <a:pt x="906" y="143"/>
                    </a:cubicBezTo>
                    <a:cubicBezTo>
                      <a:pt x="811" y="119"/>
                      <a:pt x="715" y="119"/>
                      <a:pt x="668" y="119"/>
                    </a:cubicBezTo>
                    <a:lnTo>
                      <a:pt x="668" y="72"/>
                    </a:lnTo>
                    <a:cubicBezTo>
                      <a:pt x="668" y="24"/>
                      <a:pt x="596" y="0"/>
                      <a:pt x="572" y="0"/>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6"/>
              <p:cNvSpPr/>
              <p:nvPr/>
            </p:nvSpPr>
            <p:spPr>
              <a:xfrm>
                <a:off x="5928156" y="1127321"/>
                <a:ext cx="43929" cy="43929"/>
              </a:xfrm>
              <a:custGeom>
                <a:avLst/>
                <a:gdLst/>
                <a:ahLst/>
                <a:cxnLst/>
                <a:rect l="l" t="t" r="r" b="b"/>
                <a:pathLst>
                  <a:path w="1073" h="1073" extrusionOk="0">
                    <a:moveTo>
                      <a:pt x="239" y="1"/>
                    </a:moveTo>
                    <a:cubicBezTo>
                      <a:pt x="120" y="1"/>
                      <a:pt x="1" y="120"/>
                      <a:pt x="1" y="239"/>
                    </a:cubicBezTo>
                    <a:lnTo>
                      <a:pt x="1" y="834"/>
                    </a:lnTo>
                    <a:cubicBezTo>
                      <a:pt x="1" y="953"/>
                      <a:pt x="120" y="1072"/>
                      <a:pt x="239" y="1072"/>
                    </a:cubicBezTo>
                    <a:lnTo>
                      <a:pt x="834" y="1072"/>
                    </a:lnTo>
                    <a:cubicBezTo>
                      <a:pt x="953" y="1072"/>
                      <a:pt x="1072" y="953"/>
                      <a:pt x="1072" y="834"/>
                    </a:cubicBezTo>
                    <a:lnTo>
                      <a:pt x="1072" y="239"/>
                    </a:lnTo>
                    <a:cubicBezTo>
                      <a:pt x="1072" y="120"/>
                      <a:pt x="953"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6"/>
              <p:cNvSpPr/>
              <p:nvPr/>
            </p:nvSpPr>
            <p:spPr>
              <a:xfrm>
                <a:off x="5928156" y="1125356"/>
                <a:ext cx="25383" cy="44379"/>
              </a:xfrm>
              <a:custGeom>
                <a:avLst/>
                <a:gdLst/>
                <a:ahLst/>
                <a:cxnLst/>
                <a:rect l="l" t="t" r="r" b="b"/>
                <a:pathLst>
                  <a:path w="620" h="1084" extrusionOk="0">
                    <a:moveTo>
                      <a:pt x="239" y="1"/>
                    </a:moveTo>
                    <a:cubicBezTo>
                      <a:pt x="120" y="1"/>
                      <a:pt x="1" y="120"/>
                      <a:pt x="1" y="239"/>
                    </a:cubicBezTo>
                    <a:lnTo>
                      <a:pt x="1" y="834"/>
                    </a:lnTo>
                    <a:cubicBezTo>
                      <a:pt x="1" y="954"/>
                      <a:pt x="120" y="1073"/>
                      <a:pt x="239" y="1073"/>
                    </a:cubicBezTo>
                    <a:lnTo>
                      <a:pt x="508" y="1073"/>
                    </a:lnTo>
                    <a:cubicBezTo>
                      <a:pt x="440" y="1042"/>
                      <a:pt x="405" y="950"/>
                      <a:pt x="405" y="834"/>
                    </a:cubicBezTo>
                    <a:lnTo>
                      <a:pt x="405" y="239"/>
                    </a:lnTo>
                    <a:cubicBezTo>
                      <a:pt x="405" y="120"/>
                      <a:pt x="524" y="1"/>
                      <a:pt x="620" y="1"/>
                    </a:cubicBezTo>
                    <a:close/>
                    <a:moveTo>
                      <a:pt x="508" y="1073"/>
                    </a:moveTo>
                    <a:cubicBezTo>
                      <a:pt x="524" y="1079"/>
                      <a:pt x="541" y="1083"/>
                      <a:pt x="560" y="1083"/>
                    </a:cubicBezTo>
                    <a:cubicBezTo>
                      <a:pt x="578" y="1083"/>
                      <a:pt x="598" y="1080"/>
                      <a:pt x="620" y="1073"/>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6"/>
              <p:cNvSpPr/>
              <p:nvPr/>
            </p:nvSpPr>
            <p:spPr>
              <a:xfrm>
                <a:off x="6005165" y="1127321"/>
                <a:ext cx="43929" cy="43929"/>
              </a:xfrm>
              <a:custGeom>
                <a:avLst/>
                <a:gdLst/>
                <a:ahLst/>
                <a:cxnLst/>
                <a:rect l="l" t="t" r="r" b="b"/>
                <a:pathLst>
                  <a:path w="1073" h="1073" extrusionOk="0">
                    <a:moveTo>
                      <a:pt x="239" y="1"/>
                    </a:moveTo>
                    <a:cubicBezTo>
                      <a:pt x="120" y="1"/>
                      <a:pt x="1" y="120"/>
                      <a:pt x="1" y="239"/>
                    </a:cubicBezTo>
                    <a:lnTo>
                      <a:pt x="1" y="834"/>
                    </a:lnTo>
                    <a:cubicBezTo>
                      <a:pt x="1" y="953"/>
                      <a:pt x="120" y="1072"/>
                      <a:pt x="239" y="1072"/>
                    </a:cubicBezTo>
                    <a:lnTo>
                      <a:pt x="834" y="1072"/>
                    </a:lnTo>
                    <a:cubicBezTo>
                      <a:pt x="953" y="1072"/>
                      <a:pt x="1073" y="953"/>
                      <a:pt x="1073" y="834"/>
                    </a:cubicBezTo>
                    <a:lnTo>
                      <a:pt x="1073" y="239"/>
                    </a:lnTo>
                    <a:cubicBezTo>
                      <a:pt x="1073" y="120"/>
                      <a:pt x="953"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6"/>
              <p:cNvSpPr/>
              <p:nvPr/>
            </p:nvSpPr>
            <p:spPr>
              <a:xfrm>
                <a:off x="6005165" y="1125356"/>
                <a:ext cx="25424" cy="44379"/>
              </a:xfrm>
              <a:custGeom>
                <a:avLst/>
                <a:gdLst/>
                <a:ahLst/>
                <a:cxnLst/>
                <a:rect l="l" t="t" r="r" b="b"/>
                <a:pathLst>
                  <a:path w="621" h="1084" extrusionOk="0">
                    <a:moveTo>
                      <a:pt x="239" y="1"/>
                    </a:moveTo>
                    <a:cubicBezTo>
                      <a:pt x="120" y="1"/>
                      <a:pt x="1" y="120"/>
                      <a:pt x="1" y="239"/>
                    </a:cubicBezTo>
                    <a:lnTo>
                      <a:pt x="1" y="834"/>
                    </a:lnTo>
                    <a:cubicBezTo>
                      <a:pt x="1" y="954"/>
                      <a:pt x="120" y="1073"/>
                      <a:pt x="239" y="1073"/>
                    </a:cubicBezTo>
                    <a:lnTo>
                      <a:pt x="513" y="1073"/>
                    </a:lnTo>
                    <a:cubicBezTo>
                      <a:pt x="439" y="1042"/>
                      <a:pt x="382" y="950"/>
                      <a:pt x="382" y="834"/>
                    </a:cubicBezTo>
                    <a:lnTo>
                      <a:pt x="382" y="239"/>
                    </a:lnTo>
                    <a:cubicBezTo>
                      <a:pt x="382" y="120"/>
                      <a:pt x="501" y="1"/>
                      <a:pt x="620" y="1"/>
                    </a:cubicBezTo>
                    <a:close/>
                    <a:moveTo>
                      <a:pt x="513" y="1073"/>
                    </a:moveTo>
                    <a:cubicBezTo>
                      <a:pt x="530" y="1079"/>
                      <a:pt x="548" y="1083"/>
                      <a:pt x="567" y="1083"/>
                    </a:cubicBezTo>
                    <a:cubicBezTo>
                      <a:pt x="584" y="1083"/>
                      <a:pt x="602" y="1080"/>
                      <a:pt x="620" y="1073"/>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6"/>
              <p:cNvSpPr/>
              <p:nvPr/>
            </p:nvSpPr>
            <p:spPr>
              <a:xfrm>
                <a:off x="5850166" y="1204329"/>
                <a:ext cx="43929" cy="44911"/>
              </a:xfrm>
              <a:custGeom>
                <a:avLst/>
                <a:gdLst/>
                <a:ahLst/>
                <a:cxnLst/>
                <a:rect l="l" t="t" r="r" b="b"/>
                <a:pathLst>
                  <a:path w="1073" h="1097" extrusionOk="0">
                    <a:moveTo>
                      <a:pt x="239" y="1"/>
                    </a:moveTo>
                    <a:cubicBezTo>
                      <a:pt x="119" y="1"/>
                      <a:pt x="0" y="120"/>
                      <a:pt x="0" y="239"/>
                    </a:cubicBezTo>
                    <a:lnTo>
                      <a:pt x="0" y="834"/>
                    </a:lnTo>
                    <a:cubicBezTo>
                      <a:pt x="0" y="977"/>
                      <a:pt x="119" y="1096"/>
                      <a:pt x="239" y="1096"/>
                    </a:cubicBezTo>
                    <a:lnTo>
                      <a:pt x="834" y="1096"/>
                    </a:lnTo>
                    <a:cubicBezTo>
                      <a:pt x="1001" y="1096"/>
                      <a:pt x="1072" y="977"/>
                      <a:pt x="1072" y="834"/>
                    </a:cubicBezTo>
                    <a:lnTo>
                      <a:pt x="1072" y="239"/>
                    </a:lnTo>
                    <a:cubicBezTo>
                      <a:pt x="1072" y="120"/>
                      <a:pt x="953"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6"/>
              <p:cNvSpPr/>
              <p:nvPr/>
            </p:nvSpPr>
            <p:spPr>
              <a:xfrm>
                <a:off x="5850166" y="1205312"/>
                <a:ext cx="26365" cy="43929"/>
              </a:xfrm>
              <a:custGeom>
                <a:avLst/>
                <a:gdLst/>
                <a:ahLst/>
                <a:cxnLst/>
                <a:rect l="l" t="t" r="r" b="b"/>
                <a:pathLst>
                  <a:path w="644" h="1073" extrusionOk="0">
                    <a:moveTo>
                      <a:pt x="239" y="1"/>
                    </a:moveTo>
                    <a:cubicBezTo>
                      <a:pt x="119" y="1"/>
                      <a:pt x="0" y="120"/>
                      <a:pt x="0" y="239"/>
                    </a:cubicBezTo>
                    <a:lnTo>
                      <a:pt x="0" y="834"/>
                    </a:lnTo>
                    <a:cubicBezTo>
                      <a:pt x="0" y="953"/>
                      <a:pt x="119" y="1072"/>
                      <a:pt x="239" y="1072"/>
                    </a:cubicBezTo>
                    <a:lnTo>
                      <a:pt x="643" y="1072"/>
                    </a:lnTo>
                    <a:cubicBezTo>
                      <a:pt x="524" y="1072"/>
                      <a:pt x="405" y="953"/>
                      <a:pt x="405" y="834"/>
                    </a:cubicBezTo>
                    <a:lnTo>
                      <a:pt x="405" y="239"/>
                    </a:lnTo>
                    <a:cubicBezTo>
                      <a:pt x="405" y="120"/>
                      <a:pt x="524" y="1"/>
                      <a:pt x="643" y="1"/>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6"/>
              <p:cNvSpPr/>
              <p:nvPr/>
            </p:nvSpPr>
            <p:spPr>
              <a:xfrm>
                <a:off x="5928156" y="1204329"/>
                <a:ext cx="43929" cy="44911"/>
              </a:xfrm>
              <a:custGeom>
                <a:avLst/>
                <a:gdLst/>
                <a:ahLst/>
                <a:cxnLst/>
                <a:rect l="l" t="t" r="r" b="b"/>
                <a:pathLst>
                  <a:path w="1073" h="1097" extrusionOk="0">
                    <a:moveTo>
                      <a:pt x="239" y="1"/>
                    </a:moveTo>
                    <a:cubicBezTo>
                      <a:pt x="120" y="1"/>
                      <a:pt x="1" y="120"/>
                      <a:pt x="1" y="239"/>
                    </a:cubicBezTo>
                    <a:lnTo>
                      <a:pt x="1" y="834"/>
                    </a:lnTo>
                    <a:cubicBezTo>
                      <a:pt x="1" y="977"/>
                      <a:pt x="120" y="1096"/>
                      <a:pt x="239" y="1096"/>
                    </a:cubicBezTo>
                    <a:lnTo>
                      <a:pt x="834" y="1096"/>
                    </a:lnTo>
                    <a:cubicBezTo>
                      <a:pt x="953" y="1096"/>
                      <a:pt x="1072" y="977"/>
                      <a:pt x="1072" y="834"/>
                    </a:cubicBezTo>
                    <a:lnTo>
                      <a:pt x="1072" y="239"/>
                    </a:lnTo>
                    <a:cubicBezTo>
                      <a:pt x="1072" y="120"/>
                      <a:pt x="953"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6"/>
              <p:cNvSpPr/>
              <p:nvPr/>
            </p:nvSpPr>
            <p:spPr>
              <a:xfrm>
                <a:off x="5928156" y="1205312"/>
                <a:ext cx="25383" cy="43929"/>
              </a:xfrm>
              <a:custGeom>
                <a:avLst/>
                <a:gdLst/>
                <a:ahLst/>
                <a:cxnLst/>
                <a:rect l="l" t="t" r="r" b="b"/>
                <a:pathLst>
                  <a:path w="620" h="1073" extrusionOk="0">
                    <a:moveTo>
                      <a:pt x="239" y="1"/>
                    </a:moveTo>
                    <a:cubicBezTo>
                      <a:pt x="120" y="1"/>
                      <a:pt x="1" y="120"/>
                      <a:pt x="1" y="239"/>
                    </a:cubicBezTo>
                    <a:lnTo>
                      <a:pt x="1" y="834"/>
                    </a:lnTo>
                    <a:cubicBezTo>
                      <a:pt x="1" y="953"/>
                      <a:pt x="120" y="1072"/>
                      <a:pt x="239" y="1072"/>
                    </a:cubicBezTo>
                    <a:lnTo>
                      <a:pt x="620" y="1072"/>
                    </a:lnTo>
                    <a:cubicBezTo>
                      <a:pt x="477" y="1072"/>
                      <a:pt x="405" y="953"/>
                      <a:pt x="405" y="834"/>
                    </a:cubicBezTo>
                    <a:lnTo>
                      <a:pt x="405" y="239"/>
                    </a:lnTo>
                    <a:cubicBezTo>
                      <a:pt x="405" y="120"/>
                      <a:pt x="524" y="1"/>
                      <a:pt x="620" y="1"/>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6"/>
              <p:cNvSpPr/>
              <p:nvPr/>
            </p:nvSpPr>
            <p:spPr>
              <a:xfrm>
                <a:off x="5850166" y="1282361"/>
                <a:ext cx="43929" cy="44870"/>
              </a:xfrm>
              <a:custGeom>
                <a:avLst/>
                <a:gdLst/>
                <a:ahLst/>
                <a:cxnLst/>
                <a:rect l="l" t="t" r="r" b="b"/>
                <a:pathLst>
                  <a:path w="1073" h="1096" extrusionOk="0">
                    <a:moveTo>
                      <a:pt x="239" y="0"/>
                    </a:moveTo>
                    <a:cubicBezTo>
                      <a:pt x="119" y="0"/>
                      <a:pt x="0" y="119"/>
                      <a:pt x="0" y="262"/>
                    </a:cubicBezTo>
                    <a:lnTo>
                      <a:pt x="0" y="857"/>
                    </a:lnTo>
                    <a:cubicBezTo>
                      <a:pt x="0" y="976"/>
                      <a:pt x="119" y="1096"/>
                      <a:pt x="239" y="1096"/>
                    </a:cubicBezTo>
                    <a:lnTo>
                      <a:pt x="834" y="1096"/>
                    </a:lnTo>
                    <a:cubicBezTo>
                      <a:pt x="1001" y="1096"/>
                      <a:pt x="1072" y="976"/>
                      <a:pt x="1072" y="857"/>
                    </a:cubicBezTo>
                    <a:lnTo>
                      <a:pt x="1072" y="262"/>
                    </a:lnTo>
                    <a:cubicBezTo>
                      <a:pt x="1072" y="119"/>
                      <a:pt x="953" y="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6"/>
              <p:cNvSpPr/>
              <p:nvPr/>
            </p:nvSpPr>
            <p:spPr>
              <a:xfrm>
                <a:off x="5850166" y="1283302"/>
                <a:ext cx="26365" cy="43929"/>
              </a:xfrm>
              <a:custGeom>
                <a:avLst/>
                <a:gdLst/>
                <a:ahLst/>
                <a:cxnLst/>
                <a:rect l="l" t="t" r="r" b="b"/>
                <a:pathLst>
                  <a:path w="644" h="1073" extrusionOk="0">
                    <a:moveTo>
                      <a:pt x="239" y="1"/>
                    </a:moveTo>
                    <a:cubicBezTo>
                      <a:pt x="119" y="1"/>
                      <a:pt x="0" y="120"/>
                      <a:pt x="0" y="239"/>
                    </a:cubicBezTo>
                    <a:lnTo>
                      <a:pt x="0" y="834"/>
                    </a:lnTo>
                    <a:cubicBezTo>
                      <a:pt x="0" y="953"/>
                      <a:pt x="119" y="1073"/>
                      <a:pt x="239" y="1073"/>
                    </a:cubicBezTo>
                    <a:lnTo>
                      <a:pt x="643" y="1073"/>
                    </a:lnTo>
                    <a:cubicBezTo>
                      <a:pt x="524" y="1073"/>
                      <a:pt x="405" y="953"/>
                      <a:pt x="405" y="834"/>
                    </a:cubicBezTo>
                    <a:lnTo>
                      <a:pt x="405" y="239"/>
                    </a:lnTo>
                    <a:cubicBezTo>
                      <a:pt x="405" y="120"/>
                      <a:pt x="524" y="1"/>
                      <a:pt x="643" y="1"/>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6"/>
              <p:cNvSpPr/>
              <p:nvPr/>
            </p:nvSpPr>
            <p:spPr>
              <a:xfrm>
                <a:off x="5928156" y="1282361"/>
                <a:ext cx="43929" cy="44870"/>
              </a:xfrm>
              <a:custGeom>
                <a:avLst/>
                <a:gdLst/>
                <a:ahLst/>
                <a:cxnLst/>
                <a:rect l="l" t="t" r="r" b="b"/>
                <a:pathLst>
                  <a:path w="1073" h="1096" extrusionOk="0">
                    <a:moveTo>
                      <a:pt x="239" y="0"/>
                    </a:moveTo>
                    <a:cubicBezTo>
                      <a:pt x="120" y="0"/>
                      <a:pt x="1" y="119"/>
                      <a:pt x="1" y="262"/>
                    </a:cubicBezTo>
                    <a:lnTo>
                      <a:pt x="1" y="857"/>
                    </a:lnTo>
                    <a:cubicBezTo>
                      <a:pt x="1" y="976"/>
                      <a:pt x="120" y="1096"/>
                      <a:pt x="239" y="1096"/>
                    </a:cubicBezTo>
                    <a:lnTo>
                      <a:pt x="834" y="1096"/>
                    </a:lnTo>
                    <a:cubicBezTo>
                      <a:pt x="953" y="1096"/>
                      <a:pt x="1072" y="976"/>
                      <a:pt x="1072" y="857"/>
                    </a:cubicBezTo>
                    <a:lnTo>
                      <a:pt x="1072" y="262"/>
                    </a:lnTo>
                    <a:cubicBezTo>
                      <a:pt x="1072" y="119"/>
                      <a:pt x="953" y="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6"/>
              <p:cNvSpPr/>
              <p:nvPr/>
            </p:nvSpPr>
            <p:spPr>
              <a:xfrm>
                <a:off x="5928156" y="1283302"/>
                <a:ext cx="25383" cy="43929"/>
              </a:xfrm>
              <a:custGeom>
                <a:avLst/>
                <a:gdLst/>
                <a:ahLst/>
                <a:cxnLst/>
                <a:rect l="l" t="t" r="r" b="b"/>
                <a:pathLst>
                  <a:path w="620" h="1073" extrusionOk="0">
                    <a:moveTo>
                      <a:pt x="239" y="1"/>
                    </a:moveTo>
                    <a:cubicBezTo>
                      <a:pt x="120" y="1"/>
                      <a:pt x="1" y="120"/>
                      <a:pt x="1" y="239"/>
                    </a:cubicBezTo>
                    <a:lnTo>
                      <a:pt x="1" y="834"/>
                    </a:lnTo>
                    <a:cubicBezTo>
                      <a:pt x="1" y="953"/>
                      <a:pt x="120" y="1073"/>
                      <a:pt x="239" y="1073"/>
                    </a:cubicBezTo>
                    <a:lnTo>
                      <a:pt x="620" y="1073"/>
                    </a:lnTo>
                    <a:cubicBezTo>
                      <a:pt x="477" y="1073"/>
                      <a:pt x="405" y="953"/>
                      <a:pt x="405" y="834"/>
                    </a:cubicBezTo>
                    <a:lnTo>
                      <a:pt x="405" y="239"/>
                    </a:lnTo>
                    <a:cubicBezTo>
                      <a:pt x="405" y="120"/>
                      <a:pt x="524" y="1"/>
                      <a:pt x="620" y="1"/>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Image 2">
            <a:extLst>
              <a:ext uri="{FF2B5EF4-FFF2-40B4-BE49-F238E27FC236}">
                <a16:creationId xmlns:a16="http://schemas.microsoft.com/office/drawing/2014/main" id="{9401ACDD-9A26-0FEE-B68C-81114549EA42}"/>
              </a:ext>
            </a:extLst>
          </p:cNvPr>
          <p:cNvPicPr>
            <a:picLocks noChangeAspect="1"/>
          </p:cNvPicPr>
          <p:nvPr/>
        </p:nvPicPr>
        <p:blipFill>
          <a:blip r:embed="rId3"/>
          <a:stretch>
            <a:fillRect/>
          </a:stretch>
        </p:blipFill>
        <p:spPr>
          <a:xfrm>
            <a:off x="1491587" y="941395"/>
            <a:ext cx="6159850" cy="4111223"/>
          </a:xfrm>
          <a:prstGeom prst="rect">
            <a:avLst/>
          </a:prstGeom>
        </p:spPr>
      </p:pic>
      <p:sp>
        <p:nvSpPr>
          <p:cNvPr id="2" name="Espace réservé du numéro de diapositive 1">
            <a:extLst>
              <a:ext uri="{FF2B5EF4-FFF2-40B4-BE49-F238E27FC236}">
                <a16:creationId xmlns:a16="http://schemas.microsoft.com/office/drawing/2014/main" id="{24CB34C6-75C7-0A9D-BFDE-99FC34BB7F5C}"/>
              </a:ext>
            </a:extLst>
          </p:cNvPr>
          <p:cNvSpPr>
            <a:spLocks noGrp="1"/>
          </p:cNvSpPr>
          <p:nvPr>
            <p:ph type="sldNum" sz="quarter" idx="10"/>
          </p:nvPr>
        </p:nvSpPr>
        <p:spPr/>
        <p:txBody>
          <a:bodyPr/>
          <a:lstStyle/>
          <a:p>
            <a:fld id="{534085DB-8E88-44CC-924E-65E97532B1DB}" type="slidenum">
              <a:rPr lang="fr-FR" smtClean="0"/>
              <a:t>14</a:t>
            </a:fld>
            <a:endParaRPr lang="fr-FR"/>
          </a:p>
        </p:txBody>
      </p:sp>
    </p:spTree>
    <p:extLst>
      <p:ext uri="{BB962C8B-B14F-4D97-AF65-F5344CB8AC3E}">
        <p14:creationId xmlns:p14="http://schemas.microsoft.com/office/powerpoint/2010/main" val="4048661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Google Shape;1634;p51"/>
          <p:cNvSpPr/>
          <p:nvPr/>
        </p:nvSpPr>
        <p:spPr>
          <a:xfrm rot="-7099136" flipH="1">
            <a:off x="-1230162" y="3027192"/>
            <a:ext cx="4121645" cy="490371"/>
          </a:xfrm>
          <a:custGeom>
            <a:avLst/>
            <a:gdLst/>
            <a:ahLst/>
            <a:cxnLst/>
            <a:rect l="l" t="t" r="r" b="b"/>
            <a:pathLst>
              <a:path w="143004" h="19615" fill="none" extrusionOk="0">
                <a:moveTo>
                  <a:pt x="1" y="167"/>
                </a:moveTo>
                <a:lnTo>
                  <a:pt x="83260" y="19614"/>
                </a:lnTo>
                <a:lnTo>
                  <a:pt x="143003"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1"/>
          <p:cNvSpPr txBox="1">
            <a:spLocks noGrp="1"/>
          </p:cNvSpPr>
          <p:nvPr>
            <p:ph type="title"/>
          </p:nvPr>
        </p:nvSpPr>
        <p:spPr>
          <a:xfrm>
            <a:off x="3420220" y="845533"/>
            <a:ext cx="4795200" cy="80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358 000€</a:t>
            </a:r>
            <a:endParaRPr/>
          </a:p>
        </p:txBody>
      </p:sp>
      <p:sp>
        <p:nvSpPr>
          <p:cNvPr id="1637" name="Google Shape;1637;p51"/>
          <p:cNvSpPr txBox="1">
            <a:spLocks noGrp="1"/>
          </p:cNvSpPr>
          <p:nvPr>
            <p:ph type="title" idx="2"/>
          </p:nvPr>
        </p:nvSpPr>
        <p:spPr>
          <a:xfrm>
            <a:off x="4086170" y="1943633"/>
            <a:ext cx="3442412" cy="80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32 700€</a:t>
            </a:r>
            <a:endParaRPr/>
          </a:p>
        </p:txBody>
      </p:sp>
      <p:sp>
        <p:nvSpPr>
          <p:cNvPr id="1639" name="Google Shape;1639;p51"/>
          <p:cNvSpPr txBox="1">
            <a:spLocks noGrp="1"/>
          </p:cNvSpPr>
          <p:nvPr>
            <p:ph type="title" idx="4"/>
          </p:nvPr>
        </p:nvSpPr>
        <p:spPr>
          <a:xfrm>
            <a:off x="3420220" y="3085822"/>
            <a:ext cx="4795200" cy="80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390 000€</a:t>
            </a:r>
            <a:endParaRPr/>
          </a:p>
        </p:txBody>
      </p:sp>
      <p:sp>
        <p:nvSpPr>
          <p:cNvPr id="1641" name="Google Shape;1641;p51"/>
          <p:cNvSpPr/>
          <p:nvPr/>
        </p:nvSpPr>
        <p:spPr>
          <a:xfrm rot="7099233">
            <a:off x="6348289" y="3607995"/>
            <a:ext cx="3575070" cy="490371"/>
          </a:xfrm>
          <a:custGeom>
            <a:avLst/>
            <a:gdLst/>
            <a:ahLst/>
            <a:cxnLst/>
            <a:rect l="l" t="t" r="r" b="b"/>
            <a:pathLst>
              <a:path w="143004" h="19615" fill="none" extrusionOk="0">
                <a:moveTo>
                  <a:pt x="1" y="167"/>
                </a:moveTo>
                <a:lnTo>
                  <a:pt x="83260" y="19614"/>
                </a:lnTo>
                <a:lnTo>
                  <a:pt x="143003"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6" name="Google Shape;1646;p51"/>
          <p:cNvGrpSpPr/>
          <p:nvPr/>
        </p:nvGrpSpPr>
        <p:grpSpPr>
          <a:xfrm rot="-2625120">
            <a:off x="173694" y="1722625"/>
            <a:ext cx="1425121" cy="1217508"/>
            <a:chOff x="6217325" y="1962975"/>
            <a:chExt cx="1425200" cy="1217575"/>
          </a:xfrm>
        </p:grpSpPr>
        <p:sp>
          <p:nvSpPr>
            <p:cNvPr id="1647" name="Google Shape;1647;p51"/>
            <p:cNvSpPr/>
            <p:nvPr/>
          </p:nvSpPr>
          <p:spPr>
            <a:xfrm>
              <a:off x="6217325" y="2040525"/>
              <a:ext cx="1400175" cy="1140025"/>
            </a:xfrm>
            <a:custGeom>
              <a:avLst/>
              <a:gdLst/>
              <a:ahLst/>
              <a:cxnLst/>
              <a:rect l="l" t="t" r="r" b="b"/>
              <a:pathLst>
                <a:path w="56007" h="45601" extrusionOk="0">
                  <a:moveTo>
                    <a:pt x="9707" y="1"/>
                  </a:moveTo>
                  <a:lnTo>
                    <a:pt x="0" y="31156"/>
                  </a:lnTo>
                  <a:lnTo>
                    <a:pt x="46300" y="45600"/>
                  </a:lnTo>
                  <a:lnTo>
                    <a:pt x="56007" y="14411"/>
                  </a:lnTo>
                  <a:lnTo>
                    <a:pt x="97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1"/>
            <p:cNvSpPr/>
            <p:nvPr/>
          </p:nvSpPr>
          <p:spPr>
            <a:xfrm>
              <a:off x="6460825" y="1962975"/>
              <a:ext cx="1181700" cy="437850"/>
            </a:xfrm>
            <a:custGeom>
              <a:avLst/>
              <a:gdLst/>
              <a:ahLst/>
              <a:cxnLst/>
              <a:rect l="l" t="t" r="r" b="b"/>
              <a:pathLst>
                <a:path w="47268" h="17514" extrusionOk="0">
                  <a:moveTo>
                    <a:pt x="968" y="1"/>
                  </a:moveTo>
                  <a:lnTo>
                    <a:pt x="0" y="3069"/>
                  </a:lnTo>
                  <a:lnTo>
                    <a:pt x="46300" y="17513"/>
                  </a:lnTo>
                  <a:lnTo>
                    <a:pt x="47267" y="14444"/>
                  </a:lnTo>
                  <a:lnTo>
                    <a:pt x="968" y="1"/>
                  </a:ln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51"/>
          <p:cNvGrpSpPr/>
          <p:nvPr/>
        </p:nvGrpSpPr>
        <p:grpSpPr>
          <a:xfrm rot="-1847979">
            <a:off x="484624" y="1928433"/>
            <a:ext cx="924519" cy="937241"/>
            <a:chOff x="7198391" y="5"/>
            <a:chExt cx="924586" cy="937309"/>
          </a:xfrm>
        </p:grpSpPr>
        <p:sp>
          <p:nvSpPr>
            <p:cNvPr id="1650" name="Google Shape;1650;p51"/>
            <p:cNvSpPr/>
            <p:nvPr/>
          </p:nvSpPr>
          <p:spPr>
            <a:xfrm rot="1123842">
              <a:off x="7299502" y="98352"/>
              <a:ext cx="722364" cy="740624"/>
            </a:xfrm>
            <a:custGeom>
              <a:avLst/>
              <a:gdLst/>
              <a:ahLst/>
              <a:cxnLst/>
              <a:rect l="l" t="t" r="r" b="b"/>
              <a:pathLst>
                <a:path w="30826" h="31694" extrusionOk="0">
                  <a:moveTo>
                    <a:pt x="15419" y="1"/>
                  </a:moveTo>
                  <a:cubicBezTo>
                    <a:pt x="14990" y="1"/>
                    <a:pt x="14645" y="346"/>
                    <a:pt x="14645" y="763"/>
                  </a:cubicBezTo>
                  <a:lnTo>
                    <a:pt x="14645" y="1739"/>
                  </a:lnTo>
                  <a:lnTo>
                    <a:pt x="14645" y="1858"/>
                  </a:lnTo>
                  <a:lnTo>
                    <a:pt x="14645" y="2846"/>
                  </a:lnTo>
                  <a:lnTo>
                    <a:pt x="750" y="2846"/>
                  </a:lnTo>
                  <a:cubicBezTo>
                    <a:pt x="345" y="2846"/>
                    <a:pt x="0" y="3168"/>
                    <a:pt x="0" y="3584"/>
                  </a:cubicBezTo>
                  <a:lnTo>
                    <a:pt x="0" y="4120"/>
                  </a:lnTo>
                  <a:lnTo>
                    <a:pt x="0" y="5406"/>
                  </a:lnTo>
                  <a:lnTo>
                    <a:pt x="0" y="5430"/>
                  </a:lnTo>
                  <a:cubicBezTo>
                    <a:pt x="0" y="5835"/>
                    <a:pt x="334" y="6180"/>
                    <a:pt x="750" y="6180"/>
                  </a:cubicBezTo>
                  <a:lnTo>
                    <a:pt x="1536" y="6180"/>
                  </a:lnTo>
                  <a:lnTo>
                    <a:pt x="1536" y="24968"/>
                  </a:lnTo>
                  <a:lnTo>
                    <a:pt x="1536" y="25004"/>
                  </a:lnTo>
                  <a:cubicBezTo>
                    <a:pt x="1536" y="25432"/>
                    <a:pt x="1869" y="25778"/>
                    <a:pt x="2310" y="25778"/>
                  </a:cubicBezTo>
                  <a:lnTo>
                    <a:pt x="8680" y="25778"/>
                  </a:lnTo>
                  <a:lnTo>
                    <a:pt x="7382" y="30683"/>
                  </a:lnTo>
                  <a:cubicBezTo>
                    <a:pt x="7275" y="31076"/>
                    <a:pt x="7453" y="31481"/>
                    <a:pt x="7823" y="31624"/>
                  </a:cubicBezTo>
                  <a:cubicBezTo>
                    <a:pt x="7858" y="31635"/>
                    <a:pt x="7894" y="31635"/>
                    <a:pt x="7918" y="31659"/>
                  </a:cubicBezTo>
                  <a:lnTo>
                    <a:pt x="7942" y="31659"/>
                  </a:lnTo>
                  <a:cubicBezTo>
                    <a:pt x="7965" y="31659"/>
                    <a:pt x="7989" y="31671"/>
                    <a:pt x="8001" y="31671"/>
                  </a:cubicBezTo>
                  <a:lnTo>
                    <a:pt x="8215" y="31671"/>
                  </a:lnTo>
                  <a:cubicBezTo>
                    <a:pt x="8227" y="31671"/>
                    <a:pt x="8251" y="31671"/>
                    <a:pt x="8275" y="31659"/>
                  </a:cubicBezTo>
                  <a:lnTo>
                    <a:pt x="8311" y="31659"/>
                  </a:lnTo>
                  <a:cubicBezTo>
                    <a:pt x="8323" y="31659"/>
                    <a:pt x="8346" y="31635"/>
                    <a:pt x="8370" y="31635"/>
                  </a:cubicBezTo>
                  <a:lnTo>
                    <a:pt x="8382" y="31635"/>
                  </a:lnTo>
                  <a:cubicBezTo>
                    <a:pt x="8406" y="31624"/>
                    <a:pt x="8442" y="31612"/>
                    <a:pt x="8466" y="31612"/>
                  </a:cubicBezTo>
                  <a:cubicBezTo>
                    <a:pt x="8501" y="31600"/>
                    <a:pt x="8525" y="31576"/>
                    <a:pt x="8549" y="31564"/>
                  </a:cubicBezTo>
                  <a:cubicBezTo>
                    <a:pt x="8692" y="31457"/>
                    <a:pt x="8811" y="31314"/>
                    <a:pt x="8858" y="31135"/>
                  </a:cubicBezTo>
                  <a:lnTo>
                    <a:pt x="9358" y="29195"/>
                  </a:lnTo>
                  <a:cubicBezTo>
                    <a:pt x="9406" y="29218"/>
                    <a:pt x="9454" y="29218"/>
                    <a:pt x="9513" y="29218"/>
                  </a:cubicBezTo>
                  <a:lnTo>
                    <a:pt x="21348" y="29218"/>
                  </a:lnTo>
                  <a:cubicBezTo>
                    <a:pt x="21384" y="29218"/>
                    <a:pt x="21443" y="29195"/>
                    <a:pt x="21491" y="29195"/>
                  </a:cubicBezTo>
                  <a:lnTo>
                    <a:pt x="22003" y="31135"/>
                  </a:lnTo>
                  <a:cubicBezTo>
                    <a:pt x="22095" y="31468"/>
                    <a:pt x="22404" y="31694"/>
                    <a:pt x="22738" y="31694"/>
                  </a:cubicBezTo>
                  <a:cubicBezTo>
                    <a:pt x="22833" y="31694"/>
                    <a:pt x="22931" y="31675"/>
                    <a:pt x="23027" y="31635"/>
                  </a:cubicBezTo>
                  <a:cubicBezTo>
                    <a:pt x="23051" y="31624"/>
                    <a:pt x="23074" y="31624"/>
                    <a:pt x="23098" y="31612"/>
                  </a:cubicBezTo>
                  <a:cubicBezTo>
                    <a:pt x="23110" y="31600"/>
                    <a:pt x="23146" y="31576"/>
                    <a:pt x="23158" y="31576"/>
                  </a:cubicBezTo>
                  <a:cubicBezTo>
                    <a:pt x="23432" y="31397"/>
                    <a:pt x="23551" y="31040"/>
                    <a:pt x="23455" y="30719"/>
                  </a:cubicBezTo>
                  <a:lnTo>
                    <a:pt x="22158" y="25801"/>
                  </a:lnTo>
                  <a:lnTo>
                    <a:pt x="28516" y="25801"/>
                  </a:lnTo>
                  <a:cubicBezTo>
                    <a:pt x="28944" y="25801"/>
                    <a:pt x="29290" y="25468"/>
                    <a:pt x="29290" y="25027"/>
                  </a:cubicBezTo>
                  <a:lnTo>
                    <a:pt x="29290" y="6156"/>
                  </a:lnTo>
                  <a:lnTo>
                    <a:pt x="30075" y="6156"/>
                  </a:lnTo>
                  <a:cubicBezTo>
                    <a:pt x="30492" y="6156"/>
                    <a:pt x="30825" y="5835"/>
                    <a:pt x="30825" y="5418"/>
                  </a:cubicBezTo>
                  <a:lnTo>
                    <a:pt x="30825" y="5382"/>
                  </a:lnTo>
                  <a:lnTo>
                    <a:pt x="30825" y="4108"/>
                  </a:lnTo>
                  <a:lnTo>
                    <a:pt x="30825" y="3572"/>
                  </a:lnTo>
                  <a:cubicBezTo>
                    <a:pt x="30814" y="3168"/>
                    <a:pt x="30480" y="2846"/>
                    <a:pt x="30063" y="2846"/>
                  </a:cubicBezTo>
                  <a:lnTo>
                    <a:pt x="16169" y="2846"/>
                  </a:lnTo>
                  <a:lnTo>
                    <a:pt x="16169" y="786"/>
                  </a:lnTo>
                  <a:cubicBezTo>
                    <a:pt x="16169" y="536"/>
                    <a:pt x="16050" y="310"/>
                    <a:pt x="15871" y="167"/>
                  </a:cubicBezTo>
                  <a:cubicBezTo>
                    <a:pt x="15835" y="132"/>
                    <a:pt x="15812" y="120"/>
                    <a:pt x="15776" y="108"/>
                  </a:cubicBezTo>
                  <a:cubicBezTo>
                    <a:pt x="15752" y="84"/>
                    <a:pt x="15716" y="72"/>
                    <a:pt x="15669" y="60"/>
                  </a:cubicBezTo>
                  <a:cubicBezTo>
                    <a:pt x="15669" y="60"/>
                    <a:pt x="15657" y="60"/>
                    <a:pt x="15657" y="48"/>
                  </a:cubicBezTo>
                  <a:cubicBezTo>
                    <a:pt x="15645" y="48"/>
                    <a:pt x="15633" y="24"/>
                    <a:pt x="15609" y="24"/>
                  </a:cubicBezTo>
                  <a:cubicBezTo>
                    <a:pt x="15597" y="24"/>
                    <a:pt x="15597" y="24"/>
                    <a:pt x="15585" y="12"/>
                  </a:cubicBezTo>
                  <a:cubicBezTo>
                    <a:pt x="15574" y="12"/>
                    <a:pt x="15550" y="12"/>
                    <a:pt x="15550" y="1"/>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1" name="Google Shape;1651;p51"/>
            <p:cNvGrpSpPr/>
            <p:nvPr/>
          </p:nvGrpSpPr>
          <p:grpSpPr>
            <a:xfrm rot="1145498">
              <a:off x="7299915" y="97596"/>
              <a:ext cx="721538" cy="742128"/>
              <a:chOff x="7680184" y="2367475"/>
              <a:chExt cx="401703" cy="413166"/>
            </a:xfrm>
          </p:grpSpPr>
          <p:sp>
            <p:nvSpPr>
              <p:cNvPr id="1652" name="Google Shape;1652;p51"/>
              <p:cNvSpPr/>
              <p:nvPr/>
            </p:nvSpPr>
            <p:spPr>
              <a:xfrm>
                <a:off x="7871251" y="2367475"/>
                <a:ext cx="19569" cy="40981"/>
              </a:xfrm>
              <a:custGeom>
                <a:avLst/>
                <a:gdLst/>
                <a:ahLst/>
                <a:cxnLst/>
                <a:rect l="l" t="t" r="r" b="b"/>
                <a:pathLst>
                  <a:path w="478" h="1001" extrusionOk="0">
                    <a:moveTo>
                      <a:pt x="239" y="0"/>
                    </a:moveTo>
                    <a:cubicBezTo>
                      <a:pt x="96" y="0"/>
                      <a:pt x="1" y="120"/>
                      <a:pt x="1" y="239"/>
                    </a:cubicBezTo>
                    <a:lnTo>
                      <a:pt x="1" y="1001"/>
                    </a:lnTo>
                    <a:lnTo>
                      <a:pt x="477" y="1001"/>
                    </a:lnTo>
                    <a:lnTo>
                      <a:pt x="477" y="239"/>
                    </a:lnTo>
                    <a:cubicBezTo>
                      <a:pt x="477" y="96"/>
                      <a:pt x="358" y="0"/>
                      <a:pt x="2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1"/>
              <p:cNvSpPr/>
              <p:nvPr/>
            </p:nvSpPr>
            <p:spPr>
              <a:xfrm>
                <a:off x="7871251" y="2368458"/>
                <a:ext cx="15639" cy="41963"/>
              </a:xfrm>
              <a:custGeom>
                <a:avLst/>
                <a:gdLst/>
                <a:ahLst/>
                <a:cxnLst/>
                <a:rect l="l" t="t" r="r" b="b"/>
                <a:pathLst>
                  <a:path w="382" h="1025" extrusionOk="0">
                    <a:moveTo>
                      <a:pt x="239" y="0"/>
                    </a:moveTo>
                    <a:cubicBezTo>
                      <a:pt x="96" y="0"/>
                      <a:pt x="1" y="119"/>
                      <a:pt x="1" y="238"/>
                    </a:cubicBezTo>
                    <a:lnTo>
                      <a:pt x="1" y="1024"/>
                    </a:lnTo>
                    <a:lnTo>
                      <a:pt x="287" y="1024"/>
                    </a:lnTo>
                    <a:lnTo>
                      <a:pt x="287" y="238"/>
                    </a:lnTo>
                    <a:cubicBezTo>
                      <a:pt x="287" y="143"/>
                      <a:pt x="334" y="96"/>
                      <a:pt x="382" y="72"/>
                    </a:cubicBezTo>
                    <a:cubicBezTo>
                      <a:pt x="358" y="24"/>
                      <a:pt x="287"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1"/>
              <p:cNvSpPr/>
              <p:nvPr/>
            </p:nvSpPr>
            <p:spPr>
              <a:xfrm>
                <a:off x="7797149" y="2737000"/>
                <a:ext cx="166790" cy="11709"/>
              </a:xfrm>
              <a:custGeom>
                <a:avLst/>
                <a:gdLst/>
                <a:ahLst/>
                <a:cxnLst/>
                <a:rect l="l" t="t" r="r" b="b"/>
                <a:pathLst>
                  <a:path w="4074" h="286" extrusionOk="0">
                    <a:moveTo>
                      <a:pt x="144" y="0"/>
                    </a:moveTo>
                    <a:cubicBezTo>
                      <a:pt x="49" y="0"/>
                      <a:pt x="1" y="48"/>
                      <a:pt x="1" y="143"/>
                    </a:cubicBezTo>
                    <a:cubicBezTo>
                      <a:pt x="1" y="238"/>
                      <a:pt x="49" y="286"/>
                      <a:pt x="144" y="286"/>
                    </a:cubicBezTo>
                    <a:lnTo>
                      <a:pt x="3930" y="286"/>
                    </a:lnTo>
                    <a:cubicBezTo>
                      <a:pt x="4002" y="286"/>
                      <a:pt x="4073" y="214"/>
                      <a:pt x="4073" y="143"/>
                    </a:cubicBezTo>
                    <a:cubicBezTo>
                      <a:pt x="4073" y="48"/>
                      <a:pt x="4002" y="0"/>
                      <a:pt x="3930" y="0"/>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1"/>
              <p:cNvSpPr/>
              <p:nvPr/>
            </p:nvSpPr>
            <p:spPr>
              <a:xfrm>
                <a:off x="7948300" y="2699949"/>
                <a:ext cx="39016" cy="80693"/>
              </a:xfrm>
              <a:custGeom>
                <a:avLst/>
                <a:gdLst/>
                <a:ahLst/>
                <a:cxnLst/>
                <a:rect l="l" t="t" r="r" b="b"/>
                <a:pathLst>
                  <a:path w="953" h="1971" extrusionOk="0">
                    <a:moveTo>
                      <a:pt x="0" y="0"/>
                    </a:moveTo>
                    <a:lnTo>
                      <a:pt x="429" y="1786"/>
                    </a:lnTo>
                    <a:cubicBezTo>
                      <a:pt x="465" y="1912"/>
                      <a:pt x="556" y="1970"/>
                      <a:pt x="660" y="1970"/>
                    </a:cubicBezTo>
                    <a:cubicBezTo>
                      <a:pt x="693" y="1970"/>
                      <a:pt x="728" y="1964"/>
                      <a:pt x="762" y="1953"/>
                    </a:cubicBezTo>
                    <a:cubicBezTo>
                      <a:pt x="881" y="1881"/>
                      <a:pt x="953" y="1762"/>
                      <a:pt x="905" y="1643"/>
                    </a:cubicBezTo>
                    <a:lnTo>
                      <a:pt x="5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1"/>
              <p:cNvSpPr/>
              <p:nvPr/>
            </p:nvSpPr>
            <p:spPr>
              <a:xfrm>
                <a:off x="7774755" y="2701873"/>
                <a:ext cx="39998" cy="78564"/>
              </a:xfrm>
              <a:custGeom>
                <a:avLst/>
                <a:gdLst/>
                <a:ahLst/>
                <a:cxnLst/>
                <a:rect l="l" t="t" r="r" b="b"/>
                <a:pathLst>
                  <a:path w="977" h="1919" extrusionOk="0">
                    <a:moveTo>
                      <a:pt x="476" y="1"/>
                    </a:moveTo>
                    <a:lnTo>
                      <a:pt x="72" y="1620"/>
                    </a:lnTo>
                    <a:cubicBezTo>
                      <a:pt x="0" y="1715"/>
                      <a:pt x="72" y="1858"/>
                      <a:pt x="191" y="1906"/>
                    </a:cubicBezTo>
                    <a:cubicBezTo>
                      <a:pt x="216" y="1915"/>
                      <a:pt x="242" y="1918"/>
                      <a:pt x="267" y="1918"/>
                    </a:cubicBezTo>
                    <a:cubicBezTo>
                      <a:pt x="381" y="1918"/>
                      <a:pt x="481" y="1837"/>
                      <a:pt x="500" y="1739"/>
                    </a:cubicBezTo>
                    <a:lnTo>
                      <a:pt x="9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1"/>
              <p:cNvSpPr/>
              <p:nvPr/>
            </p:nvSpPr>
            <p:spPr>
              <a:xfrm>
                <a:off x="7946335" y="2701873"/>
                <a:ext cx="34185" cy="78769"/>
              </a:xfrm>
              <a:custGeom>
                <a:avLst/>
                <a:gdLst/>
                <a:ahLst/>
                <a:cxnLst/>
                <a:rect l="l" t="t" r="r" b="b"/>
                <a:pathLst>
                  <a:path w="835" h="1924" extrusionOk="0">
                    <a:moveTo>
                      <a:pt x="1" y="1"/>
                    </a:moveTo>
                    <a:lnTo>
                      <a:pt x="477" y="1739"/>
                    </a:lnTo>
                    <a:cubicBezTo>
                      <a:pt x="513" y="1865"/>
                      <a:pt x="604" y="1923"/>
                      <a:pt x="708" y="1923"/>
                    </a:cubicBezTo>
                    <a:cubicBezTo>
                      <a:pt x="741" y="1923"/>
                      <a:pt x="776" y="1917"/>
                      <a:pt x="810" y="1906"/>
                    </a:cubicBezTo>
                    <a:cubicBezTo>
                      <a:pt x="834" y="1906"/>
                      <a:pt x="834" y="1906"/>
                      <a:pt x="834" y="1858"/>
                    </a:cubicBezTo>
                    <a:cubicBezTo>
                      <a:pt x="810" y="1858"/>
                      <a:pt x="786" y="1811"/>
                      <a:pt x="763" y="1739"/>
                    </a:cubicBezTo>
                    <a:lnTo>
                      <a:pt x="2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1"/>
              <p:cNvSpPr/>
              <p:nvPr/>
            </p:nvSpPr>
            <p:spPr>
              <a:xfrm>
                <a:off x="7774755" y="2699949"/>
                <a:ext cx="29272" cy="80570"/>
              </a:xfrm>
              <a:custGeom>
                <a:avLst/>
                <a:gdLst/>
                <a:ahLst/>
                <a:cxnLst/>
                <a:rect l="l" t="t" r="r" b="b"/>
                <a:pathLst>
                  <a:path w="715" h="1968" extrusionOk="0">
                    <a:moveTo>
                      <a:pt x="453" y="0"/>
                    </a:moveTo>
                    <a:lnTo>
                      <a:pt x="24" y="1643"/>
                    </a:lnTo>
                    <a:cubicBezTo>
                      <a:pt x="0" y="1762"/>
                      <a:pt x="72" y="1881"/>
                      <a:pt x="191" y="1953"/>
                    </a:cubicBezTo>
                    <a:cubicBezTo>
                      <a:pt x="217" y="1962"/>
                      <a:pt x="243" y="1967"/>
                      <a:pt x="270" y="1967"/>
                    </a:cubicBezTo>
                    <a:cubicBezTo>
                      <a:pt x="318" y="1967"/>
                      <a:pt x="368" y="1951"/>
                      <a:pt x="429" y="1905"/>
                    </a:cubicBezTo>
                    <a:cubicBezTo>
                      <a:pt x="334" y="1881"/>
                      <a:pt x="262" y="1762"/>
                      <a:pt x="310" y="1643"/>
                    </a:cubicBezTo>
                    <a:lnTo>
                      <a:pt x="7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1"/>
              <p:cNvSpPr/>
              <p:nvPr/>
            </p:nvSpPr>
            <p:spPr>
              <a:xfrm>
                <a:off x="7700654" y="2446449"/>
                <a:ext cx="361746" cy="257431"/>
              </a:xfrm>
              <a:custGeom>
                <a:avLst/>
                <a:gdLst/>
                <a:ahLst/>
                <a:cxnLst/>
                <a:rect l="l" t="t" r="r" b="b"/>
                <a:pathLst>
                  <a:path w="8836" h="6288" extrusionOk="0">
                    <a:moveTo>
                      <a:pt x="0" y="0"/>
                    </a:moveTo>
                    <a:lnTo>
                      <a:pt x="0" y="6049"/>
                    </a:lnTo>
                    <a:cubicBezTo>
                      <a:pt x="0" y="6168"/>
                      <a:pt x="96" y="6287"/>
                      <a:pt x="238" y="6287"/>
                    </a:cubicBezTo>
                    <a:lnTo>
                      <a:pt x="8574" y="6287"/>
                    </a:lnTo>
                    <a:cubicBezTo>
                      <a:pt x="8716" y="6287"/>
                      <a:pt x="8812" y="6168"/>
                      <a:pt x="8835" y="6049"/>
                    </a:cubicBezTo>
                    <a:lnTo>
                      <a:pt x="8835" y="0"/>
                    </a:ln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1"/>
              <p:cNvSpPr/>
              <p:nvPr/>
            </p:nvSpPr>
            <p:spPr>
              <a:xfrm>
                <a:off x="7699671" y="2445466"/>
                <a:ext cx="27348" cy="258413"/>
              </a:xfrm>
              <a:custGeom>
                <a:avLst/>
                <a:gdLst/>
                <a:ahLst/>
                <a:cxnLst/>
                <a:rect l="l" t="t" r="r" b="b"/>
                <a:pathLst>
                  <a:path w="668" h="6312" extrusionOk="0">
                    <a:moveTo>
                      <a:pt x="0" y="1"/>
                    </a:moveTo>
                    <a:lnTo>
                      <a:pt x="0" y="6049"/>
                    </a:lnTo>
                    <a:cubicBezTo>
                      <a:pt x="0" y="6192"/>
                      <a:pt x="120" y="6311"/>
                      <a:pt x="262" y="6311"/>
                    </a:cubicBezTo>
                    <a:lnTo>
                      <a:pt x="667" y="6311"/>
                    </a:lnTo>
                    <a:cubicBezTo>
                      <a:pt x="524" y="6311"/>
                      <a:pt x="405" y="6192"/>
                      <a:pt x="405" y="6049"/>
                    </a:cubicBezTo>
                    <a:lnTo>
                      <a:pt x="405" y="1"/>
                    </a:lnTo>
                    <a:close/>
                  </a:path>
                </a:pathLst>
              </a:custGeom>
              <a:solidFill>
                <a:srgbClr val="D8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1"/>
              <p:cNvSpPr/>
              <p:nvPr/>
            </p:nvSpPr>
            <p:spPr>
              <a:xfrm>
                <a:off x="7680184" y="2404526"/>
                <a:ext cx="401703" cy="43929"/>
              </a:xfrm>
              <a:custGeom>
                <a:avLst/>
                <a:gdLst/>
                <a:ahLst/>
                <a:cxnLst/>
                <a:rect l="l" t="t" r="r" b="b"/>
                <a:pathLst>
                  <a:path w="9812" h="1073" extrusionOk="0">
                    <a:moveTo>
                      <a:pt x="238" y="0"/>
                    </a:moveTo>
                    <a:cubicBezTo>
                      <a:pt x="119" y="0"/>
                      <a:pt x="0" y="119"/>
                      <a:pt x="0" y="239"/>
                    </a:cubicBezTo>
                    <a:lnTo>
                      <a:pt x="0" y="834"/>
                    </a:lnTo>
                    <a:cubicBezTo>
                      <a:pt x="0" y="953"/>
                      <a:pt x="119" y="1072"/>
                      <a:pt x="238" y="1072"/>
                    </a:cubicBezTo>
                    <a:lnTo>
                      <a:pt x="9574" y="1072"/>
                    </a:lnTo>
                    <a:cubicBezTo>
                      <a:pt x="9693" y="1072"/>
                      <a:pt x="9812" y="977"/>
                      <a:pt x="9812" y="834"/>
                    </a:cubicBezTo>
                    <a:lnTo>
                      <a:pt x="9812" y="239"/>
                    </a:lnTo>
                    <a:cubicBezTo>
                      <a:pt x="9812" y="96"/>
                      <a:pt x="9693" y="0"/>
                      <a:pt x="9574" y="0"/>
                    </a:cubicBezTo>
                    <a:close/>
                  </a:path>
                </a:pathLst>
              </a:custGeom>
              <a:solidFill>
                <a:srgbClr val="707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1"/>
              <p:cNvSpPr/>
              <p:nvPr/>
            </p:nvSpPr>
            <p:spPr>
              <a:xfrm>
                <a:off x="7681166" y="2422089"/>
                <a:ext cx="400721" cy="27307"/>
              </a:xfrm>
              <a:custGeom>
                <a:avLst/>
                <a:gdLst/>
                <a:ahLst/>
                <a:cxnLst/>
                <a:rect l="l" t="t" r="r" b="b"/>
                <a:pathLst>
                  <a:path w="9788" h="667" extrusionOk="0">
                    <a:moveTo>
                      <a:pt x="0" y="0"/>
                    </a:moveTo>
                    <a:lnTo>
                      <a:pt x="0" y="429"/>
                    </a:lnTo>
                    <a:cubicBezTo>
                      <a:pt x="0" y="572"/>
                      <a:pt x="119" y="667"/>
                      <a:pt x="238" y="667"/>
                    </a:cubicBezTo>
                    <a:lnTo>
                      <a:pt x="9550" y="667"/>
                    </a:lnTo>
                    <a:cubicBezTo>
                      <a:pt x="9693" y="667"/>
                      <a:pt x="9788" y="548"/>
                      <a:pt x="9788" y="429"/>
                    </a:cubicBezTo>
                    <a:lnTo>
                      <a:pt x="9788" y="0"/>
                    </a:lnTo>
                    <a:cubicBezTo>
                      <a:pt x="9788" y="119"/>
                      <a:pt x="9669" y="238"/>
                      <a:pt x="9550" y="238"/>
                    </a:cubicBezTo>
                    <a:lnTo>
                      <a:pt x="238" y="238"/>
                    </a:lnTo>
                    <a:cubicBezTo>
                      <a:pt x="95" y="238"/>
                      <a:pt x="0" y="119"/>
                      <a:pt x="0" y="0"/>
                    </a:cubicBezTo>
                    <a:close/>
                  </a:path>
                </a:pathLst>
              </a:custGeom>
              <a:solidFill>
                <a:srgbClr val="5B5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1"/>
              <p:cNvSpPr/>
              <p:nvPr/>
            </p:nvSpPr>
            <p:spPr>
              <a:xfrm>
                <a:off x="7865396" y="2586832"/>
                <a:ext cx="32220" cy="76107"/>
              </a:xfrm>
              <a:custGeom>
                <a:avLst/>
                <a:gdLst/>
                <a:ahLst/>
                <a:cxnLst/>
                <a:rect l="l" t="t" r="r" b="b"/>
                <a:pathLst>
                  <a:path w="787" h="1859" extrusionOk="0">
                    <a:moveTo>
                      <a:pt x="49" y="1"/>
                    </a:moveTo>
                    <a:cubicBezTo>
                      <a:pt x="25" y="1"/>
                      <a:pt x="1" y="24"/>
                      <a:pt x="1" y="72"/>
                    </a:cubicBezTo>
                    <a:lnTo>
                      <a:pt x="1" y="1787"/>
                    </a:lnTo>
                    <a:cubicBezTo>
                      <a:pt x="1" y="1811"/>
                      <a:pt x="25" y="1858"/>
                      <a:pt x="49" y="1858"/>
                    </a:cubicBezTo>
                    <a:lnTo>
                      <a:pt x="739" y="1858"/>
                    </a:lnTo>
                    <a:cubicBezTo>
                      <a:pt x="763" y="1858"/>
                      <a:pt x="787" y="1811"/>
                      <a:pt x="787" y="1787"/>
                    </a:cubicBezTo>
                    <a:lnTo>
                      <a:pt x="787" y="72"/>
                    </a:lnTo>
                    <a:cubicBezTo>
                      <a:pt x="787" y="24"/>
                      <a:pt x="763" y="1"/>
                      <a:pt x="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1"/>
              <p:cNvSpPr/>
              <p:nvPr/>
            </p:nvSpPr>
            <p:spPr>
              <a:xfrm>
                <a:off x="7897575" y="2555636"/>
                <a:ext cx="33202" cy="107304"/>
              </a:xfrm>
              <a:custGeom>
                <a:avLst/>
                <a:gdLst/>
                <a:ahLst/>
                <a:cxnLst/>
                <a:rect l="l" t="t" r="r" b="b"/>
                <a:pathLst>
                  <a:path w="811" h="2621" extrusionOk="0">
                    <a:moveTo>
                      <a:pt x="72" y="1"/>
                    </a:moveTo>
                    <a:cubicBezTo>
                      <a:pt x="48" y="1"/>
                      <a:pt x="1" y="24"/>
                      <a:pt x="1" y="48"/>
                    </a:cubicBezTo>
                    <a:lnTo>
                      <a:pt x="1" y="2549"/>
                    </a:lnTo>
                    <a:cubicBezTo>
                      <a:pt x="1" y="2573"/>
                      <a:pt x="48" y="2620"/>
                      <a:pt x="72" y="2620"/>
                    </a:cubicBezTo>
                    <a:lnTo>
                      <a:pt x="763" y="2620"/>
                    </a:lnTo>
                    <a:cubicBezTo>
                      <a:pt x="787" y="2620"/>
                      <a:pt x="811" y="2573"/>
                      <a:pt x="811" y="2549"/>
                    </a:cubicBezTo>
                    <a:lnTo>
                      <a:pt x="811" y="48"/>
                    </a:lnTo>
                    <a:cubicBezTo>
                      <a:pt x="811" y="24"/>
                      <a:pt x="787" y="1"/>
                      <a:pt x="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1"/>
              <p:cNvSpPr/>
              <p:nvPr/>
            </p:nvSpPr>
            <p:spPr>
              <a:xfrm>
                <a:off x="7930737" y="2521533"/>
                <a:ext cx="33202" cy="141407"/>
              </a:xfrm>
              <a:custGeom>
                <a:avLst/>
                <a:gdLst/>
                <a:ahLst/>
                <a:cxnLst/>
                <a:rect l="l" t="t" r="r" b="b"/>
                <a:pathLst>
                  <a:path w="811" h="3454" extrusionOk="0">
                    <a:moveTo>
                      <a:pt x="72" y="0"/>
                    </a:moveTo>
                    <a:cubicBezTo>
                      <a:pt x="24" y="0"/>
                      <a:pt x="1" y="24"/>
                      <a:pt x="1" y="48"/>
                    </a:cubicBezTo>
                    <a:lnTo>
                      <a:pt x="1" y="3382"/>
                    </a:lnTo>
                    <a:cubicBezTo>
                      <a:pt x="1" y="3406"/>
                      <a:pt x="24" y="3453"/>
                      <a:pt x="72" y="3453"/>
                    </a:cubicBezTo>
                    <a:lnTo>
                      <a:pt x="739" y="3453"/>
                    </a:lnTo>
                    <a:cubicBezTo>
                      <a:pt x="786" y="3453"/>
                      <a:pt x="810" y="3406"/>
                      <a:pt x="810" y="3382"/>
                    </a:cubicBezTo>
                    <a:lnTo>
                      <a:pt x="810" y="48"/>
                    </a:lnTo>
                    <a:cubicBezTo>
                      <a:pt x="810" y="24"/>
                      <a:pt x="786" y="0"/>
                      <a:pt x="7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1"/>
              <p:cNvSpPr/>
              <p:nvPr/>
            </p:nvSpPr>
            <p:spPr>
              <a:xfrm>
                <a:off x="7963898" y="2483499"/>
                <a:ext cx="33161" cy="179440"/>
              </a:xfrm>
              <a:custGeom>
                <a:avLst/>
                <a:gdLst/>
                <a:ahLst/>
                <a:cxnLst/>
                <a:rect l="l" t="t" r="r" b="b"/>
                <a:pathLst>
                  <a:path w="810" h="4383" extrusionOk="0">
                    <a:moveTo>
                      <a:pt x="48" y="0"/>
                    </a:moveTo>
                    <a:cubicBezTo>
                      <a:pt x="24" y="0"/>
                      <a:pt x="0" y="24"/>
                      <a:pt x="0" y="48"/>
                    </a:cubicBezTo>
                    <a:lnTo>
                      <a:pt x="0" y="4311"/>
                    </a:lnTo>
                    <a:cubicBezTo>
                      <a:pt x="0" y="4335"/>
                      <a:pt x="24" y="4382"/>
                      <a:pt x="48" y="4382"/>
                    </a:cubicBezTo>
                    <a:lnTo>
                      <a:pt x="738" y="4382"/>
                    </a:lnTo>
                    <a:cubicBezTo>
                      <a:pt x="762" y="4382"/>
                      <a:pt x="810" y="4335"/>
                      <a:pt x="810" y="4311"/>
                    </a:cubicBezTo>
                    <a:lnTo>
                      <a:pt x="810" y="48"/>
                    </a:lnTo>
                    <a:cubicBezTo>
                      <a:pt x="810" y="24"/>
                      <a:pt x="762" y="0"/>
                      <a:pt x="7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1"/>
              <p:cNvSpPr/>
              <p:nvPr/>
            </p:nvSpPr>
            <p:spPr>
              <a:xfrm>
                <a:off x="7865396" y="2583925"/>
                <a:ext cx="19569" cy="79014"/>
              </a:xfrm>
              <a:custGeom>
                <a:avLst/>
                <a:gdLst/>
                <a:ahLst/>
                <a:cxnLst/>
                <a:rect l="l" t="t" r="r" b="b"/>
                <a:pathLst>
                  <a:path w="478" h="1930" extrusionOk="0">
                    <a:moveTo>
                      <a:pt x="72" y="0"/>
                    </a:moveTo>
                    <a:cubicBezTo>
                      <a:pt x="49" y="0"/>
                      <a:pt x="1" y="48"/>
                      <a:pt x="1" y="95"/>
                    </a:cubicBezTo>
                    <a:lnTo>
                      <a:pt x="1" y="1834"/>
                    </a:lnTo>
                    <a:cubicBezTo>
                      <a:pt x="1" y="1858"/>
                      <a:pt x="25" y="1929"/>
                      <a:pt x="72" y="1929"/>
                    </a:cubicBezTo>
                    <a:lnTo>
                      <a:pt x="477" y="1929"/>
                    </a:lnTo>
                    <a:cubicBezTo>
                      <a:pt x="406" y="1929"/>
                      <a:pt x="382" y="1882"/>
                      <a:pt x="382" y="1834"/>
                    </a:cubicBezTo>
                    <a:lnTo>
                      <a:pt x="382" y="95"/>
                    </a:lnTo>
                    <a:cubicBezTo>
                      <a:pt x="382" y="72"/>
                      <a:pt x="406" y="0"/>
                      <a:pt x="477" y="0"/>
                    </a:cubicBezTo>
                    <a:close/>
                  </a:path>
                </a:pathLst>
              </a:custGeom>
              <a:solidFill>
                <a:srgbClr val="CC9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1"/>
              <p:cNvSpPr/>
              <p:nvPr/>
            </p:nvSpPr>
            <p:spPr>
              <a:xfrm>
                <a:off x="7897575" y="2552729"/>
                <a:ext cx="19569" cy="110210"/>
              </a:xfrm>
              <a:custGeom>
                <a:avLst/>
                <a:gdLst/>
                <a:ahLst/>
                <a:cxnLst/>
                <a:rect l="l" t="t" r="r" b="b"/>
                <a:pathLst>
                  <a:path w="478" h="2692" extrusionOk="0">
                    <a:moveTo>
                      <a:pt x="96" y="0"/>
                    </a:moveTo>
                    <a:cubicBezTo>
                      <a:pt x="72" y="0"/>
                      <a:pt x="1" y="24"/>
                      <a:pt x="1" y="95"/>
                    </a:cubicBezTo>
                    <a:lnTo>
                      <a:pt x="1" y="2596"/>
                    </a:lnTo>
                    <a:cubicBezTo>
                      <a:pt x="1" y="2620"/>
                      <a:pt x="48" y="2691"/>
                      <a:pt x="96" y="2691"/>
                    </a:cubicBezTo>
                    <a:lnTo>
                      <a:pt x="477" y="2691"/>
                    </a:lnTo>
                    <a:cubicBezTo>
                      <a:pt x="429" y="2691"/>
                      <a:pt x="406" y="2644"/>
                      <a:pt x="406" y="2596"/>
                    </a:cubicBezTo>
                    <a:lnTo>
                      <a:pt x="406" y="95"/>
                    </a:lnTo>
                    <a:cubicBezTo>
                      <a:pt x="406" y="72"/>
                      <a:pt x="429" y="0"/>
                      <a:pt x="477" y="0"/>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1"/>
              <p:cNvSpPr/>
              <p:nvPr/>
            </p:nvSpPr>
            <p:spPr>
              <a:xfrm>
                <a:off x="7930737" y="2518585"/>
                <a:ext cx="19528" cy="144354"/>
              </a:xfrm>
              <a:custGeom>
                <a:avLst/>
                <a:gdLst/>
                <a:ahLst/>
                <a:cxnLst/>
                <a:rect l="l" t="t" r="r" b="b"/>
                <a:pathLst>
                  <a:path w="477" h="3526" extrusionOk="0">
                    <a:moveTo>
                      <a:pt x="96" y="1"/>
                    </a:moveTo>
                    <a:cubicBezTo>
                      <a:pt x="72" y="1"/>
                      <a:pt x="1" y="24"/>
                      <a:pt x="1" y="96"/>
                    </a:cubicBezTo>
                    <a:lnTo>
                      <a:pt x="1" y="3430"/>
                    </a:lnTo>
                    <a:cubicBezTo>
                      <a:pt x="1" y="3454"/>
                      <a:pt x="24" y="3525"/>
                      <a:pt x="96" y="3525"/>
                    </a:cubicBezTo>
                    <a:lnTo>
                      <a:pt x="477" y="3525"/>
                    </a:lnTo>
                    <a:cubicBezTo>
                      <a:pt x="429" y="3525"/>
                      <a:pt x="382" y="3478"/>
                      <a:pt x="382" y="3430"/>
                    </a:cubicBezTo>
                    <a:lnTo>
                      <a:pt x="382" y="96"/>
                    </a:lnTo>
                    <a:cubicBezTo>
                      <a:pt x="382" y="72"/>
                      <a:pt x="429" y="1"/>
                      <a:pt x="477" y="1"/>
                    </a:cubicBezTo>
                    <a:close/>
                  </a:path>
                </a:pathLst>
              </a:custGeom>
              <a:solidFill>
                <a:srgbClr val="D9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1"/>
              <p:cNvSpPr/>
              <p:nvPr/>
            </p:nvSpPr>
            <p:spPr>
              <a:xfrm>
                <a:off x="7963898" y="2480552"/>
                <a:ext cx="19528" cy="182388"/>
              </a:xfrm>
              <a:custGeom>
                <a:avLst/>
                <a:gdLst/>
                <a:ahLst/>
                <a:cxnLst/>
                <a:rect l="l" t="t" r="r" b="b"/>
                <a:pathLst>
                  <a:path w="477" h="4455" extrusionOk="0">
                    <a:moveTo>
                      <a:pt x="95" y="1"/>
                    </a:moveTo>
                    <a:cubicBezTo>
                      <a:pt x="48" y="1"/>
                      <a:pt x="0" y="49"/>
                      <a:pt x="0" y="96"/>
                    </a:cubicBezTo>
                    <a:lnTo>
                      <a:pt x="0" y="4359"/>
                    </a:lnTo>
                    <a:cubicBezTo>
                      <a:pt x="0" y="4383"/>
                      <a:pt x="24" y="4454"/>
                      <a:pt x="95" y="4454"/>
                    </a:cubicBezTo>
                    <a:lnTo>
                      <a:pt x="477" y="4454"/>
                    </a:lnTo>
                    <a:cubicBezTo>
                      <a:pt x="405" y="4454"/>
                      <a:pt x="381" y="4407"/>
                      <a:pt x="381" y="4359"/>
                    </a:cubicBezTo>
                    <a:lnTo>
                      <a:pt x="381" y="96"/>
                    </a:lnTo>
                    <a:cubicBezTo>
                      <a:pt x="381" y="72"/>
                      <a:pt x="405" y="1"/>
                      <a:pt x="477"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1"/>
              <p:cNvSpPr/>
              <p:nvPr/>
            </p:nvSpPr>
            <p:spPr>
              <a:xfrm>
                <a:off x="7840054" y="2656061"/>
                <a:ext cx="179440" cy="12732"/>
              </a:xfrm>
              <a:custGeom>
                <a:avLst/>
                <a:gdLst/>
                <a:ahLst/>
                <a:cxnLst/>
                <a:rect l="l" t="t" r="r" b="b"/>
                <a:pathLst>
                  <a:path w="4383" h="311" extrusionOk="0">
                    <a:moveTo>
                      <a:pt x="167" y="0"/>
                    </a:moveTo>
                    <a:cubicBezTo>
                      <a:pt x="72" y="0"/>
                      <a:pt x="1" y="72"/>
                      <a:pt x="1" y="167"/>
                    </a:cubicBezTo>
                    <a:cubicBezTo>
                      <a:pt x="1" y="239"/>
                      <a:pt x="72" y="310"/>
                      <a:pt x="167" y="310"/>
                    </a:cubicBezTo>
                    <a:lnTo>
                      <a:pt x="4240" y="310"/>
                    </a:lnTo>
                    <a:cubicBezTo>
                      <a:pt x="4335" y="310"/>
                      <a:pt x="4383" y="239"/>
                      <a:pt x="4383" y="167"/>
                    </a:cubicBezTo>
                    <a:cubicBezTo>
                      <a:pt x="4383" y="72"/>
                      <a:pt x="4335" y="0"/>
                      <a:pt x="4240"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1"/>
              <p:cNvSpPr/>
              <p:nvPr/>
            </p:nvSpPr>
            <p:spPr>
              <a:xfrm>
                <a:off x="7764029" y="2489354"/>
                <a:ext cx="44870" cy="12691"/>
              </a:xfrm>
              <a:custGeom>
                <a:avLst/>
                <a:gdLst/>
                <a:ahLst/>
                <a:cxnLst/>
                <a:rect l="l" t="t" r="r" b="b"/>
                <a:pathLst>
                  <a:path w="1096" h="310" extrusionOk="0">
                    <a:moveTo>
                      <a:pt x="143" y="0"/>
                    </a:moveTo>
                    <a:cubicBezTo>
                      <a:pt x="48" y="0"/>
                      <a:pt x="0" y="72"/>
                      <a:pt x="0" y="143"/>
                    </a:cubicBezTo>
                    <a:cubicBezTo>
                      <a:pt x="0" y="238"/>
                      <a:pt x="48" y="310"/>
                      <a:pt x="143" y="310"/>
                    </a:cubicBezTo>
                    <a:lnTo>
                      <a:pt x="953" y="310"/>
                    </a:lnTo>
                    <a:cubicBezTo>
                      <a:pt x="1048" y="310"/>
                      <a:pt x="1096" y="215"/>
                      <a:pt x="1096" y="143"/>
                    </a:cubicBezTo>
                    <a:cubicBezTo>
                      <a:pt x="1096" y="72"/>
                      <a:pt x="1048" y="0"/>
                      <a:pt x="953"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1"/>
              <p:cNvSpPr/>
              <p:nvPr/>
            </p:nvSpPr>
            <p:spPr>
              <a:xfrm>
                <a:off x="7746466" y="2519567"/>
                <a:ext cx="78032" cy="12732"/>
              </a:xfrm>
              <a:custGeom>
                <a:avLst/>
                <a:gdLst/>
                <a:ahLst/>
                <a:cxnLst/>
                <a:rect l="l" t="t" r="r" b="b"/>
                <a:pathLst>
                  <a:path w="1906" h="311" extrusionOk="0">
                    <a:moveTo>
                      <a:pt x="167" y="0"/>
                    </a:moveTo>
                    <a:cubicBezTo>
                      <a:pt x="72" y="0"/>
                      <a:pt x="1" y="72"/>
                      <a:pt x="1" y="167"/>
                    </a:cubicBezTo>
                    <a:cubicBezTo>
                      <a:pt x="1" y="239"/>
                      <a:pt x="72" y="310"/>
                      <a:pt x="167" y="310"/>
                    </a:cubicBezTo>
                    <a:lnTo>
                      <a:pt x="1763" y="310"/>
                    </a:lnTo>
                    <a:cubicBezTo>
                      <a:pt x="1858" y="310"/>
                      <a:pt x="1906" y="239"/>
                      <a:pt x="1906" y="167"/>
                    </a:cubicBezTo>
                    <a:cubicBezTo>
                      <a:pt x="1906" y="72"/>
                      <a:pt x="1858" y="0"/>
                      <a:pt x="1763"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1"/>
              <p:cNvSpPr/>
              <p:nvPr/>
            </p:nvSpPr>
            <p:spPr>
              <a:xfrm>
                <a:off x="7746466" y="2550764"/>
                <a:ext cx="79997" cy="11750"/>
              </a:xfrm>
              <a:custGeom>
                <a:avLst/>
                <a:gdLst/>
                <a:ahLst/>
                <a:cxnLst/>
                <a:rect l="l" t="t" r="r" b="b"/>
                <a:pathLst>
                  <a:path w="1954" h="287" extrusionOk="0">
                    <a:moveTo>
                      <a:pt x="167" y="1"/>
                    </a:moveTo>
                    <a:cubicBezTo>
                      <a:pt x="72" y="1"/>
                      <a:pt x="1" y="48"/>
                      <a:pt x="1" y="143"/>
                    </a:cubicBezTo>
                    <a:cubicBezTo>
                      <a:pt x="1" y="239"/>
                      <a:pt x="72" y="286"/>
                      <a:pt x="167" y="286"/>
                    </a:cubicBezTo>
                    <a:lnTo>
                      <a:pt x="1763" y="286"/>
                    </a:lnTo>
                    <a:cubicBezTo>
                      <a:pt x="1858" y="286"/>
                      <a:pt x="1953" y="239"/>
                      <a:pt x="1906" y="143"/>
                    </a:cubicBezTo>
                    <a:cubicBezTo>
                      <a:pt x="1906" y="48"/>
                      <a:pt x="1858" y="1"/>
                      <a:pt x="1763" y="1"/>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1"/>
              <p:cNvSpPr/>
              <p:nvPr/>
            </p:nvSpPr>
            <p:spPr>
              <a:xfrm>
                <a:off x="7746466" y="2581960"/>
                <a:ext cx="78032" cy="12732"/>
              </a:xfrm>
              <a:custGeom>
                <a:avLst/>
                <a:gdLst/>
                <a:ahLst/>
                <a:cxnLst/>
                <a:rect l="l" t="t" r="r" b="b"/>
                <a:pathLst>
                  <a:path w="1906" h="311" extrusionOk="0">
                    <a:moveTo>
                      <a:pt x="167" y="1"/>
                    </a:moveTo>
                    <a:cubicBezTo>
                      <a:pt x="72" y="1"/>
                      <a:pt x="1" y="72"/>
                      <a:pt x="1" y="143"/>
                    </a:cubicBezTo>
                    <a:cubicBezTo>
                      <a:pt x="1" y="239"/>
                      <a:pt x="72" y="310"/>
                      <a:pt x="167" y="310"/>
                    </a:cubicBezTo>
                    <a:lnTo>
                      <a:pt x="1763" y="310"/>
                    </a:lnTo>
                    <a:cubicBezTo>
                      <a:pt x="1858" y="310"/>
                      <a:pt x="1906" y="239"/>
                      <a:pt x="1906" y="143"/>
                    </a:cubicBezTo>
                    <a:cubicBezTo>
                      <a:pt x="1906" y="72"/>
                      <a:pt x="1858" y="1"/>
                      <a:pt x="1763" y="1"/>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 name="Google Shape;1639;p51">
            <a:extLst>
              <a:ext uri="{FF2B5EF4-FFF2-40B4-BE49-F238E27FC236}">
                <a16:creationId xmlns:a16="http://schemas.microsoft.com/office/drawing/2014/main" id="{F3A75398-4B72-5D24-EC01-C755B3B3859C}"/>
              </a:ext>
            </a:extLst>
          </p:cNvPr>
          <p:cNvSpPr txBox="1">
            <a:spLocks/>
          </p:cNvSpPr>
          <p:nvPr/>
        </p:nvSpPr>
        <p:spPr>
          <a:xfrm>
            <a:off x="3420220" y="4229210"/>
            <a:ext cx="4795200" cy="80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200"/>
              <a:buFont typeface="Anek Devanagari"/>
              <a:buNone/>
              <a:defRPr sz="6200" b="1" i="0" u="none" strike="noStrike" cap="none">
                <a:solidFill>
                  <a:schemeClr val="dk1"/>
                </a:solidFill>
                <a:latin typeface="Anek Devanagari"/>
                <a:ea typeface="Anek Devanagari"/>
                <a:cs typeface="Anek Devanagari"/>
                <a:sym typeface="Anek Devanagari"/>
              </a:defRPr>
            </a:lvl1pPr>
            <a:lvl2pPr marR="0" lvl="1" algn="ctr" rtl="0">
              <a:lnSpc>
                <a:spcPct val="100000"/>
              </a:lnSpc>
              <a:spcBef>
                <a:spcPts val="0"/>
              </a:spcBef>
              <a:spcAft>
                <a:spcPts val="0"/>
              </a:spcAft>
              <a:buClr>
                <a:schemeClr val="dk1"/>
              </a:buClr>
              <a:buSzPts val="6200"/>
              <a:buFont typeface="Anek Devanagari"/>
              <a:buNone/>
              <a:defRPr sz="62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6200"/>
              <a:buFont typeface="Anek Devanagari"/>
              <a:buNone/>
              <a:defRPr sz="62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6200"/>
              <a:buFont typeface="Anek Devanagari"/>
              <a:buNone/>
              <a:defRPr sz="62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6200"/>
              <a:buFont typeface="Anek Devanagari"/>
              <a:buNone/>
              <a:defRPr sz="62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6200"/>
              <a:buFont typeface="Anek Devanagari"/>
              <a:buNone/>
              <a:defRPr sz="62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6200"/>
              <a:buFont typeface="Anek Devanagari"/>
              <a:buNone/>
              <a:defRPr sz="62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6200"/>
              <a:buFont typeface="Anek Devanagari"/>
              <a:buNone/>
              <a:defRPr sz="62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6200"/>
              <a:buFont typeface="Anek Devanagari"/>
              <a:buNone/>
              <a:defRPr sz="6200" b="1" i="0" u="none" strike="noStrike" cap="none">
                <a:solidFill>
                  <a:schemeClr val="dk1"/>
                </a:solidFill>
                <a:latin typeface="Anek Devanagari"/>
                <a:ea typeface="Anek Devanagari"/>
                <a:cs typeface="Anek Devanagari"/>
                <a:sym typeface="Anek Devanagari"/>
              </a:defRPr>
            </a:lvl9pPr>
          </a:lstStyle>
          <a:p>
            <a:r>
              <a:rPr lang="fr"/>
              <a:t>400 000€</a:t>
            </a:r>
          </a:p>
        </p:txBody>
      </p:sp>
      <p:pic>
        <p:nvPicPr>
          <p:cNvPr id="10" name="Graphique 9">
            <a:extLst>
              <a:ext uri="{FF2B5EF4-FFF2-40B4-BE49-F238E27FC236}">
                <a16:creationId xmlns:a16="http://schemas.microsoft.com/office/drawing/2014/main" id="{6D2C6584-2C59-CD00-7C4D-29EA489A66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93106" y="605690"/>
            <a:ext cx="1047750" cy="1047750"/>
          </a:xfrm>
          <a:prstGeom prst="rect">
            <a:avLst/>
          </a:prstGeom>
        </p:spPr>
      </p:pic>
      <p:pic>
        <p:nvPicPr>
          <p:cNvPr id="12" name="Graphique 11">
            <a:extLst>
              <a:ext uri="{FF2B5EF4-FFF2-40B4-BE49-F238E27FC236}">
                <a16:creationId xmlns:a16="http://schemas.microsoft.com/office/drawing/2014/main" id="{561FF6F2-20CD-E18E-1C3B-695A5DD4C9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88876" y="1725484"/>
            <a:ext cx="1047750" cy="1047750"/>
          </a:xfrm>
          <a:prstGeom prst="rect">
            <a:avLst/>
          </a:prstGeom>
        </p:spPr>
      </p:pic>
      <p:pic>
        <p:nvPicPr>
          <p:cNvPr id="14" name="Graphique 13">
            <a:extLst>
              <a:ext uri="{FF2B5EF4-FFF2-40B4-BE49-F238E27FC236}">
                <a16:creationId xmlns:a16="http://schemas.microsoft.com/office/drawing/2014/main" id="{369A56F0-2627-118B-11B7-0E9E9BAFB2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8875" y="2877105"/>
            <a:ext cx="1047751" cy="1047751"/>
          </a:xfrm>
          <a:prstGeom prst="rect">
            <a:avLst/>
          </a:prstGeom>
        </p:spPr>
      </p:pic>
      <p:pic>
        <p:nvPicPr>
          <p:cNvPr id="16" name="Graphique 15">
            <a:extLst>
              <a:ext uri="{FF2B5EF4-FFF2-40B4-BE49-F238E27FC236}">
                <a16:creationId xmlns:a16="http://schemas.microsoft.com/office/drawing/2014/main" id="{5A8C66A5-CA67-F2BD-8BDF-50F873BC46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88876" y="3924856"/>
            <a:ext cx="1047750" cy="1047750"/>
          </a:xfrm>
          <a:prstGeom prst="rect">
            <a:avLst/>
          </a:prstGeom>
        </p:spPr>
      </p:pic>
      <p:sp>
        <p:nvSpPr>
          <p:cNvPr id="2" name="Espace réservé du numéro de diapositive 1">
            <a:extLst>
              <a:ext uri="{FF2B5EF4-FFF2-40B4-BE49-F238E27FC236}">
                <a16:creationId xmlns:a16="http://schemas.microsoft.com/office/drawing/2014/main" id="{A3DA2E2E-81F3-5E82-F6C8-C91626059FF0}"/>
              </a:ext>
            </a:extLst>
          </p:cNvPr>
          <p:cNvSpPr>
            <a:spLocks noGrp="1"/>
          </p:cNvSpPr>
          <p:nvPr>
            <p:ph type="sldNum" sz="quarter" idx="10"/>
          </p:nvPr>
        </p:nvSpPr>
        <p:spPr/>
        <p:txBody>
          <a:bodyPr/>
          <a:lstStyle/>
          <a:p>
            <a:fld id="{534085DB-8E88-44CC-924E-65E97532B1DB}" type="slidenum">
              <a:rPr lang="fr-FR" smtClean="0"/>
              <a:t>15</a:t>
            </a:fld>
            <a:endParaRPr lang="fr-FR"/>
          </a:p>
        </p:txBody>
      </p:sp>
    </p:spTree>
    <p:extLst>
      <p:ext uri="{BB962C8B-B14F-4D97-AF65-F5344CB8AC3E}">
        <p14:creationId xmlns:p14="http://schemas.microsoft.com/office/powerpoint/2010/main" val="14198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lt">
                                    <p:tmPct val="10000"/>
                                  </p:iterate>
                                  <p:childTnLst>
                                    <p:set>
                                      <p:cBhvr>
                                        <p:cTn id="11" dur="1" fill="hold">
                                          <p:stCondLst>
                                            <p:cond delay="0"/>
                                          </p:stCondLst>
                                        </p:cTn>
                                        <p:tgtEl>
                                          <p:spTgt spid="1635"/>
                                        </p:tgtEl>
                                        <p:attrNameLst>
                                          <p:attrName>style.visibility</p:attrName>
                                        </p:attrNameLst>
                                      </p:cBhvr>
                                      <p:to>
                                        <p:strVal val="visible"/>
                                      </p:to>
                                    </p:set>
                                    <p:animEffect transition="in" filter="fade">
                                      <p:cBhvr>
                                        <p:cTn id="12" dur="1000"/>
                                        <p:tgtEl>
                                          <p:spTgt spid="163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iterate type="lt">
                                    <p:tmPct val="10000"/>
                                  </p:iterate>
                                  <p:childTnLst>
                                    <p:set>
                                      <p:cBhvr>
                                        <p:cTn id="21" dur="1" fill="hold">
                                          <p:stCondLst>
                                            <p:cond delay="0"/>
                                          </p:stCondLst>
                                        </p:cTn>
                                        <p:tgtEl>
                                          <p:spTgt spid="1637"/>
                                        </p:tgtEl>
                                        <p:attrNameLst>
                                          <p:attrName>style.visibility</p:attrName>
                                        </p:attrNameLst>
                                      </p:cBhvr>
                                      <p:to>
                                        <p:strVal val="visible"/>
                                      </p:to>
                                    </p:set>
                                    <p:animEffect transition="in" filter="fade">
                                      <p:cBhvr>
                                        <p:cTn id="22" dur="1000"/>
                                        <p:tgtEl>
                                          <p:spTgt spid="163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iterate type="lt">
                                    <p:tmPct val="10000"/>
                                  </p:iterate>
                                  <p:childTnLst>
                                    <p:set>
                                      <p:cBhvr>
                                        <p:cTn id="31" dur="1" fill="hold">
                                          <p:stCondLst>
                                            <p:cond delay="0"/>
                                          </p:stCondLst>
                                        </p:cTn>
                                        <p:tgtEl>
                                          <p:spTgt spid="1639"/>
                                        </p:tgtEl>
                                        <p:attrNameLst>
                                          <p:attrName>style.visibility</p:attrName>
                                        </p:attrNameLst>
                                      </p:cBhvr>
                                      <p:to>
                                        <p:strVal val="visible"/>
                                      </p:to>
                                    </p:set>
                                    <p:animEffect transition="in" filter="fade">
                                      <p:cBhvr>
                                        <p:cTn id="32" dur="1000"/>
                                        <p:tgtEl>
                                          <p:spTgt spid="1639"/>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0-#ppt_w/2"/>
                                          </p:val>
                                        </p:tav>
                                        <p:tav tm="100000">
                                          <p:val>
                                            <p:strVal val="#ppt_x"/>
                                          </p:val>
                                        </p:tav>
                                      </p:tavLst>
                                    </p:anim>
                                    <p:anim calcmode="lin" valueType="num">
                                      <p:cBhvr additive="base">
                                        <p:cTn id="38" dur="500" fill="hold"/>
                                        <p:tgtEl>
                                          <p:spTgt spid="16"/>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10" presetClass="entr" presetSubtype="0" fill="hold" grpId="0" nodeType="afterEffect">
                                  <p:stCondLst>
                                    <p:cond delay="0"/>
                                  </p:stCondLst>
                                  <p:iterate type="lt">
                                    <p:tmPct val="10000"/>
                                  </p:iterate>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5" grpId="0"/>
      <p:bldP spid="1637" grpId="0"/>
      <p:bldP spid="1639"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37"/>
          <p:cNvSpPr/>
          <p:nvPr/>
        </p:nvSpPr>
        <p:spPr>
          <a:xfrm rot="-335647">
            <a:off x="560763" y="1122046"/>
            <a:ext cx="14862" cy="1492383"/>
          </a:xfrm>
          <a:custGeom>
            <a:avLst/>
            <a:gdLst/>
            <a:ahLst/>
            <a:cxnLst/>
            <a:rect l="l" t="t" r="r" b="b"/>
            <a:pathLst>
              <a:path w="1735" h="19715" fill="none" extrusionOk="0">
                <a:moveTo>
                  <a:pt x="0" y="19714"/>
                </a:moveTo>
                <a:lnTo>
                  <a:pt x="1735"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txBox="1">
            <a:spLocks noGrp="1"/>
          </p:cNvSpPr>
          <p:nvPr>
            <p:ph type="title"/>
          </p:nvPr>
        </p:nvSpPr>
        <p:spPr>
          <a:xfrm>
            <a:off x="1842899" y="2401763"/>
            <a:ext cx="5621879" cy="9190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Méthode Agile</a:t>
            </a:r>
            <a:endParaRPr/>
          </a:p>
        </p:txBody>
      </p:sp>
      <p:sp>
        <p:nvSpPr>
          <p:cNvPr id="655" name="Google Shape;655;p37"/>
          <p:cNvSpPr txBox="1">
            <a:spLocks noGrp="1"/>
          </p:cNvSpPr>
          <p:nvPr>
            <p:ph type="subTitle" idx="1"/>
          </p:nvPr>
        </p:nvSpPr>
        <p:spPr>
          <a:xfrm>
            <a:off x="2701042" y="3232919"/>
            <a:ext cx="3981816" cy="285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fr-FR"/>
              <a:t>Plan de projet Agile et Backlog du projet</a:t>
            </a:r>
          </a:p>
        </p:txBody>
      </p:sp>
      <p:sp>
        <p:nvSpPr>
          <p:cNvPr id="656" name="Google Shape;656;p37"/>
          <p:cNvSpPr txBox="1">
            <a:spLocks noGrp="1"/>
          </p:cNvSpPr>
          <p:nvPr>
            <p:ph type="title" idx="2"/>
          </p:nvPr>
        </p:nvSpPr>
        <p:spPr>
          <a:xfrm>
            <a:off x="2996550" y="1595600"/>
            <a:ext cx="3150900" cy="56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03</a:t>
            </a:r>
            <a:endParaRPr/>
          </a:p>
        </p:txBody>
      </p:sp>
      <p:sp>
        <p:nvSpPr>
          <p:cNvPr id="657" name="Google Shape;657;p37"/>
          <p:cNvSpPr/>
          <p:nvPr/>
        </p:nvSpPr>
        <p:spPr>
          <a:xfrm rot="10098348" flipH="1">
            <a:off x="-1442199" y="166630"/>
            <a:ext cx="5902067" cy="882376"/>
          </a:xfrm>
          <a:custGeom>
            <a:avLst/>
            <a:gdLst/>
            <a:ahLst/>
            <a:cxnLst/>
            <a:rect l="l" t="t" r="r" b="b"/>
            <a:pathLst>
              <a:path w="236069" h="35293" fill="none" extrusionOk="0">
                <a:moveTo>
                  <a:pt x="0" y="7073"/>
                </a:moveTo>
                <a:lnTo>
                  <a:pt x="99238" y="32524"/>
                </a:lnTo>
                <a:cubicBezTo>
                  <a:pt x="109912" y="35293"/>
                  <a:pt x="121153" y="35026"/>
                  <a:pt x="131728" y="31824"/>
                </a:cubicBezTo>
                <a:lnTo>
                  <a:pt x="236069" y="1"/>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4777378" y="487225"/>
            <a:ext cx="3575100" cy="490375"/>
          </a:xfrm>
          <a:custGeom>
            <a:avLst/>
            <a:gdLst/>
            <a:ahLst/>
            <a:cxnLst/>
            <a:rect l="l" t="t" r="r" b="b"/>
            <a:pathLst>
              <a:path w="143004" h="19615" fill="none" extrusionOk="0">
                <a:moveTo>
                  <a:pt x="1" y="167"/>
                </a:moveTo>
                <a:lnTo>
                  <a:pt x="83260" y="19614"/>
                </a:lnTo>
                <a:lnTo>
                  <a:pt x="143003"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a:off x="8411653" y="448025"/>
            <a:ext cx="60075" cy="19200"/>
          </a:xfrm>
          <a:custGeom>
            <a:avLst/>
            <a:gdLst/>
            <a:ahLst/>
            <a:cxnLst/>
            <a:rect l="l" t="t" r="r" b="b"/>
            <a:pathLst>
              <a:path w="2403" h="768" fill="none" extrusionOk="0">
                <a:moveTo>
                  <a:pt x="0" y="768"/>
                </a:moveTo>
                <a:lnTo>
                  <a:pt x="2402"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635803" y="3006800"/>
            <a:ext cx="3490025" cy="1970600"/>
          </a:xfrm>
          <a:custGeom>
            <a:avLst/>
            <a:gdLst/>
            <a:ahLst/>
            <a:cxnLst/>
            <a:rect l="l" t="t" r="r" b="b"/>
            <a:pathLst>
              <a:path w="139601" h="78824" fill="none" extrusionOk="0">
                <a:moveTo>
                  <a:pt x="139600" y="43431"/>
                </a:moveTo>
                <a:lnTo>
                  <a:pt x="135130" y="58475"/>
                </a:lnTo>
                <a:cubicBezTo>
                  <a:pt x="133396" y="64379"/>
                  <a:pt x="128259" y="68683"/>
                  <a:pt x="122121" y="69316"/>
                </a:cubicBezTo>
                <a:lnTo>
                  <a:pt x="38828" y="78189"/>
                </a:lnTo>
                <a:cubicBezTo>
                  <a:pt x="32991" y="78823"/>
                  <a:pt x="27420" y="75354"/>
                  <a:pt x="25419" y="69850"/>
                </a:cubicBezTo>
                <a:lnTo>
                  <a:pt x="1"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 name="Google Shape;661;p37"/>
          <p:cNvGrpSpPr/>
          <p:nvPr/>
        </p:nvGrpSpPr>
        <p:grpSpPr>
          <a:xfrm flipH="1">
            <a:off x="6773453" y="4075375"/>
            <a:ext cx="1509425" cy="228525"/>
            <a:chOff x="5708425" y="4133400"/>
            <a:chExt cx="1509425" cy="228525"/>
          </a:xfrm>
        </p:grpSpPr>
        <p:sp>
          <p:nvSpPr>
            <p:cNvPr id="662" name="Google Shape;662;p37"/>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7"/>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7"/>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7"/>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37"/>
          <p:cNvGrpSpPr/>
          <p:nvPr/>
        </p:nvGrpSpPr>
        <p:grpSpPr>
          <a:xfrm rot="1387311">
            <a:off x="-47588" y="305759"/>
            <a:ext cx="1215912" cy="907353"/>
            <a:chOff x="5772650" y="400725"/>
            <a:chExt cx="1215875" cy="907325"/>
          </a:xfrm>
        </p:grpSpPr>
        <p:sp>
          <p:nvSpPr>
            <p:cNvPr id="675" name="Google Shape;675;p37"/>
            <p:cNvSpPr/>
            <p:nvPr/>
          </p:nvSpPr>
          <p:spPr>
            <a:xfrm>
              <a:off x="5773475" y="479925"/>
              <a:ext cx="1215050" cy="828125"/>
            </a:xfrm>
            <a:custGeom>
              <a:avLst/>
              <a:gdLst/>
              <a:ahLst/>
              <a:cxnLst/>
              <a:rect l="l" t="t" r="r" b="b"/>
              <a:pathLst>
                <a:path w="48602" h="33125" extrusionOk="0">
                  <a:moveTo>
                    <a:pt x="48135" y="1"/>
                  </a:moveTo>
                  <a:lnTo>
                    <a:pt x="0" y="701"/>
                  </a:lnTo>
                  <a:lnTo>
                    <a:pt x="467" y="33125"/>
                  </a:lnTo>
                  <a:lnTo>
                    <a:pt x="48602" y="32424"/>
                  </a:lnTo>
                  <a:lnTo>
                    <a:pt x="48135" y="1"/>
                  </a:lnTo>
                  <a:close/>
                </a:path>
              </a:pathLst>
            </a:custGeom>
            <a:solidFill>
              <a:srgbClr val="569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p:nvPr/>
          </p:nvSpPr>
          <p:spPr>
            <a:xfrm>
              <a:off x="5772650" y="400725"/>
              <a:ext cx="1205050" cy="97575"/>
            </a:xfrm>
            <a:custGeom>
              <a:avLst/>
              <a:gdLst/>
              <a:ahLst/>
              <a:cxnLst/>
              <a:rect l="l" t="t" r="r" b="b"/>
              <a:pathLst>
                <a:path w="48202" h="3903" extrusionOk="0">
                  <a:moveTo>
                    <a:pt x="48134" y="0"/>
                  </a:moveTo>
                  <a:lnTo>
                    <a:pt x="0" y="701"/>
                  </a:lnTo>
                  <a:lnTo>
                    <a:pt x="33" y="3903"/>
                  </a:lnTo>
                  <a:lnTo>
                    <a:pt x="48201" y="3202"/>
                  </a:lnTo>
                  <a:lnTo>
                    <a:pt x="48134" y="0"/>
                  </a:ln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7"/>
            <p:cNvSpPr/>
            <p:nvPr/>
          </p:nvSpPr>
          <p:spPr>
            <a:xfrm>
              <a:off x="5903575" y="515350"/>
              <a:ext cx="981550" cy="663450"/>
            </a:xfrm>
            <a:custGeom>
              <a:avLst/>
              <a:gdLst/>
              <a:ahLst/>
              <a:cxnLst/>
              <a:rect l="l" t="t" r="r" b="b"/>
              <a:pathLst>
                <a:path w="39262" h="26538" extrusionOk="0">
                  <a:moveTo>
                    <a:pt x="32863" y="1"/>
                  </a:moveTo>
                  <a:cubicBezTo>
                    <a:pt x="32728" y="1"/>
                    <a:pt x="32593" y="7"/>
                    <a:pt x="32457" y="18"/>
                  </a:cubicBezTo>
                  <a:lnTo>
                    <a:pt x="4070" y="2954"/>
                  </a:lnTo>
                  <a:cubicBezTo>
                    <a:pt x="1701" y="3221"/>
                    <a:pt x="0" y="5355"/>
                    <a:pt x="234" y="7724"/>
                  </a:cubicBezTo>
                  <a:lnTo>
                    <a:pt x="1735" y="22234"/>
                  </a:lnTo>
                  <a:cubicBezTo>
                    <a:pt x="1985" y="24457"/>
                    <a:pt x="3851" y="26092"/>
                    <a:pt x="6065" y="26092"/>
                  </a:cubicBezTo>
                  <a:cubicBezTo>
                    <a:pt x="6210" y="26092"/>
                    <a:pt x="6357" y="26085"/>
                    <a:pt x="6505" y="26070"/>
                  </a:cubicBezTo>
                  <a:lnTo>
                    <a:pt x="28287" y="23769"/>
                  </a:lnTo>
                  <a:lnTo>
                    <a:pt x="32890" y="26070"/>
                  </a:lnTo>
                  <a:cubicBezTo>
                    <a:pt x="33524" y="26371"/>
                    <a:pt x="34191" y="26537"/>
                    <a:pt x="34825" y="26537"/>
                  </a:cubicBezTo>
                  <a:cubicBezTo>
                    <a:pt x="35726" y="26537"/>
                    <a:pt x="36560" y="26270"/>
                    <a:pt x="37293" y="25770"/>
                  </a:cubicBezTo>
                  <a:cubicBezTo>
                    <a:pt x="38561" y="24903"/>
                    <a:pt x="39262" y="23402"/>
                    <a:pt x="39095" y="21801"/>
                  </a:cubicBezTo>
                  <a:lnTo>
                    <a:pt x="37227" y="3888"/>
                  </a:lnTo>
                  <a:cubicBezTo>
                    <a:pt x="37093" y="2754"/>
                    <a:pt x="36560" y="1720"/>
                    <a:pt x="35626" y="952"/>
                  </a:cubicBezTo>
                  <a:cubicBezTo>
                    <a:pt x="34859" y="333"/>
                    <a:pt x="33885" y="1"/>
                    <a:pt x="328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7"/>
            <p:cNvSpPr/>
            <p:nvPr/>
          </p:nvSpPr>
          <p:spPr>
            <a:xfrm>
              <a:off x="5892725" y="504750"/>
              <a:ext cx="982400" cy="663200"/>
            </a:xfrm>
            <a:custGeom>
              <a:avLst/>
              <a:gdLst/>
              <a:ahLst/>
              <a:cxnLst/>
              <a:rect l="l" t="t" r="r" b="b"/>
              <a:pathLst>
                <a:path w="39296" h="26528" extrusionOk="0">
                  <a:moveTo>
                    <a:pt x="32782" y="0"/>
                  </a:moveTo>
                  <a:cubicBezTo>
                    <a:pt x="32685" y="0"/>
                    <a:pt x="32588" y="3"/>
                    <a:pt x="32490" y="9"/>
                  </a:cubicBezTo>
                  <a:lnTo>
                    <a:pt x="4103" y="2977"/>
                  </a:lnTo>
                  <a:cubicBezTo>
                    <a:pt x="1702" y="3211"/>
                    <a:pt x="1" y="5346"/>
                    <a:pt x="267" y="7714"/>
                  </a:cubicBezTo>
                  <a:lnTo>
                    <a:pt x="1768" y="22225"/>
                  </a:lnTo>
                  <a:cubicBezTo>
                    <a:pt x="1988" y="24478"/>
                    <a:pt x="3881" y="26115"/>
                    <a:pt x="6071" y="26115"/>
                  </a:cubicBezTo>
                  <a:cubicBezTo>
                    <a:pt x="6215" y="26115"/>
                    <a:pt x="6359" y="26108"/>
                    <a:pt x="6505" y="26094"/>
                  </a:cubicBezTo>
                  <a:lnTo>
                    <a:pt x="28321" y="23792"/>
                  </a:lnTo>
                  <a:lnTo>
                    <a:pt x="32891" y="26094"/>
                  </a:lnTo>
                  <a:cubicBezTo>
                    <a:pt x="33524" y="26361"/>
                    <a:pt x="34192" y="26528"/>
                    <a:pt x="34859" y="26528"/>
                  </a:cubicBezTo>
                  <a:cubicBezTo>
                    <a:pt x="35726" y="26528"/>
                    <a:pt x="36560" y="26294"/>
                    <a:pt x="37327" y="25794"/>
                  </a:cubicBezTo>
                  <a:cubicBezTo>
                    <a:pt x="38561" y="24927"/>
                    <a:pt x="39295" y="23425"/>
                    <a:pt x="39128" y="21824"/>
                  </a:cubicBezTo>
                  <a:lnTo>
                    <a:pt x="37227" y="3878"/>
                  </a:lnTo>
                  <a:cubicBezTo>
                    <a:pt x="37127" y="2777"/>
                    <a:pt x="36560" y="1710"/>
                    <a:pt x="35659" y="976"/>
                  </a:cubicBezTo>
                  <a:cubicBezTo>
                    <a:pt x="34865" y="334"/>
                    <a:pt x="33846" y="0"/>
                    <a:pt x="32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7"/>
            <p:cNvSpPr/>
            <p:nvPr/>
          </p:nvSpPr>
          <p:spPr>
            <a:xfrm>
              <a:off x="5958600" y="568225"/>
              <a:ext cx="853275" cy="538700"/>
            </a:xfrm>
            <a:custGeom>
              <a:avLst/>
              <a:gdLst/>
              <a:ahLst/>
              <a:cxnLst/>
              <a:rect l="l" t="t" r="r" b="b"/>
              <a:pathLst>
                <a:path w="34131" h="21548" extrusionOk="0">
                  <a:moveTo>
                    <a:pt x="30258" y="0"/>
                  </a:moveTo>
                  <a:cubicBezTo>
                    <a:pt x="30213" y="0"/>
                    <a:pt x="30168" y="2"/>
                    <a:pt x="30122" y="5"/>
                  </a:cubicBezTo>
                  <a:lnTo>
                    <a:pt x="1735" y="2974"/>
                  </a:lnTo>
                  <a:cubicBezTo>
                    <a:pt x="735" y="3074"/>
                    <a:pt x="1" y="3941"/>
                    <a:pt x="134" y="4942"/>
                  </a:cubicBezTo>
                  <a:lnTo>
                    <a:pt x="1635" y="19452"/>
                  </a:lnTo>
                  <a:cubicBezTo>
                    <a:pt x="1699" y="20409"/>
                    <a:pt x="2555" y="21091"/>
                    <a:pt x="3505" y="21091"/>
                  </a:cubicBezTo>
                  <a:cubicBezTo>
                    <a:pt x="3549" y="21091"/>
                    <a:pt x="3593" y="21090"/>
                    <a:pt x="3637" y="21087"/>
                  </a:cubicBezTo>
                  <a:lnTo>
                    <a:pt x="25652" y="18785"/>
                  </a:lnTo>
                  <a:cubicBezTo>
                    <a:pt x="25710" y="18779"/>
                    <a:pt x="25768" y="18776"/>
                    <a:pt x="25827" y="18776"/>
                  </a:cubicBezTo>
                  <a:cubicBezTo>
                    <a:pt x="26110" y="18776"/>
                    <a:pt x="26404" y="18841"/>
                    <a:pt x="26653" y="18952"/>
                  </a:cubicBezTo>
                  <a:lnTo>
                    <a:pt x="31390" y="21353"/>
                  </a:lnTo>
                  <a:cubicBezTo>
                    <a:pt x="31664" y="21487"/>
                    <a:pt x="31945" y="21548"/>
                    <a:pt x="32218" y="21548"/>
                  </a:cubicBezTo>
                  <a:cubicBezTo>
                    <a:pt x="33238" y="21548"/>
                    <a:pt x="34130" y="20691"/>
                    <a:pt x="34025" y="19586"/>
                  </a:cubicBezTo>
                  <a:lnTo>
                    <a:pt x="33858" y="17951"/>
                  </a:lnTo>
                  <a:lnTo>
                    <a:pt x="33525" y="14749"/>
                  </a:lnTo>
                  <a:lnTo>
                    <a:pt x="32157" y="1639"/>
                  </a:lnTo>
                  <a:cubicBezTo>
                    <a:pt x="32061" y="683"/>
                    <a:pt x="31234" y="0"/>
                    <a:pt x="30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7"/>
            <p:cNvSpPr/>
            <p:nvPr/>
          </p:nvSpPr>
          <p:spPr>
            <a:xfrm>
              <a:off x="6082025" y="700100"/>
              <a:ext cx="561250" cy="104250"/>
            </a:xfrm>
            <a:custGeom>
              <a:avLst/>
              <a:gdLst/>
              <a:ahLst/>
              <a:cxnLst/>
              <a:rect l="l" t="t" r="r" b="b"/>
              <a:pathLst>
                <a:path w="22450" h="4170" extrusionOk="0">
                  <a:moveTo>
                    <a:pt x="22250" y="0"/>
                  </a:moveTo>
                  <a:lnTo>
                    <a:pt x="1" y="2435"/>
                  </a:lnTo>
                  <a:lnTo>
                    <a:pt x="167" y="4170"/>
                  </a:lnTo>
                  <a:lnTo>
                    <a:pt x="22450" y="1735"/>
                  </a:lnTo>
                  <a:lnTo>
                    <a:pt x="22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6237975" y="782650"/>
              <a:ext cx="413650" cy="89250"/>
            </a:xfrm>
            <a:custGeom>
              <a:avLst/>
              <a:gdLst/>
              <a:ahLst/>
              <a:cxnLst/>
              <a:rect l="l" t="t" r="r" b="b"/>
              <a:pathLst>
                <a:path w="16546" h="3570" extrusionOk="0">
                  <a:moveTo>
                    <a:pt x="16345" y="1"/>
                  </a:moveTo>
                  <a:lnTo>
                    <a:pt x="0" y="1802"/>
                  </a:lnTo>
                  <a:lnTo>
                    <a:pt x="167" y="3570"/>
                  </a:lnTo>
                  <a:lnTo>
                    <a:pt x="16546" y="1735"/>
                  </a:lnTo>
                  <a:lnTo>
                    <a:pt x="163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p:nvPr/>
          </p:nvSpPr>
          <p:spPr>
            <a:xfrm>
              <a:off x="6159575" y="866050"/>
              <a:ext cx="501225" cy="97600"/>
            </a:xfrm>
            <a:custGeom>
              <a:avLst/>
              <a:gdLst/>
              <a:ahLst/>
              <a:cxnLst/>
              <a:rect l="l" t="t" r="r" b="b"/>
              <a:pathLst>
                <a:path w="20049" h="3904" extrusionOk="0">
                  <a:moveTo>
                    <a:pt x="19848" y="0"/>
                  </a:moveTo>
                  <a:lnTo>
                    <a:pt x="1" y="2169"/>
                  </a:lnTo>
                  <a:lnTo>
                    <a:pt x="201" y="3903"/>
                  </a:lnTo>
                  <a:lnTo>
                    <a:pt x="20048" y="1735"/>
                  </a:lnTo>
                  <a:lnTo>
                    <a:pt x="19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37"/>
          <p:cNvGrpSpPr/>
          <p:nvPr/>
        </p:nvGrpSpPr>
        <p:grpSpPr>
          <a:xfrm>
            <a:off x="4096100" y="135850"/>
            <a:ext cx="1425200" cy="1217575"/>
            <a:chOff x="4096100" y="135850"/>
            <a:chExt cx="1425200" cy="1217575"/>
          </a:xfrm>
        </p:grpSpPr>
        <p:sp>
          <p:nvSpPr>
            <p:cNvPr id="684" name="Google Shape;684;p37"/>
            <p:cNvSpPr/>
            <p:nvPr/>
          </p:nvSpPr>
          <p:spPr>
            <a:xfrm>
              <a:off x="4096100" y="213400"/>
              <a:ext cx="1400175" cy="1140025"/>
            </a:xfrm>
            <a:custGeom>
              <a:avLst/>
              <a:gdLst/>
              <a:ahLst/>
              <a:cxnLst/>
              <a:rect l="l" t="t" r="r" b="b"/>
              <a:pathLst>
                <a:path w="56007" h="45601" extrusionOk="0">
                  <a:moveTo>
                    <a:pt x="9707" y="1"/>
                  </a:moveTo>
                  <a:lnTo>
                    <a:pt x="0" y="31156"/>
                  </a:lnTo>
                  <a:lnTo>
                    <a:pt x="46300" y="45600"/>
                  </a:lnTo>
                  <a:lnTo>
                    <a:pt x="56007" y="14411"/>
                  </a:lnTo>
                  <a:lnTo>
                    <a:pt x="97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4652325" y="789650"/>
              <a:ext cx="79250" cy="60900"/>
            </a:xfrm>
            <a:custGeom>
              <a:avLst/>
              <a:gdLst/>
              <a:ahLst/>
              <a:cxnLst/>
              <a:rect l="l" t="t" r="r" b="b"/>
              <a:pathLst>
                <a:path w="3170" h="2436" fill="none" extrusionOk="0">
                  <a:moveTo>
                    <a:pt x="3169" y="501"/>
                  </a:moveTo>
                  <a:lnTo>
                    <a:pt x="734" y="1"/>
                  </a:lnTo>
                  <a:lnTo>
                    <a:pt x="0" y="2436"/>
                  </a:lnTo>
                </a:path>
              </a:pathLst>
            </a:custGeom>
            <a:noFill/>
            <a:ln w="31700" cap="rnd" cmpd="sng">
              <a:solidFill>
                <a:srgbClr val="98AEF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4339600" y="135850"/>
              <a:ext cx="1181700" cy="437850"/>
            </a:xfrm>
            <a:custGeom>
              <a:avLst/>
              <a:gdLst/>
              <a:ahLst/>
              <a:cxnLst/>
              <a:rect l="l" t="t" r="r" b="b"/>
              <a:pathLst>
                <a:path w="47268" h="17514" extrusionOk="0">
                  <a:moveTo>
                    <a:pt x="968" y="1"/>
                  </a:moveTo>
                  <a:lnTo>
                    <a:pt x="0" y="3069"/>
                  </a:lnTo>
                  <a:lnTo>
                    <a:pt x="46300" y="17513"/>
                  </a:lnTo>
                  <a:lnTo>
                    <a:pt x="47267" y="14444"/>
                  </a:lnTo>
                  <a:lnTo>
                    <a:pt x="968" y="1"/>
                  </a:ln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4373775" y="392900"/>
              <a:ext cx="818950" cy="734525"/>
            </a:xfrm>
            <a:custGeom>
              <a:avLst/>
              <a:gdLst/>
              <a:ahLst/>
              <a:cxnLst/>
              <a:rect l="l" t="t" r="r" b="b"/>
              <a:pathLst>
                <a:path w="32758" h="29381" extrusionOk="0">
                  <a:moveTo>
                    <a:pt x="9864" y="1"/>
                  </a:moveTo>
                  <a:cubicBezTo>
                    <a:pt x="9581" y="1"/>
                    <a:pt x="9292" y="52"/>
                    <a:pt x="9007" y="159"/>
                  </a:cubicBezTo>
                  <a:cubicBezTo>
                    <a:pt x="3637" y="2228"/>
                    <a:pt x="1" y="7498"/>
                    <a:pt x="1" y="13235"/>
                  </a:cubicBezTo>
                  <a:cubicBezTo>
                    <a:pt x="1" y="13702"/>
                    <a:pt x="68" y="14136"/>
                    <a:pt x="101" y="14570"/>
                  </a:cubicBezTo>
                  <a:cubicBezTo>
                    <a:pt x="134" y="15203"/>
                    <a:pt x="468" y="15737"/>
                    <a:pt x="935" y="16137"/>
                  </a:cubicBezTo>
                  <a:cubicBezTo>
                    <a:pt x="1335" y="16471"/>
                    <a:pt x="1836" y="16671"/>
                    <a:pt x="2403" y="16671"/>
                  </a:cubicBezTo>
                  <a:lnTo>
                    <a:pt x="2603" y="16671"/>
                  </a:lnTo>
                  <a:lnTo>
                    <a:pt x="2903" y="16638"/>
                  </a:lnTo>
                  <a:cubicBezTo>
                    <a:pt x="3003" y="17872"/>
                    <a:pt x="3270" y="19106"/>
                    <a:pt x="3737" y="20274"/>
                  </a:cubicBezTo>
                  <a:cubicBezTo>
                    <a:pt x="5005" y="23776"/>
                    <a:pt x="7640" y="26545"/>
                    <a:pt x="11076" y="28113"/>
                  </a:cubicBezTo>
                  <a:cubicBezTo>
                    <a:pt x="12944" y="28980"/>
                    <a:pt x="14945" y="29380"/>
                    <a:pt x="16946" y="29380"/>
                  </a:cubicBezTo>
                  <a:cubicBezTo>
                    <a:pt x="18581" y="29380"/>
                    <a:pt x="20249" y="29080"/>
                    <a:pt x="21783" y="28513"/>
                  </a:cubicBezTo>
                  <a:cubicBezTo>
                    <a:pt x="29055" y="25945"/>
                    <a:pt x="32758" y="17805"/>
                    <a:pt x="30056" y="10533"/>
                  </a:cubicBezTo>
                  <a:cubicBezTo>
                    <a:pt x="27952" y="4878"/>
                    <a:pt x="22570" y="1380"/>
                    <a:pt x="16872" y="1380"/>
                  </a:cubicBezTo>
                  <a:cubicBezTo>
                    <a:pt x="15344" y="1380"/>
                    <a:pt x="13793" y="1632"/>
                    <a:pt x="12276" y="2161"/>
                  </a:cubicBezTo>
                  <a:lnTo>
                    <a:pt x="12010" y="1494"/>
                  </a:lnTo>
                  <a:cubicBezTo>
                    <a:pt x="11676" y="569"/>
                    <a:pt x="10809" y="1"/>
                    <a:pt x="9864" y="1"/>
                  </a:cubicBezTo>
                  <a:close/>
                </a:path>
              </a:pathLst>
            </a:custGeom>
            <a:solidFill>
              <a:schemeClr val="dk1"/>
            </a:solidFill>
            <a:ln>
              <a:noFill/>
            </a:ln>
            <a:effectLst>
              <a:outerShdw dist="28575" dir="180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4502200" y="485975"/>
              <a:ext cx="624650" cy="587025"/>
            </a:xfrm>
            <a:custGeom>
              <a:avLst/>
              <a:gdLst/>
              <a:ahLst/>
              <a:cxnLst/>
              <a:rect l="l" t="t" r="r" b="b"/>
              <a:pathLst>
                <a:path w="24986" h="23481" extrusionOk="0">
                  <a:moveTo>
                    <a:pt x="11702" y="0"/>
                  </a:moveTo>
                  <a:cubicBezTo>
                    <a:pt x="10348" y="0"/>
                    <a:pt x="8975" y="238"/>
                    <a:pt x="7640" y="739"/>
                  </a:cubicBezTo>
                  <a:lnTo>
                    <a:pt x="11743" y="11747"/>
                  </a:lnTo>
                  <a:lnTo>
                    <a:pt x="1" y="12781"/>
                  </a:lnTo>
                  <a:cubicBezTo>
                    <a:pt x="134" y="13816"/>
                    <a:pt x="335" y="14816"/>
                    <a:pt x="735" y="15817"/>
                  </a:cubicBezTo>
                  <a:cubicBezTo>
                    <a:pt x="2478" y="20552"/>
                    <a:pt x="7000" y="23481"/>
                    <a:pt x="11771" y="23481"/>
                  </a:cubicBezTo>
                  <a:cubicBezTo>
                    <a:pt x="13117" y="23481"/>
                    <a:pt x="14483" y="23247"/>
                    <a:pt x="15812" y="22755"/>
                  </a:cubicBezTo>
                  <a:cubicBezTo>
                    <a:pt x="21850" y="20487"/>
                    <a:pt x="24985" y="13715"/>
                    <a:pt x="22751" y="7644"/>
                  </a:cubicBezTo>
                  <a:cubicBezTo>
                    <a:pt x="20984" y="2942"/>
                    <a:pt x="16466" y="0"/>
                    <a:pt x="117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7"/>
            <p:cNvSpPr/>
            <p:nvPr/>
          </p:nvSpPr>
          <p:spPr>
            <a:xfrm>
              <a:off x="4432150" y="451075"/>
              <a:ext cx="293575" cy="302750"/>
            </a:xfrm>
            <a:custGeom>
              <a:avLst/>
              <a:gdLst/>
              <a:ahLst/>
              <a:cxnLst/>
              <a:rect l="l" t="t" r="r" b="b"/>
              <a:pathLst>
                <a:path w="11743" h="12110" extrusionOk="0">
                  <a:moveTo>
                    <a:pt x="7506" y="1"/>
                  </a:moveTo>
                  <a:cubicBezTo>
                    <a:pt x="3003" y="1769"/>
                    <a:pt x="1" y="6138"/>
                    <a:pt x="1" y="10975"/>
                  </a:cubicBezTo>
                  <a:cubicBezTo>
                    <a:pt x="1" y="11342"/>
                    <a:pt x="1" y="11709"/>
                    <a:pt x="68" y="12109"/>
                  </a:cubicBezTo>
                  <a:lnTo>
                    <a:pt x="11743" y="10975"/>
                  </a:lnTo>
                  <a:lnTo>
                    <a:pt x="75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37"/>
          <p:cNvSpPr/>
          <p:nvPr/>
        </p:nvSpPr>
        <p:spPr>
          <a:xfrm rot="-3455262">
            <a:off x="4120002" y="3982499"/>
            <a:ext cx="60074" cy="19200"/>
          </a:xfrm>
          <a:custGeom>
            <a:avLst/>
            <a:gdLst/>
            <a:ahLst/>
            <a:cxnLst/>
            <a:rect l="l" t="t" r="r" b="b"/>
            <a:pathLst>
              <a:path w="2403" h="768" fill="none" extrusionOk="0">
                <a:moveTo>
                  <a:pt x="0" y="768"/>
                </a:moveTo>
                <a:lnTo>
                  <a:pt x="2402"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 name="Google Shape;691;p37"/>
          <p:cNvGrpSpPr/>
          <p:nvPr/>
        </p:nvGrpSpPr>
        <p:grpSpPr>
          <a:xfrm>
            <a:off x="164525" y="2401763"/>
            <a:ext cx="1270925" cy="1121025"/>
            <a:chOff x="3043200" y="166788"/>
            <a:chExt cx="1270925" cy="1121025"/>
          </a:xfrm>
        </p:grpSpPr>
        <p:grpSp>
          <p:nvGrpSpPr>
            <p:cNvPr id="692" name="Google Shape;692;p37"/>
            <p:cNvGrpSpPr/>
            <p:nvPr/>
          </p:nvGrpSpPr>
          <p:grpSpPr>
            <a:xfrm>
              <a:off x="3043200" y="166788"/>
              <a:ext cx="1270925" cy="999075"/>
              <a:chOff x="3043200" y="166788"/>
              <a:chExt cx="1270925" cy="999075"/>
            </a:xfrm>
          </p:grpSpPr>
          <p:sp>
            <p:nvSpPr>
              <p:cNvPr id="693" name="Google Shape;693;p37"/>
              <p:cNvSpPr/>
              <p:nvPr/>
            </p:nvSpPr>
            <p:spPr>
              <a:xfrm>
                <a:off x="3050700" y="246838"/>
                <a:ext cx="1263425" cy="919025"/>
              </a:xfrm>
              <a:custGeom>
                <a:avLst/>
                <a:gdLst/>
                <a:ahLst/>
                <a:cxnLst/>
                <a:rect l="l" t="t" r="r" b="b"/>
                <a:pathLst>
                  <a:path w="50537" h="36761" extrusionOk="0">
                    <a:moveTo>
                      <a:pt x="48302" y="1"/>
                    </a:moveTo>
                    <a:lnTo>
                      <a:pt x="1" y="4204"/>
                    </a:lnTo>
                    <a:lnTo>
                      <a:pt x="2836" y="36760"/>
                    </a:lnTo>
                    <a:lnTo>
                      <a:pt x="44532" y="33091"/>
                    </a:lnTo>
                    <a:lnTo>
                      <a:pt x="50537" y="25686"/>
                    </a:lnTo>
                    <a:lnTo>
                      <a:pt x="483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3043200" y="166788"/>
                <a:ext cx="1215050" cy="185975"/>
              </a:xfrm>
              <a:custGeom>
                <a:avLst/>
                <a:gdLst/>
                <a:ahLst/>
                <a:cxnLst/>
                <a:rect l="l" t="t" r="r" b="b"/>
                <a:pathLst>
                  <a:path w="48602" h="7439" extrusionOk="0">
                    <a:moveTo>
                      <a:pt x="48302" y="0"/>
                    </a:moveTo>
                    <a:lnTo>
                      <a:pt x="0" y="4237"/>
                    </a:lnTo>
                    <a:lnTo>
                      <a:pt x="301" y="7439"/>
                    </a:lnTo>
                    <a:lnTo>
                      <a:pt x="48602" y="3203"/>
                    </a:lnTo>
                    <a:lnTo>
                      <a:pt x="48302" y="0"/>
                    </a:lnTo>
                    <a:close/>
                  </a:path>
                </a:pathLst>
              </a:custGeom>
              <a:solidFill>
                <a:srgbClr val="D9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4164000" y="888963"/>
                <a:ext cx="150125" cy="185150"/>
              </a:xfrm>
              <a:custGeom>
                <a:avLst/>
                <a:gdLst/>
                <a:ahLst/>
                <a:cxnLst/>
                <a:rect l="l" t="t" r="r" b="b"/>
                <a:pathLst>
                  <a:path w="6005" h="7406" extrusionOk="0">
                    <a:moveTo>
                      <a:pt x="0" y="1"/>
                    </a:moveTo>
                    <a:lnTo>
                      <a:pt x="0" y="7406"/>
                    </a:lnTo>
                    <a:lnTo>
                      <a:pt x="6005" y="1"/>
                    </a:lnTo>
                    <a:close/>
                  </a:path>
                </a:pathLst>
              </a:custGeom>
              <a:solidFill>
                <a:srgbClr val="35A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 name="Google Shape;696;p37"/>
            <p:cNvSpPr/>
            <p:nvPr/>
          </p:nvSpPr>
          <p:spPr>
            <a:xfrm>
              <a:off x="3346750" y="331313"/>
              <a:ext cx="707200" cy="956500"/>
            </a:xfrm>
            <a:custGeom>
              <a:avLst/>
              <a:gdLst/>
              <a:ahLst/>
              <a:cxnLst/>
              <a:rect l="l" t="t" r="r" b="b"/>
              <a:pathLst>
                <a:path w="28288" h="38260" extrusionOk="0">
                  <a:moveTo>
                    <a:pt x="13712" y="1"/>
                  </a:moveTo>
                  <a:cubicBezTo>
                    <a:pt x="7248" y="1"/>
                    <a:pt x="1503" y="4628"/>
                    <a:pt x="367" y="11265"/>
                  </a:cubicBezTo>
                  <a:cubicBezTo>
                    <a:pt x="0" y="13500"/>
                    <a:pt x="167" y="15802"/>
                    <a:pt x="934" y="17937"/>
                  </a:cubicBezTo>
                  <a:lnTo>
                    <a:pt x="934" y="17970"/>
                  </a:lnTo>
                  <a:lnTo>
                    <a:pt x="1868" y="20639"/>
                  </a:lnTo>
                  <a:cubicBezTo>
                    <a:pt x="2969" y="23541"/>
                    <a:pt x="3269" y="26710"/>
                    <a:pt x="2702" y="29812"/>
                  </a:cubicBezTo>
                  <a:cubicBezTo>
                    <a:pt x="2602" y="30446"/>
                    <a:pt x="2769" y="31046"/>
                    <a:pt x="3103" y="31613"/>
                  </a:cubicBezTo>
                  <a:lnTo>
                    <a:pt x="2969" y="32280"/>
                  </a:lnTo>
                  <a:cubicBezTo>
                    <a:pt x="2602" y="34549"/>
                    <a:pt x="4103" y="36717"/>
                    <a:pt x="6372" y="37117"/>
                  </a:cubicBezTo>
                  <a:lnTo>
                    <a:pt x="12609" y="38185"/>
                  </a:lnTo>
                  <a:cubicBezTo>
                    <a:pt x="12826" y="38235"/>
                    <a:pt x="13051" y="38260"/>
                    <a:pt x="13277" y="38260"/>
                  </a:cubicBezTo>
                  <a:cubicBezTo>
                    <a:pt x="13502" y="38260"/>
                    <a:pt x="13727" y="38235"/>
                    <a:pt x="13944" y="38185"/>
                  </a:cubicBezTo>
                  <a:cubicBezTo>
                    <a:pt x="15678" y="37951"/>
                    <a:pt x="17146" y="36550"/>
                    <a:pt x="17446" y="34716"/>
                  </a:cubicBezTo>
                  <a:lnTo>
                    <a:pt x="17513" y="34148"/>
                  </a:lnTo>
                  <a:cubicBezTo>
                    <a:pt x="18047" y="33748"/>
                    <a:pt x="18414" y="33181"/>
                    <a:pt x="18547" y="32514"/>
                  </a:cubicBezTo>
                  <a:cubicBezTo>
                    <a:pt x="19114" y="29412"/>
                    <a:pt x="20448" y="26543"/>
                    <a:pt x="22383" y="24141"/>
                  </a:cubicBezTo>
                  <a:lnTo>
                    <a:pt x="24184" y="21973"/>
                  </a:lnTo>
                  <a:cubicBezTo>
                    <a:pt x="24184" y="21973"/>
                    <a:pt x="24184" y="21940"/>
                    <a:pt x="24218" y="21940"/>
                  </a:cubicBezTo>
                  <a:cubicBezTo>
                    <a:pt x="25652" y="20172"/>
                    <a:pt x="26553" y="18037"/>
                    <a:pt x="26986" y="15802"/>
                  </a:cubicBezTo>
                  <a:cubicBezTo>
                    <a:pt x="28287" y="8463"/>
                    <a:pt x="23350" y="1458"/>
                    <a:pt x="15978" y="191"/>
                  </a:cubicBezTo>
                  <a:cubicBezTo>
                    <a:pt x="15217" y="63"/>
                    <a:pt x="14460" y="1"/>
                    <a:pt x="13712" y="1"/>
                  </a:cubicBezTo>
                  <a:close/>
                </a:path>
              </a:pathLst>
            </a:custGeom>
            <a:solidFill>
              <a:schemeClr val="dk1"/>
            </a:solidFill>
            <a:ln>
              <a:noFill/>
            </a:ln>
            <a:effectLst>
              <a:outerShdw dist="19050" dir="21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3479350" y="1029213"/>
              <a:ext cx="261025" cy="194650"/>
            </a:xfrm>
            <a:custGeom>
              <a:avLst/>
              <a:gdLst/>
              <a:ahLst/>
              <a:cxnLst/>
              <a:rect l="l" t="t" r="r" b="b"/>
              <a:pathLst>
                <a:path w="10441" h="7786" extrusionOk="0">
                  <a:moveTo>
                    <a:pt x="2400" y="0"/>
                  </a:moveTo>
                  <a:cubicBezTo>
                    <a:pt x="1609" y="0"/>
                    <a:pt x="882" y="567"/>
                    <a:pt x="734" y="1396"/>
                  </a:cubicBezTo>
                  <a:lnTo>
                    <a:pt x="167" y="4731"/>
                  </a:lnTo>
                  <a:cubicBezTo>
                    <a:pt x="0" y="5632"/>
                    <a:pt x="634" y="6533"/>
                    <a:pt x="1535" y="6699"/>
                  </a:cubicBezTo>
                  <a:lnTo>
                    <a:pt x="7739" y="7767"/>
                  </a:lnTo>
                  <a:cubicBezTo>
                    <a:pt x="7826" y="7779"/>
                    <a:pt x="7913" y="7785"/>
                    <a:pt x="7999" y="7785"/>
                  </a:cubicBezTo>
                  <a:cubicBezTo>
                    <a:pt x="8829" y="7785"/>
                    <a:pt x="9556" y="7216"/>
                    <a:pt x="9707" y="6399"/>
                  </a:cubicBezTo>
                  <a:lnTo>
                    <a:pt x="10274" y="3064"/>
                  </a:lnTo>
                  <a:cubicBezTo>
                    <a:pt x="10441" y="2130"/>
                    <a:pt x="9841" y="1262"/>
                    <a:pt x="8907" y="1095"/>
                  </a:cubicBezTo>
                  <a:lnTo>
                    <a:pt x="2702" y="28"/>
                  </a:lnTo>
                  <a:cubicBezTo>
                    <a:pt x="2601" y="9"/>
                    <a:pt x="2500" y="0"/>
                    <a:pt x="2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3409300" y="393738"/>
              <a:ext cx="576250" cy="737925"/>
            </a:xfrm>
            <a:custGeom>
              <a:avLst/>
              <a:gdLst/>
              <a:ahLst/>
              <a:cxnLst/>
              <a:rect l="l" t="t" r="r" b="b"/>
              <a:pathLst>
                <a:path w="23050" h="29517" extrusionOk="0">
                  <a:moveTo>
                    <a:pt x="11177" y="1"/>
                  </a:moveTo>
                  <a:cubicBezTo>
                    <a:pt x="5948" y="1"/>
                    <a:pt x="1259" y="3794"/>
                    <a:pt x="334" y="9135"/>
                  </a:cubicBezTo>
                  <a:cubicBezTo>
                    <a:pt x="0" y="11003"/>
                    <a:pt x="200" y="12871"/>
                    <a:pt x="767" y="14539"/>
                  </a:cubicBezTo>
                  <a:lnTo>
                    <a:pt x="1701" y="17208"/>
                  </a:lnTo>
                  <a:cubicBezTo>
                    <a:pt x="2936" y="20544"/>
                    <a:pt x="3269" y="24179"/>
                    <a:pt x="2669" y="27682"/>
                  </a:cubicBezTo>
                  <a:lnTo>
                    <a:pt x="8139" y="28616"/>
                  </a:lnTo>
                  <a:lnTo>
                    <a:pt x="13610" y="29517"/>
                  </a:lnTo>
                  <a:cubicBezTo>
                    <a:pt x="14177" y="26014"/>
                    <a:pt x="15711" y="22712"/>
                    <a:pt x="17980" y="19976"/>
                  </a:cubicBezTo>
                  <a:lnTo>
                    <a:pt x="19781" y="17808"/>
                  </a:lnTo>
                  <a:cubicBezTo>
                    <a:pt x="20915" y="16474"/>
                    <a:pt x="21716" y="14773"/>
                    <a:pt x="22016" y="12871"/>
                  </a:cubicBezTo>
                  <a:cubicBezTo>
                    <a:pt x="23050" y="6867"/>
                    <a:pt x="19014" y="1196"/>
                    <a:pt x="13043" y="162"/>
                  </a:cubicBezTo>
                  <a:cubicBezTo>
                    <a:pt x="12417" y="53"/>
                    <a:pt x="11793" y="1"/>
                    <a:pt x="111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a:off x="3445975" y="457938"/>
              <a:ext cx="484550" cy="450125"/>
            </a:xfrm>
            <a:custGeom>
              <a:avLst/>
              <a:gdLst/>
              <a:ahLst/>
              <a:cxnLst/>
              <a:rect l="l" t="t" r="r" b="b"/>
              <a:pathLst>
                <a:path w="19382" h="18005" extrusionOk="0">
                  <a:moveTo>
                    <a:pt x="9689" y="1"/>
                  </a:moveTo>
                  <a:cubicBezTo>
                    <a:pt x="5381" y="1"/>
                    <a:pt x="1582" y="3105"/>
                    <a:pt x="835" y="7468"/>
                  </a:cubicBezTo>
                  <a:cubicBezTo>
                    <a:pt x="1" y="12405"/>
                    <a:pt x="3303" y="17042"/>
                    <a:pt x="8173" y="17875"/>
                  </a:cubicBezTo>
                  <a:cubicBezTo>
                    <a:pt x="8684" y="17962"/>
                    <a:pt x="9192" y="18004"/>
                    <a:pt x="9693" y="18004"/>
                  </a:cubicBezTo>
                  <a:cubicBezTo>
                    <a:pt x="14002" y="18004"/>
                    <a:pt x="17800" y="14900"/>
                    <a:pt x="18547" y="10537"/>
                  </a:cubicBezTo>
                  <a:cubicBezTo>
                    <a:pt x="19381" y="5633"/>
                    <a:pt x="16079" y="963"/>
                    <a:pt x="11209" y="129"/>
                  </a:cubicBezTo>
                  <a:cubicBezTo>
                    <a:pt x="10698" y="43"/>
                    <a:pt x="10190" y="1"/>
                    <a:pt x="96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3526050" y="826363"/>
              <a:ext cx="229350" cy="296125"/>
            </a:xfrm>
            <a:custGeom>
              <a:avLst/>
              <a:gdLst/>
              <a:ahLst/>
              <a:cxnLst/>
              <a:rect l="l" t="t" r="r" b="b"/>
              <a:pathLst>
                <a:path w="9174" h="11845" extrusionOk="0">
                  <a:moveTo>
                    <a:pt x="5171" y="1571"/>
                  </a:moveTo>
                  <a:cubicBezTo>
                    <a:pt x="5537" y="2071"/>
                    <a:pt x="5704" y="2671"/>
                    <a:pt x="5604" y="3372"/>
                  </a:cubicBezTo>
                  <a:cubicBezTo>
                    <a:pt x="5471" y="4239"/>
                    <a:pt x="5171" y="4640"/>
                    <a:pt x="5004" y="4706"/>
                  </a:cubicBezTo>
                  <a:cubicBezTo>
                    <a:pt x="4986" y="4711"/>
                    <a:pt x="4969" y="4713"/>
                    <a:pt x="4952" y="4713"/>
                  </a:cubicBezTo>
                  <a:cubicBezTo>
                    <a:pt x="4844" y="4713"/>
                    <a:pt x="4761" y="4626"/>
                    <a:pt x="4704" y="4539"/>
                  </a:cubicBezTo>
                  <a:cubicBezTo>
                    <a:pt x="4370" y="4139"/>
                    <a:pt x="4270" y="3172"/>
                    <a:pt x="4704" y="2238"/>
                  </a:cubicBezTo>
                  <a:cubicBezTo>
                    <a:pt x="4837" y="2004"/>
                    <a:pt x="5004" y="1804"/>
                    <a:pt x="5171" y="1571"/>
                  </a:cubicBezTo>
                  <a:close/>
                  <a:moveTo>
                    <a:pt x="3383" y="0"/>
                  </a:moveTo>
                  <a:cubicBezTo>
                    <a:pt x="2293" y="0"/>
                    <a:pt x="1047" y="720"/>
                    <a:pt x="634" y="2872"/>
                  </a:cubicBezTo>
                  <a:cubicBezTo>
                    <a:pt x="0" y="6174"/>
                    <a:pt x="867" y="9476"/>
                    <a:pt x="1368" y="11011"/>
                  </a:cubicBezTo>
                  <a:lnTo>
                    <a:pt x="2035" y="11144"/>
                  </a:lnTo>
                  <a:cubicBezTo>
                    <a:pt x="1601" y="9810"/>
                    <a:pt x="601" y="6374"/>
                    <a:pt x="1201" y="3005"/>
                  </a:cubicBezTo>
                  <a:cubicBezTo>
                    <a:pt x="1556" y="1228"/>
                    <a:pt x="2517" y="608"/>
                    <a:pt x="3381" y="608"/>
                  </a:cubicBezTo>
                  <a:cubicBezTo>
                    <a:pt x="3490" y="608"/>
                    <a:pt x="3598" y="618"/>
                    <a:pt x="3703" y="637"/>
                  </a:cubicBezTo>
                  <a:cubicBezTo>
                    <a:pt x="4136" y="703"/>
                    <a:pt x="4503" y="870"/>
                    <a:pt x="4837" y="1170"/>
                  </a:cubicBezTo>
                  <a:cubicBezTo>
                    <a:pt x="4603" y="1371"/>
                    <a:pt x="4370" y="1671"/>
                    <a:pt x="4203" y="2004"/>
                  </a:cubicBezTo>
                  <a:cubicBezTo>
                    <a:pt x="3636" y="3172"/>
                    <a:pt x="3803" y="4339"/>
                    <a:pt x="4270" y="4906"/>
                  </a:cubicBezTo>
                  <a:cubicBezTo>
                    <a:pt x="4464" y="5184"/>
                    <a:pt x="4729" y="5323"/>
                    <a:pt x="5004" y="5323"/>
                  </a:cubicBezTo>
                  <a:cubicBezTo>
                    <a:pt x="5059" y="5323"/>
                    <a:pt x="5115" y="5318"/>
                    <a:pt x="5171" y="5307"/>
                  </a:cubicBezTo>
                  <a:cubicBezTo>
                    <a:pt x="5504" y="5207"/>
                    <a:pt x="6004" y="4806"/>
                    <a:pt x="6171" y="3505"/>
                  </a:cubicBezTo>
                  <a:cubicBezTo>
                    <a:pt x="6305" y="2638"/>
                    <a:pt x="6105" y="1871"/>
                    <a:pt x="5671" y="1304"/>
                  </a:cubicBezTo>
                  <a:cubicBezTo>
                    <a:pt x="5911" y="1151"/>
                    <a:pt x="6180" y="1084"/>
                    <a:pt x="6449" y="1084"/>
                  </a:cubicBezTo>
                  <a:cubicBezTo>
                    <a:pt x="6591" y="1084"/>
                    <a:pt x="6734" y="1102"/>
                    <a:pt x="6872" y="1137"/>
                  </a:cubicBezTo>
                  <a:cubicBezTo>
                    <a:pt x="7572" y="1304"/>
                    <a:pt x="8473" y="2004"/>
                    <a:pt x="8506" y="3472"/>
                  </a:cubicBezTo>
                  <a:cubicBezTo>
                    <a:pt x="8573" y="6007"/>
                    <a:pt x="7472" y="8742"/>
                    <a:pt x="5171" y="11711"/>
                  </a:cubicBezTo>
                  <a:lnTo>
                    <a:pt x="5838" y="11845"/>
                  </a:lnTo>
                  <a:cubicBezTo>
                    <a:pt x="8073" y="8876"/>
                    <a:pt x="9173" y="6074"/>
                    <a:pt x="9107" y="3472"/>
                  </a:cubicBezTo>
                  <a:cubicBezTo>
                    <a:pt x="9107" y="1904"/>
                    <a:pt x="8306" y="803"/>
                    <a:pt x="7039" y="503"/>
                  </a:cubicBezTo>
                  <a:cubicBezTo>
                    <a:pt x="6867" y="465"/>
                    <a:pt x="6693" y="446"/>
                    <a:pt x="6520" y="446"/>
                  </a:cubicBezTo>
                  <a:cubicBezTo>
                    <a:pt x="6087" y="446"/>
                    <a:pt x="5661" y="565"/>
                    <a:pt x="5304" y="803"/>
                  </a:cubicBezTo>
                  <a:cubicBezTo>
                    <a:pt x="4870" y="370"/>
                    <a:pt x="4337" y="136"/>
                    <a:pt x="3803" y="36"/>
                  </a:cubicBezTo>
                  <a:cubicBezTo>
                    <a:pt x="3667" y="13"/>
                    <a:pt x="3526" y="0"/>
                    <a:pt x="3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space réservé du numéro de diapositive 1">
            <a:extLst>
              <a:ext uri="{FF2B5EF4-FFF2-40B4-BE49-F238E27FC236}">
                <a16:creationId xmlns:a16="http://schemas.microsoft.com/office/drawing/2014/main" id="{EAE3B223-CC59-085D-7B02-9A77944FEE47}"/>
              </a:ext>
            </a:extLst>
          </p:cNvPr>
          <p:cNvSpPr>
            <a:spLocks noGrp="1"/>
          </p:cNvSpPr>
          <p:nvPr>
            <p:ph type="sldNum" sz="quarter" idx="10"/>
          </p:nvPr>
        </p:nvSpPr>
        <p:spPr/>
        <p:txBody>
          <a:bodyPr/>
          <a:lstStyle/>
          <a:p>
            <a:fld id="{534085DB-8E88-44CC-924E-65E97532B1DB}" type="slidenum">
              <a:rPr lang="fr-FR" smtClean="0"/>
              <a:t>16</a:t>
            </a:fld>
            <a:endParaRPr lang="fr-FR"/>
          </a:p>
        </p:txBody>
      </p:sp>
    </p:spTree>
    <p:extLst>
      <p:ext uri="{BB962C8B-B14F-4D97-AF65-F5344CB8AC3E}">
        <p14:creationId xmlns:p14="http://schemas.microsoft.com/office/powerpoint/2010/main" val="3634237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44"/>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Backlog</a:t>
            </a:r>
            <a:endParaRPr/>
          </a:p>
        </p:txBody>
      </p:sp>
      <p:grpSp>
        <p:nvGrpSpPr>
          <p:cNvPr id="1094" name="Google Shape;1094;p44"/>
          <p:cNvGrpSpPr/>
          <p:nvPr/>
        </p:nvGrpSpPr>
        <p:grpSpPr>
          <a:xfrm rot="-816911" flipH="1">
            <a:off x="507683" y="339858"/>
            <a:ext cx="1215877" cy="907326"/>
            <a:chOff x="5772650" y="400725"/>
            <a:chExt cx="1215875" cy="907325"/>
          </a:xfrm>
        </p:grpSpPr>
        <p:sp>
          <p:nvSpPr>
            <p:cNvPr id="1095" name="Google Shape;1095;p44"/>
            <p:cNvSpPr/>
            <p:nvPr/>
          </p:nvSpPr>
          <p:spPr>
            <a:xfrm>
              <a:off x="5773475" y="479925"/>
              <a:ext cx="1215050" cy="828125"/>
            </a:xfrm>
            <a:custGeom>
              <a:avLst/>
              <a:gdLst/>
              <a:ahLst/>
              <a:cxnLst/>
              <a:rect l="l" t="t" r="r" b="b"/>
              <a:pathLst>
                <a:path w="48602" h="33125" extrusionOk="0">
                  <a:moveTo>
                    <a:pt x="48135" y="1"/>
                  </a:moveTo>
                  <a:lnTo>
                    <a:pt x="0" y="701"/>
                  </a:lnTo>
                  <a:lnTo>
                    <a:pt x="467" y="33125"/>
                  </a:lnTo>
                  <a:lnTo>
                    <a:pt x="48602" y="32424"/>
                  </a:lnTo>
                  <a:lnTo>
                    <a:pt x="48135" y="1"/>
                  </a:lnTo>
                  <a:close/>
                </a:path>
              </a:pathLst>
            </a:custGeom>
            <a:solidFill>
              <a:srgbClr val="569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p:cNvSpPr/>
            <p:nvPr/>
          </p:nvSpPr>
          <p:spPr>
            <a:xfrm>
              <a:off x="5772650" y="400725"/>
              <a:ext cx="1205050" cy="97575"/>
            </a:xfrm>
            <a:custGeom>
              <a:avLst/>
              <a:gdLst/>
              <a:ahLst/>
              <a:cxnLst/>
              <a:rect l="l" t="t" r="r" b="b"/>
              <a:pathLst>
                <a:path w="48202" h="3903" extrusionOk="0">
                  <a:moveTo>
                    <a:pt x="48134" y="0"/>
                  </a:moveTo>
                  <a:lnTo>
                    <a:pt x="0" y="701"/>
                  </a:lnTo>
                  <a:lnTo>
                    <a:pt x="33" y="3903"/>
                  </a:lnTo>
                  <a:lnTo>
                    <a:pt x="48201" y="3202"/>
                  </a:lnTo>
                  <a:lnTo>
                    <a:pt x="48134" y="0"/>
                  </a:ln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4"/>
            <p:cNvSpPr/>
            <p:nvPr/>
          </p:nvSpPr>
          <p:spPr>
            <a:xfrm>
              <a:off x="5892725" y="504750"/>
              <a:ext cx="982400" cy="663200"/>
            </a:xfrm>
            <a:custGeom>
              <a:avLst/>
              <a:gdLst/>
              <a:ahLst/>
              <a:cxnLst/>
              <a:rect l="l" t="t" r="r" b="b"/>
              <a:pathLst>
                <a:path w="39296" h="26528" extrusionOk="0">
                  <a:moveTo>
                    <a:pt x="32782" y="0"/>
                  </a:moveTo>
                  <a:cubicBezTo>
                    <a:pt x="32685" y="0"/>
                    <a:pt x="32588" y="3"/>
                    <a:pt x="32490" y="9"/>
                  </a:cubicBezTo>
                  <a:lnTo>
                    <a:pt x="4103" y="2977"/>
                  </a:lnTo>
                  <a:cubicBezTo>
                    <a:pt x="1702" y="3211"/>
                    <a:pt x="1" y="5346"/>
                    <a:pt x="267" y="7714"/>
                  </a:cubicBezTo>
                  <a:lnTo>
                    <a:pt x="1768" y="22225"/>
                  </a:lnTo>
                  <a:cubicBezTo>
                    <a:pt x="1988" y="24478"/>
                    <a:pt x="3881" y="26115"/>
                    <a:pt x="6071" y="26115"/>
                  </a:cubicBezTo>
                  <a:cubicBezTo>
                    <a:pt x="6215" y="26115"/>
                    <a:pt x="6359" y="26108"/>
                    <a:pt x="6505" y="26094"/>
                  </a:cubicBezTo>
                  <a:lnTo>
                    <a:pt x="28321" y="23792"/>
                  </a:lnTo>
                  <a:lnTo>
                    <a:pt x="32891" y="26094"/>
                  </a:lnTo>
                  <a:cubicBezTo>
                    <a:pt x="33524" y="26361"/>
                    <a:pt x="34192" y="26528"/>
                    <a:pt x="34859" y="26528"/>
                  </a:cubicBezTo>
                  <a:cubicBezTo>
                    <a:pt x="35726" y="26528"/>
                    <a:pt x="36560" y="26294"/>
                    <a:pt x="37327" y="25794"/>
                  </a:cubicBezTo>
                  <a:cubicBezTo>
                    <a:pt x="38561" y="24927"/>
                    <a:pt x="39295" y="23425"/>
                    <a:pt x="39128" y="21824"/>
                  </a:cubicBezTo>
                  <a:lnTo>
                    <a:pt x="37227" y="3878"/>
                  </a:lnTo>
                  <a:cubicBezTo>
                    <a:pt x="37127" y="2777"/>
                    <a:pt x="36560" y="1710"/>
                    <a:pt x="35659" y="976"/>
                  </a:cubicBezTo>
                  <a:cubicBezTo>
                    <a:pt x="34865" y="334"/>
                    <a:pt x="33846" y="0"/>
                    <a:pt x="32782" y="0"/>
                  </a:cubicBezTo>
                  <a:close/>
                </a:path>
              </a:pathLst>
            </a:custGeom>
            <a:solidFill>
              <a:schemeClr val="dk1"/>
            </a:solidFill>
            <a:ln>
              <a:noFill/>
            </a:ln>
            <a:effectLst>
              <a:outerShdw dist="28575" dir="204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4"/>
            <p:cNvSpPr/>
            <p:nvPr/>
          </p:nvSpPr>
          <p:spPr>
            <a:xfrm>
              <a:off x="5958600" y="568225"/>
              <a:ext cx="853275" cy="538700"/>
            </a:xfrm>
            <a:custGeom>
              <a:avLst/>
              <a:gdLst/>
              <a:ahLst/>
              <a:cxnLst/>
              <a:rect l="l" t="t" r="r" b="b"/>
              <a:pathLst>
                <a:path w="34131" h="21548" extrusionOk="0">
                  <a:moveTo>
                    <a:pt x="30258" y="0"/>
                  </a:moveTo>
                  <a:cubicBezTo>
                    <a:pt x="30213" y="0"/>
                    <a:pt x="30168" y="2"/>
                    <a:pt x="30122" y="5"/>
                  </a:cubicBezTo>
                  <a:lnTo>
                    <a:pt x="1735" y="2974"/>
                  </a:lnTo>
                  <a:cubicBezTo>
                    <a:pt x="735" y="3074"/>
                    <a:pt x="1" y="3941"/>
                    <a:pt x="134" y="4942"/>
                  </a:cubicBezTo>
                  <a:lnTo>
                    <a:pt x="1635" y="19452"/>
                  </a:lnTo>
                  <a:cubicBezTo>
                    <a:pt x="1699" y="20409"/>
                    <a:pt x="2555" y="21091"/>
                    <a:pt x="3505" y="21091"/>
                  </a:cubicBezTo>
                  <a:cubicBezTo>
                    <a:pt x="3549" y="21091"/>
                    <a:pt x="3593" y="21090"/>
                    <a:pt x="3637" y="21087"/>
                  </a:cubicBezTo>
                  <a:lnTo>
                    <a:pt x="25652" y="18785"/>
                  </a:lnTo>
                  <a:cubicBezTo>
                    <a:pt x="25710" y="18779"/>
                    <a:pt x="25768" y="18776"/>
                    <a:pt x="25827" y="18776"/>
                  </a:cubicBezTo>
                  <a:cubicBezTo>
                    <a:pt x="26110" y="18776"/>
                    <a:pt x="26404" y="18841"/>
                    <a:pt x="26653" y="18952"/>
                  </a:cubicBezTo>
                  <a:lnTo>
                    <a:pt x="31390" y="21353"/>
                  </a:lnTo>
                  <a:cubicBezTo>
                    <a:pt x="31664" y="21487"/>
                    <a:pt x="31945" y="21548"/>
                    <a:pt x="32218" y="21548"/>
                  </a:cubicBezTo>
                  <a:cubicBezTo>
                    <a:pt x="33238" y="21548"/>
                    <a:pt x="34130" y="20691"/>
                    <a:pt x="34025" y="19586"/>
                  </a:cubicBezTo>
                  <a:lnTo>
                    <a:pt x="33858" y="17951"/>
                  </a:lnTo>
                  <a:lnTo>
                    <a:pt x="33525" y="14749"/>
                  </a:lnTo>
                  <a:lnTo>
                    <a:pt x="32157" y="1639"/>
                  </a:lnTo>
                  <a:cubicBezTo>
                    <a:pt x="32061" y="683"/>
                    <a:pt x="31234" y="0"/>
                    <a:pt x="30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4"/>
            <p:cNvSpPr/>
            <p:nvPr/>
          </p:nvSpPr>
          <p:spPr>
            <a:xfrm>
              <a:off x="6082025" y="700100"/>
              <a:ext cx="561250" cy="104250"/>
            </a:xfrm>
            <a:custGeom>
              <a:avLst/>
              <a:gdLst/>
              <a:ahLst/>
              <a:cxnLst/>
              <a:rect l="l" t="t" r="r" b="b"/>
              <a:pathLst>
                <a:path w="22450" h="4170" extrusionOk="0">
                  <a:moveTo>
                    <a:pt x="22250" y="0"/>
                  </a:moveTo>
                  <a:lnTo>
                    <a:pt x="1" y="2435"/>
                  </a:lnTo>
                  <a:lnTo>
                    <a:pt x="167" y="4170"/>
                  </a:lnTo>
                  <a:lnTo>
                    <a:pt x="22450" y="1735"/>
                  </a:lnTo>
                  <a:lnTo>
                    <a:pt x="22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4"/>
            <p:cNvSpPr/>
            <p:nvPr/>
          </p:nvSpPr>
          <p:spPr>
            <a:xfrm>
              <a:off x="6237975" y="782650"/>
              <a:ext cx="413650" cy="89250"/>
            </a:xfrm>
            <a:custGeom>
              <a:avLst/>
              <a:gdLst/>
              <a:ahLst/>
              <a:cxnLst/>
              <a:rect l="l" t="t" r="r" b="b"/>
              <a:pathLst>
                <a:path w="16546" h="3570" extrusionOk="0">
                  <a:moveTo>
                    <a:pt x="16345" y="1"/>
                  </a:moveTo>
                  <a:lnTo>
                    <a:pt x="0" y="1802"/>
                  </a:lnTo>
                  <a:lnTo>
                    <a:pt x="167" y="3570"/>
                  </a:lnTo>
                  <a:lnTo>
                    <a:pt x="16546" y="1735"/>
                  </a:lnTo>
                  <a:lnTo>
                    <a:pt x="163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4"/>
            <p:cNvSpPr/>
            <p:nvPr/>
          </p:nvSpPr>
          <p:spPr>
            <a:xfrm>
              <a:off x="6159575" y="866050"/>
              <a:ext cx="501225" cy="97600"/>
            </a:xfrm>
            <a:custGeom>
              <a:avLst/>
              <a:gdLst/>
              <a:ahLst/>
              <a:cxnLst/>
              <a:rect l="l" t="t" r="r" b="b"/>
              <a:pathLst>
                <a:path w="20049" h="3904" extrusionOk="0">
                  <a:moveTo>
                    <a:pt x="19848" y="0"/>
                  </a:moveTo>
                  <a:lnTo>
                    <a:pt x="1" y="2169"/>
                  </a:lnTo>
                  <a:lnTo>
                    <a:pt x="201" y="3903"/>
                  </a:lnTo>
                  <a:lnTo>
                    <a:pt x="20048" y="1735"/>
                  </a:lnTo>
                  <a:lnTo>
                    <a:pt x="19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036;p57">
            <a:extLst>
              <a:ext uri="{FF2B5EF4-FFF2-40B4-BE49-F238E27FC236}">
                <a16:creationId xmlns:a16="http://schemas.microsoft.com/office/drawing/2014/main" id="{91413E6A-F3D8-C6C0-12F9-1B1AA00313AB}"/>
              </a:ext>
            </a:extLst>
          </p:cNvPr>
          <p:cNvSpPr txBox="1">
            <a:spLocks noGrp="1"/>
          </p:cNvSpPr>
          <p:nvPr>
            <p:ph type="title"/>
          </p:nvPr>
        </p:nvSpPr>
        <p:spPr>
          <a:xfrm>
            <a:off x="408014" y="2504137"/>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1400"/>
              <a:t>Connexion</a:t>
            </a:r>
            <a:endParaRPr sz="1400"/>
          </a:p>
        </p:txBody>
      </p:sp>
      <p:sp>
        <p:nvSpPr>
          <p:cNvPr id="27" name="Google Shape;2038;p57">
            <a:extLst>
              <a:ext uri="{FF2B5EF4-FFF2-40B4-BE49-F238E27FC236}">
                <a16:creationId xmlns:a16="http://schemas.microsoft.com/office/drawing/2014/main" id="{9F537108-AE1B-9D25-06B4-8E58C619066A}"/>
              </a:ext>
            </a:extLst>
          </p:cNvPr>
          <p:cNvSpPr txBox="1">
            <a:spLocks noGrp="1"/>
          </p:cNvSpPr>
          <p:nvPr>
            <p:ph type="title" idx="2"/>
          </p:nvPr>
        </p:nvSpPr>
        <p:spPr>
          <a:xfrm>
            <a:off x="2415505" y="2492475"/>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1400"/>
              <a:t>Prendre des photos</a:t>
            </a:r>
            <a:endParaRPr sz="1400"/>
          </a:p>
        </p:txBody>
      </p:sp>
      <p:sp>
        <p:nvSpPr>
          <p:cNvPr id="28" name="Google Shape;2040;p57">
            <a:extLst>
              <a:ext uri="{FF2B5EF4-FFF2-40B4-BE49-F238E27FC236}">
                <a16:creationId xmlns:a16="http://schemas.microsoft.com/office/drawing/2014/main" id="{0F611E14-5E1D-027D-1A6D-BFAD4935B87C}"/>
              </a:ext>
            </a:extLst>
          </p:cNvPr>
          <p:cNvSpPr txBox="1">
            <a:spLocks noGrp="1"/>
          </p:cNvSpPr>
          <p:nvPr>
            <p:ph type="title" idx="4"/>
          </p:nvPr>
        </p:nvSpPr>
        <p:spPr>
          <a:xfrm>
            <a:off x="910873" y="45182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1400"/>
              <a:t>Partager</a:t>
            </a:r>
            <a:endParaRPr sz="1400"/>
          </a:p>
        </p:txBody>
      </p:sp>
      <p:sp>
        <p:nvSpPr>
          <p:cNvPr id="29" name="Google Shape;2042;p57">
            <a:extLst>
              <a:ext uri="{FF2B5EF4-FFF2-40B4-BE49-F238E27FC236}">
                <a16:creationId xmlns:a16="http://schemas.microsoft.com/office/drawing/2014/main" id="{F7524D60-28C6-47D2-6517-7E5346AF84C9}"/>
              </a:ext>
            </a:extLst>
          </p:cNvPr>
          <p:cNvSpPr txBox="1">
            <a:spLocks/>
          </p:cNvSpPr>
          <p:nvPr/>
        </p:nvSpPr>
        <p:spPr>
          <a:xfrm>
            <a:off x="3419250" y="4518250"/>
            <a:ext cx="23055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Anek Devanagari"/>
              <a:buNone/>
              <a:defRPr sz="3500" b="1" i="0" u="none" strike="noStrike" cap="none">
                <a:solidFill>
                  <a:schemeClr val="dk1"/>
                </a:solidFill>
                <a:latin typeface="Anek Devanagari"/>
                <a:ea typeface="Anek Devanagari"/>
                <a:cs typeface="Anek Devanagari"/>
                <a:sym typeface="Anek Devanagari"/>
              </a:defRPr>
            </a:lvl1pPr>
            <a:lvl2pPr marR="0" lvl="1" algn="ctr" rtl="0">
              <a:lnSpc>
                <a:spcPct val="100000"/>
              </a:lnSpc>
              <a:spcBef>
                <a:spcPts val="0"/>
              </a:spcBef>
              <a:spcAft>
                <a:spcPts val="0"/>
              </a:spcAft>
              <a:buClr>
                <a:schemeClr val="dk1"/>
              </a:buClr>
              <a:buSzPts val="3500"/>
              <a:buFont typeface="Anek Devanagari"/>
              <a:buNone/>
              <a:defRPr sz="35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3500"/>
              <a:buFont typeface="Anek Devanagari"/>
              <a:buNone/>
              <a:defRPr sz="35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3500"/>
              <a:buFont typeface="Anek Devanagari"/>
              <a:buNone/>
              <a:defRPr sz="35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3500"/>
              <a:buFont typeface="Anek Devanagari"/>
              <a:buNone/>
              <a:defRPr sz="35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3500"/>
              <a:buFont typeface="Anek Devanagari"/>
              <a:buNone/>
              <a:defRPr sz="35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3500"/>
              <a:buFont typeface="Anek Devanagari"/>
              <a:buNone/>
              <a:defRPr sz="35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3500"/>
              <a:buFont typeface="Anek Devanagari"/>
              <a:buNone/>
              <a:defRPr sz="35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3500"/>
              <a:buFont typeface="Anek Devanagari"/>
              <a:buNone/>
              <a:defRPr sz="3500" b="1" i="0" u="none" strike="noStrike" cap="none">
                <a:solidFill>
                  <a:schemeClr val="dk1"/>
                </a:solidFill>
                <a:latin typeface="Anek Devanagari"/>
                <a:ea typeface="Anek Devanagari"/>
                <a:cs typeface="Anek Devanagari"/>
                <a:sym typeface="Anek Devanagari"/>
              </a:defRPr>
            </a:lvl9pPr>
          </a:lstStyle>
          <a:p>
            <a:r>
              <a:rPr lang="fr-FR" sz="1400"/>
              <a:t>Accès aux informations utilisateur</a:t>
            </a:r>
          </a:p>
        </p:txBody>
      </p:sp>
      <p:pic>
        <p:nvPicPr>
          <p:cNvPr id="32" name="Graphique 31">
            <a:extLst>
              <a:ext uri="{FF2B5EF4-FFF2-40B4-BE49-F238E27FC236}">
                <a16:creationId xmlns:a16="http://schemas.microsoft.com/office/drawing/2014/main" id="{C1660468-4D30-30B8-EBAF-3D507F2DC25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114038" y="1475897"/>
            <a:ext cx="893453" cy="893453"/>
          </a:xfrm>
          <a:prstGeom prst="rect">
            <a:avLst/>
          </a:prstGeom>
        </p:spPr>
      </p:pic>
      <p:pic>
        <p:nvPicPr>
          <p:cNvPr id="33" name="Graphique 32">
            <a:extLst>
              <a:ext uri="{FF2B5EF4-FFF2-40B4-BE49-F238E27FC236}">
                <a16:creationId xmlns:a16="http://schemas.microsoft.com/office/drawing/2014/main" id="{2741479C-D14C-953F-A8B2-86F2BD313C2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121529" y="1475896"/>
            <a:ext cx="893453" cy="893453"/>
          </a:xfrm>
          <a:prstGeom prst="rect">
            <a:avLst/>
          </a:prstGeom>
        </p:spPr>
      </p:pic>
      <p:pic>
        <p:nvPicPr>
          <p:cNvPr id="34" name="Graphique 33">
            <a:extLst>
              <a:ext uri="{FF2B5EF4-FFF2-40B4-BE49-F238E27FC236}">
                <a16:creationId xmlns:a16="http://schemas.microsoft.com/office/drawing/2014/main" id="{5C548311-C1E7-BCB0-975E-197DF09681DB}"/>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129020" y="1475895"/>
            <a:ext cx="893453" cy="893453"/>
          </a:xfrm>
          <a:prstGeom prst="rect">
            <a:avLst/>
          </a:prstGeom>
        </p:spPr>
      </p:pic>
      <p:pic>
        <p:nvPicPr>
          <p:cNvPr id="35" name="Graphique 34">
            <a:extLst>
              <a:ext uri="{FF2B5EF4-FFF2-40B4-BE49-F238E27FC236}">
                <a16:creationId xmlns:a16="http://schemas.microsoft.com/office/drawing/2014/main" id="{82413DBA-7A59-E935-9F98-B2D2830F5280}"/>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618870" y="3566296"/>
            <a:ext cx="889507" cy="889507"/>
          </a:xfrm>
          <a:prstGeom prst="rect">
            <a:avLst/>
          </a:prstGeom>
        </p:spPr>
      </p:pic>
      <p:pic>
        <p:nvPicPr>
          <p:cNvPr id="36" name="Graphique 35">
            <a:extLst>
              <a:ext uri="{FF2B5EF4-FFF2-40B4-BE49-F238E27FC236}">
                <a16:creationId xmlns:a16="http://schemas.microsoft.com/office/drawing/2014/main" id="{B6FE8397-C4E9-6646-11D1-8BF1A379CC5B}"/>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071113" y="3454029"/>
            <a:ext cx="1001773" cy="1001773"/>
          </a:xfrm>
          <a:prstGeom prst="rect">
            <a:avLst/>
          </a:prstGeom>
        </p:spPr>
      </p:pic>
      <p:pic>
        <p:nvPicPr>
          <p:cNvPr id="37" name="Graphique 36">
            <a:extLst>
              <a:ext uri="{FF2B5EF4-FFF2-40B4-BE49-F238E27FC236}">
                <a16:creationId xmlns:a16="http://schemas.microsoft.com/office/drawing/2014/main" id="{9C7D53B0-AC5F-ACF1-0051-C4C296E2B6DE}"/>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635624" y="3566295"/>
            <a:ext cx="889507" cy="889507"/>
          </a:xfrm>
          <a:prstGeom prst="rect">
            <a:avLst/>
          </a:prstGeom>
        </p:spPr>
      </p:pic>
      <p:sp>
        <p:nvSpPr>
          <p:cNvPr id="42" name="Google Shape;2038;p57">
            <a:extLst>
              <a:ext uri="{FF2B5EF4-FFF2-40B4-BE49-F238E27FC236}">
                <a16:creationId xmlns:a16="http://schemas.microsoft.com/office/drawing/2014/main" id="{CB21D20E-0119-DFEB-EB0B-4260997603A8}"/>
              </a:ext>
            </a:extLst>
          </p:cNvPr>
          <p:cNvSpPr txBox="1">
            <a:spLocks/>
          </p:cNvSpPr>
          <p:nvPr/>
        </p:nvSpPr>
        <p:spPr>
          <a:xfrm>
            <a:off x="4430345" y="2492475"/>
            <a:ext cx="23055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Anek Devanagari"/>
              <a:buNone/>
              <a:defRPr sz="2400" b="1" i="0" u="none" strike="noStrike" cap="none">
                <a:solidFill>
                  <a:schemeClr val="dk1"/>
                </a:solidFill>
                <a:latin typeface="Anek Devanagari"/>
                <a:ea typeface="Anek Devanagari"/>
                <a:cs typeface="Anek Devanagari"/>
                <a:sym typeface="Anek Devanagari"/>
              </a:defRPr>
            </a:lvl1pPr>
            <a:lvl2pPr marR="0" lvl="1"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9pPr>
          </a:lstStyle>
          <a:p>
            <a:r>
              <a:rPr lang="fr-FR" sz="1400"/>
              <a:t>Recommandation</a:t>
            </a:r>
          </a:p>
        </p:txBody>
      </p:sp>
      <p:sp>
        <p:nvSpPr>
          <p:cNvPr id="43" name="Google Shape;2038;p57">
            <a:extLst>
              <a:ext uri="{FF2B5EF4-FFF2-40B4-BE49-F238E27FC236}">
                <a16:creationId xmlns:a16="http://schemas.microsoft.com/office/drawing/2014/main" id="{8170E5DA-A4E5-B933-5399-510A8930377A}"/>
              </a:ext>
            </a:extLst>
          </p:cNvPr>
          <p:cNvSpPr txBox="1">
            <a:spLocks/>
          </p:cNvSpPr>
          <p:nvPr/>
        </p:nvSpPr>
        <p:spPr>
          <a:xfrm>
            <a:off x="5927627" y="4521200"/>
            <a:ext cx="23055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Anek Devanagari"/>
              <a:buNone/>
              <a:defRPr sz="2400" b="1" i="0" u="none" strike="noStrike" cap="none">
                <a:solidFill>
                  <a:schemeClr val="dk1"/>
                </a:solidFill>
                <a:latin typeface="Anek Devanagari"/>
                <a:ea typeface="Anek Devanagari"/>
                <a:cs typeface="Anek Devanagari"/>
                <a:sym typeface="Anek Devanagari"/>
              </a:defRPr>
            </a:lvl1pPr>
            <a:lvl2pPr marR="0" lvl="1"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9pPr>
          </a:lstStyle>
          <a:p>
            <a:r>
              <a:rPr lang="fr-FR" sz="1400"/>
              <a:t>Acheter</a:t>
            </a:r>
          </a:p>
        </p:txBody>
      </p:sp>
      <p:pic>
        <p:nvPicPr>
          <p:cNvPr id="44" name="Graphique 43">
            <a:extLst>
              <a:ext uri="{FF2B5EF4-FFF2-40B4-BE49-F238E27FC236}">
                <a16:creationId xmlns:a16="http://schemas.microsoft.com/office/drawing/2014/main" id="{0CBF4862-3256-45F5-43AF-0087A807F86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7190786" y="1475895"/>
            <a:ext cx="784902" cy="893453"/>
          </a:xfrm>
          <a:prstGeom prst="rect">
            <a:avLst/>
          </a:prstGeom>
        </p:spPr>
      </p:pic>
      <p:sp>
        <p:nvSpPr>
          <p:cNvPr id="45" name="Google Shape;2038;p57">
            <a:extLst>
              <a:ext uri="{FF2B5EF4-FFF2-40B4-BE49-F238E27FC236}">
                <a16:creationId xmlns:a16="http://schemas.microsoft.com/office/drawing/2014/main" id="{EFC65053-7F0C-098F-59A9-6AF3857C316E}"/>
              </a:ext>
            </a:extLst>
          </p:cNvPr>
          <p:cNvSpPr txBox="1">
            <a:spLocks/>
          </p:cNvSpPr>
          <p:nvPr/>
        </p:nvSpPr>
        <p:spPr>
          <a:xfrm>
            <a:off x="6423571" y="2504137"/>
            <a:ext cx="23055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Anek Devanagari"/>
              <a:buNone/>
              <a:defRPr sz="2400" b="1" i="0" u="none" strike="noStrike" cap="none">
                <a:solidFill>
                  <a:schemeClr val="dk1"/>
                </a:solidFill>
                <a:latin typeface="Anek Devanagari"/>
                <a:ea typeface="Anek Devanagari"/>
                <a:cs typeface="Anek Devanagari"/>
                <a:sym typeface="Anek Devanagari"/>
              </a:defRPr>
            </a:lvl1pPr>
            <a:lvl2pPr marR="0" lvl="1"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9pPr>
          </a:lstStyle>
          <a:p>
            <a:r>
              <a:rPr lang="fr-FR" sz="1400"/>
              <a:t>Enregistrer des articles vestimentaire</a:t>
            </a:r>
          </a:p>
        </p:txBody>
      </p:sp>
      <p:sp>
        <p:nvSpPr>
          <p:cNvPr id="2" name="Espace réservé du numéro de diapositive 1">
            <a:extLst>
              <a:ext uri="{FF2B5EF4-FFF2-40B4-BE49-F238E27FC236}">
                <a16:creationId xmlns:a16="http://schemas.microsoft.com/office/drawing/2014/main" id="{7483E774-6E72-8EEF-1E43-9C55187CBFEE}"/>
              </a:ext>
            </a:extLst>
          </p:cNvPr>
          <p:cNvSpPr>
            <a:spLocks noGrp="1"/>
          </p:cNvSpPr>
          <p:nvPr>
            <p:ph type="sldNum" sz="quarter" idx="10"/>
          </p:nvPr>
        </p:nvSpPr>
        <p:spPr/>
        <p:txBody>
          <a:bodyPr/>
          <a:lstStyle/>
          <a:p>
            <a:fld id="{534085DB-8E88-44CC-924E-65E97532B1DB}" type="slidenum">
              <a:rPr lang="fr-FR" smtClean="0"/>
              <a:t>17</a:t>
            </a:fld>
            <a:endParaRPr lang="fr-FR"/>
          </a:p>
        </p:txBody>
      </p:sp>
    </p:spTree>
    <p:extLst>
      <p:ext uri="{BB962C8B-B14F-4D97-AF65-F5344CB8AC3E}">
        <p14:creationId xmlns:p14="http://schemas.microsoft.com/office/powerpoint/2010/main" val="2265324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1000"/>
                                        <p:tgtEl>
                                          <p:spTgt spid="26"/>
                                        </p:tgtEl>
                                      </p:cBhvr>
                                    </p:animEffect>
                                    <p:anim calcmode="lin" valueType="num">
                                      <p:cBhvr>
                                        <p:cTn id="11" dur="1000" fill="hold"/>
                                        <p:tgtEl>
                                          <p:spTgt spid="26"/>
                                        </p:tgtEl>
                                        <p:attrNameLst>
                                          <p:attrName>ppt_x</p:attrName>
                                        </p:attrNameLst>
                                      </p:cBhvr>
                                      <p:tavLst>
                                        <p:tav tm="0">
                                          <p:val>
                                            <p:strVal val="#ppt_x"/>
                                          </p:val>
                                        </p:tav>
                                        <p:tav tm="100000">
                                          <p:val>
                                            <p:strVal val="#ppt_x"/>
                                          </p:val>
                                        </p:tav>
                                      </p:tavLst>
                                    </p:anim>
                                    <p:anim calcmode="lin" valueType="num">
                                      <p:cBhvr>
                                        <p:cTn id="1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childTnLst>
                                </p:cTn>
                              </p:par>
                              <p:par>
                                <p:cTn id="18" presetID="47" presetClass="entr" presetSubtype="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anim calcmode="lin" valueType="num">
                                      <p:cBhvr>
                                        <p:cTn id="21" dur="1000" fill="hold"/>
                                        <p:tgtEl>
                                          <p:spTgt spid="27"/>
                                        </p:tgtEl>
                                        <p:attrNameLst>
                                          <p:attrName>ppt_x</p:attrName>
                                        </p:attrNameLst>
                                      </p:cBhvr>
                                      <p:tavLst>
                                        <p:tav tm="0">
                                          <p:val>
                                            <p:strVal val="#ppt_x"/>
                                          </p:val>
                                        </p:tav>
                                        <p:tav tm="100000">
                                          <p:val>
                                            <p:strVal val="#ppt_x"/>
                                          </p:val>
                                        </p:tav>
                                      </p:tavLst>
                                    </p:anim>
                                    <p:anim calcmode="lin" valueType="num">
                                      <p:cBhvr>
                                        <p:cTn id="2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1000"/>
                                        <p:tgtEl>
                                          <p:spTgt spid="34"/>
                                        </p:tgtEl>
                                      </p:cBhvr>
                                    </p:animEffect>
                                  </p:childTnLst>
                                </p:cTn>
                              </p:par>
                              <p:par>
                                <p:cTn id="28" presetID="47"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1000"/>
                                        <p:tgtEl>
                                          <p:spTgt spid="42"/>
                                        </p:tgtEl>
                                      </p:cBhvr>
                                    </p:animEffect>
                                    <p:anim calcmode="lin" valueType="num">
                                      <p:cBhvr>
                                        <p:cTn id="31" dur="1000" fill="hold"/>
                                        <p:tgtEl>
                                          <p:spTgt spid="42"/>
                                        </p:tgtEl>
                                        <p:attrNameLst>
                                          <p:attrName>ppt_x</p:attrName>
                                        </p:attrNameLst>
                                      </p:cBhvr>
                                      <p:tavLst>
                                        <p:tav tm="0">
                                          <p:val>
                                            <p:strVal val="#ppt_x"/>
                                          </p:val>
                                        </p:tav>
                                        <p:tav tm="100000">
                                          <p:val>
                                            <p:strVal val="#ppt_x"/>
                                          </p:val>
                                        </p:tav>
                                      </p:tavLst>
                                    </p:anim>
                                    <p:anim calcmode="lin" valueType="num">
                                      <p:cBhvr>
                                        <p:cTn id="32"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1000"/>
                                        <p:tgtEl>
                                          <p:spTgt spid="44"/>
                                        </p:tgtEl>
                                      </p:cBhvr>
                                    </p:animEffect>
                                  </p:childTnLst>
                                </p:cTn>
                              </p:par>
                              <p:par>
                                <p:cTn id="38" presetID="47" presetClass="entr" presetSubtype="0" fill="hold" grpId="0"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1000"/>
                                        <p:tgtEl>
                                          <p:spTgt spid="45"/>
                                        </p:tgtEl>
                                      </p:cBhvr>
                                    </p:animEffect>
                                    <p:anim calcmode="lin" valueType="num">
                                      <p:cBhvr>
                                        <p:cTn id="41" dur="1000" fill="hold"/>
                                        <p:tgtEl>
                                          <p:spTgt spid="45"/>
                                        </p:tgtEl>
                                        <p:attrNameLst>
                                          <p:attrName>ppt_x</p:attrName>
                                        </p:attrNameLst>
                                      </p:cBhvr>
                                      <p:tavLst>
                                        <p:tav tm="0">
                                          <p:val>
                                            <p:strVal val="#ppt_x"/>
                                          </p:val>
                                        </p:tav>
                                        <p:tav tm="100000">
                                          <p:val>
                                            <p:strVal val="#ppt_x"/>
                                          </p:val>
                                        </p:tav>
                                      </p:tavLst>
                                    </p:anim>
                                    <p:anim calcmode="lin" valueType="num">
                                      <p:cBhvr>
                                        <p:cTn id="4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1000"/>
                                        <p:tgtEl>
                                          <p:spTgt spid="35"/>
                                        </p:tgtEl>
                                      </p:cBhvr>
                                    </p:animEffect>
                                  </p:childTnLst>
                                </p:cTn>
                              </p:par>
                              <p:par>
                                <p:cTn id="48" presetID="47"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1000"/>
                                        <p:tgtEl>
                                          <p:spTgt spid="28"/>
                                        </p:tgtEl>
                                      </p:cBhvr>
                                    </p:animEffect>
                                    <p:anim calcmode="lin" valueType="num">
                                      <p:cBhvr>
                                        <p:cTn id="51" dur="1000" fill="hold"/>
                                        <p:tgtEl>
                                          <p:spTgt spid="28"/>
                                        </p:tgtEl>
                                        <p:attrNameLst>
                                          <p:attrName>ppt_x</p:attrName>
                                        </p:attrNameLst>
                                      </p:cBhvr>
                                      <p:tavLst>
                                        <p:tav tm="0">
                                          <p:val>
                                            <p:strVal val="#ppt_x"/>
                                          </p:val>
                                        </p:tav>
                                        <p:tav tm="100000">
                                          <p:val>
                                            <p:strVal val="#ppt_x"/>
                                          </p:val>
                                        </p:tav>
                                      </p:tavLst>
                                    </p:anim>
                                    <p:anim calcmode="lin" valueType="num">
                                      <p:cBhvr>
                                        <p:cTn id="52"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1000"/>
                                        <p:tgtEl>
                                          <p:spTgt spid="36"/>
                                        </p:tgtEl>
                                      </p:cBhvr>
                                    </p:animEffect>
                                  </p:childTnLst>
                                </p:cTn>
                              </p:par>
                              <p:par>
                                <p:cTn id="58" presetID="47"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1000"/>
                                        <p:tgtEl>
                                          <p:spTgt spid="29"/>
                                        </p:tgtEl>
                                      </p:cBhvr>
                                    </p:animEffect>
                                    <p:anim calcmode="lin" valueType="num">
                                      <p:cBhvr>
                                        <p:cTn id="61" dur="1000" fill="hold"/>
                                        <p:tgtEl>
                                          <p:spTgt spid="29"/>
                                        </p:tgtEl>
                                        <p:attrNameLst>
                                          <p:attrName>ppt_x</p:attrName>
                                        </p:attrNameLst>
                                      </p:cBhvr>
                                      <p:tavLst>
                                        <p:tav tm="0">
                                          <p:val>
                                            <p:strVal val="#ppt_x"/>
                                          </p:val>
                                        </p:tav>
                                        <p:tav tm="100000">
                                          <p:val>
                                            <p:strVal val="#ppt_x"/>
                                          </p:val>
                                        </p:tav>
                                      </p:tavLst>
                                    </p:anim>
                                    <p:anim calcmode="lin" valueType="num">
                                      <p:cBhvr>
                                        <p:cTn id="62"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1000"/>
                                        <p:tgtEl>
                                          <p:spTgt spid="37"/>
                                        </p:tgtEl>
                                      </p:cBhvr>
                                    </p:animEffect>
                                  </p:childTnLst>
                                </p:cTn>
                              </p:par>
                              <p:par>
                                <p:cTn id="68" presetID="47" presetClass="entr" presetSubtype="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fade">
                                      <p:cBhvr>
                                        <p:cTn id="70" dur="1000"/>
                                        <p:tgtEl>
                                          <p:spTgt spid="43"/>
                                        </p:tgtEl>
                                      </p:cBhvr>
                                    </p:animEffect>
                                    <p:anim calcmode="lin" valueType="num">
                                      <p:cBhvr>
                                        <p:cTn id="71" dur="1000" fill="hold"/>
                                        <p:tgtEl>
                                          <p:spTgt spid="43"/>
                                        </p:tgtEl>
                                        <p:attrNameLst>
                                          <p:attrName>ppt_x</p:attrName>
                                        </p:attrNameLst>
                                      </p:cBhvr>
                                      <p:tavLst>
                                        <p:tav tm="0">
                                          <p:val>
                                            <p:strVal val="#ppt_x"/>
                                          </p:val>
                                        </p:tav>
                                        <p:tav tm="100000">
                                          <p:val>
                                            <p:strVal val="#ppt_x"/>
                                          </p:val>
                                        </p:tav>
                                      </p:tavLst>
                                    </p:anim>
                                    <p:anim calcmode="lin" valueType="num">
                                      <p:cBhvr>
                                        <p:cTn id="72"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42" grpId="0"/>
      <p:bldP spid="43" grpId="0"/>
      <p:bldP spid="4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8" name="Google Shape;778;p39"/>
          <p:cNvSpPr txBox="1">
            <a:spLocks noGrp="1"/>
          </p:cNvSpPr>
          <p:nvPr>
            <p:ph type="title"/>
          </p:nvPr>
        </p:nvSpPr>
        <p:spPr>
          <a:xfrm>
            <a:off x="4064200" y="1233075"/>
            <a:ext cx="436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Story Points</a:t>
            </a:r>
            <a:endParaRPr/>
          </a:p>
        </p:txBody>
      </p:sp>
      <p:sp>
        <p:nvSpPr>
          <p:cNvPr id="779" name="Google Shape;779;p39"/>
          <p:cNvSpPr/>
          <p:nvPr/>
        </p:nvSpPr>
        <p:spPr>
          <a:xfrm rot="8999956" flipH="1">
            <a:off x="-569844" y="463621"/>
            <a:ext cx="5901595" cy="882306"/>
          </a:xfrm>
          <a:custGeom>
            <a:avLst/>
            <a:gdLst/>
            <a:ahLst/>
            <a:cxnLst/>
            <a:rect l="l" t="t" r="r" b="b"/>
            <a:pathLst>
              <a:path w="236069" h="35293" fill="none" extrusionOk="0">
                <a:moveTo>
                  <a:pt x="0" y="7073"/>
                </a:moveTo>
                <a:lnTo>
                  <a:pt x="99238" y="32524"/>
                </a:lnTo>
                <a:cubicBezTo>
                  <a:pt x="109912" y="35293"/>
                  <a:pt x="121153" y="35026"/>
                  <a:pt x="131728" y="31824"/>
                </a:cubicBezTo>
                <a:lnTo>
                  <a:pt x="236069" y="1"/>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39"/>
          <p:cNvGrpSpPr/>
          <p:nvPr/>
        </p:nvGrpSpPr>
        <p:grpSpPr>
          <a:xfrm flipH="1">
            <a:off x="7346691" y="507825"/>
            <a:ext cx="1509425" cy="228525"/>
            <a:chOff x="5708425" y="4133400"/>
            <a:chExt cx="1509425" cy="228525"/>
          </a:xfrm>
        </p:grpSpPr>
        <p:sp>
          <p:nvSpPr>
            <p:cNvPr id="781" name="Google Shape;781;p39"/>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9"/>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9"/>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9"/>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9"/>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9"/>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9"/>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9"/>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9"/>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9"/>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9"/>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9"/>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93" name="Google Shape;793;p39"/>
          <p:cNvPicPr preferRelativeResize="0"/>
          <p:nvPr/>
        </p:nvPicPr>
        <p:blipFill rotWithShape="1">
          <a:blip r:embed="rId3">
            <a:alphaModFix/>
          </a:blip>
          <a:srcRect l="16887" r="16887"/>
          <a:stretch/>
        </p:blipFill>
        <p:spPr>
          <a:xfrm>
            <a:off x="600800" y="899250"/>
            <a:ext cx="3329100" cy="3328500"/>
          </a:xfrm>
          <a:prstGeom prst="ellipse">
            <a:avLst/>
          </a:prstGeom>
          <a:noFill/>
          <a:ln>
            <a:noFill/>
          </a:ln>
        </p:spPr>
      </p:pic>
      <p:grpSp>
        <p:nvGrpSpPr>
          <p:cNvPr id="794" name="Google Shape;794;p39"/>
          <p:cNvGrpSpPr/>
          <p:nvPr/>
        </p:nvGrpSpPr>
        <p:grpSpPr>
          <a:xfrm flipH="1">
            <a:off x="356191" y="736350"/>
            <a:ext cx="1397675" cy="1178375"/>
            <a:chOff x="7681300" y="431550"/>
            <a:chExt cx="1397675" cy="1178375"/>
          </a:xfrm>
        </p:grpSpPr>
        <p:sp>
          <p:nvSpPr>
            <p:cNvPr id="795" name="Google Shape;795;p39"/>
            <p:cNvSpPr/>
            <p:nvPr/>
          </p:nvSpPr>
          <p:spPr>
            <a:xfrm>
              <a:off x="7702975" y="508275"/>
              <a:ext cx="1376000" cy="1101650"/>
            </a:xfrm>
            <a:custGeom>
              <a:avLst/>
              <a:gdLst/>
              <a:ahLst/>
              <a:cxnLst/>
              <a:rect l="l" t="t" r="r" b="b"/>
              <a:pathLst>
                <a:path w="55040" h="44066" extrusionOk="0">
                  <a:moveTo>
                    <a:pt x="46434" y="0"/>
                  </a:moveTo>
                  <a:lnTo>
                    <a:pt x="1" y="12776"/>
                  </a:lnTo>
                  <a:lnTo>
                    <a:pt x="8607" y="44065"/>
                  </a:lnTo>
                  <a:lnTo>
                    <a:pt x="55040" y="31256"/>
                  </a:lnTo>
                  <a:lnTo>
                    <a:pt x="46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9"/>
            <p:cNvSpPr/>
            <p:nvPr/>
          </p:nvSpPr>
          <p:spPr>
            <a:xfrm>
              <a:off x="7681300" y="431550"/>
              <a:ext cx="1182525" cy="396975"/>
            </a:xfrm>
            <a:custGeom>
              <a:avLst/>
              <a:gdLst/>
              <a:ahLst/>
              <a:cxnLst/>
              <a:rect l="l" t="t" r="r" b="b"/>
              <a:pathLst>
                <a:path w="47301" h="15879" extrusionOk="0">
                  <a:moveTo>
                    <a:pt x="46434" y="0"/>
                  </a:moveTo>
                  <a:lnTo>
                    <a:pt x="0" y="12776"/>
                  </a:lnTo>
                  <a:lnTo>
                    <a:pt x="868" y="15879"/>
                  </a:lnTo>
                  <a:lnTo>
                    <a:pt x="47301" y="3103"/>
                  </a:lnTo>
                  <a:lnTo>
                    <a:pt x="46434" y="0"/>
                  </a:lnTo>
                  <a:close/>
                </a:path>
              </a:pathLst>
            </a:custGeom>
            <a:solidFill>
              <a:srgbClr val="CC9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9"/>
            <p:cNvSpPr/>
            <p:nvPr/>
          </p:nvSpPr>
          <p:spPr>
            <a:xfrm>
              <a:off x="8001113" y="720600"/>
              <a:ext cx="862300" cy="741300"/>
            </a:xfrm>
            <a:custGeom>
              <a:avLst/>
              <a:gdLst/>
              <a:ahLst/>
              <a:cxnLst/>
              <a:rect l="l" t="t" r="r" b="b"/>
              <a:pathLst>
                <a:path w="34492" h="29652" extrusionOk="0">
                  <a:moveTo>
                    <a:pt x="14045" y="0"/>
                  </a:moveTo>
                  <a:cubicBezTo>
                    <a:pt x="12597" y="0"/>
                    <a:pt x="11155" y="254"/>
                    <a:pt x="9774" y="764"/>
                  </a:cubicBezTo>
                  <a:cubicBezTo>
                    <a:pt x="3336" y="3133"/>
                    <a:pt x="1" y="10304"/>
                    <a:pt x="2436" y="16742"/>
                  </a:cubicBezTo>
                  <a:cubicBezTo>
                    <a:pt x="3603" y="19878"/>
                    <a:pt x="5871" y="22346"/>
                    <a:pt x="8874" y="23781"/>
                  </a:cubicBezTo>
                  <a:cubicBezTo>
                    <a:pt x="10561" y="24533"/>
                    <a:pt x="12340" y="24912"/>
                    <a:pt x="14109" y="24912"/>
                  </a:cubicBezTo>
                  <a:cubicBezTo>
                    <a:pt x="15557" y="24912"/>
                    <a:pt x="16999" y="24658"/>
                    <a:pt x="18380" y="24148"/>
                  </a:cubicBezTo>
                  <a:cubicBezTo>
                    <a:pt x="19181" y="23847"/>
                    <a:pt x="19881" y="23481"/>
                    <a:pt x="20615" y="23047"/>
                  </a:cubicBezTo>
                  <a:lnTo>
                    <a:pt x="27453" y="28718"/>
                  </a:lnTo>
                  <a:cubicBezTo>
                    <a:pt x="28154" y="29318"/>
                    <a:pt x="29055" y="29652"/>
                    <a:pt x="29989" y="29652"/>
                  </a:cubicBezTo>
                  <a:lnTo>
                    <a:pt x="30356" y="29652"/>
                  </a:lnTo>
                  <a:cubicBezTo>
                    <a:pt x="31456" y="29552"/>
                    <a:pt x="32390" y="29018"/>
                    <a:pt x="33057" y="28217"/>
                  </a:cubicBezTo>
                  <a:cubicBezTo>
                    <a:pt x="34492" y="26483"/>
                    <a:pt x="34258" y="23948"/>
                    <a:pt x="32524" y="22513"/>
                  </a:cubicBezTo>
                  <a:lnTo>
                    <a:pt x="25686" y="16842"/>
                  </a:lnTo>
                  <a:cubicBezTo>
                    <a:pt x="26720" y="14040"/>
                    <a:pt x="26786" y="10972"/>
                    <a:pt x="25719" y="8136"/>
                  </a:cubicBezTo>
                  <a:cubicBezTo>
                    <a:pt x="24551" y="5001"/>
                    <a:pt x="22283" y="2532"/>
                    <a:pt x="19281" y="1131"/>
                  </a:cubicBezTo>
                  <a:cubicBezTo>
                    <a:pt x="17593" y="379"/>
                    <a:pt x="15815" y="0"/>
                    <a:pt x="14045" y="0"/>
                  </a:cubicBezTo>
                  <a:close/>
                </a:path>
              </a:pathLst>
            </a:custGeom>
            <a:solidFill>
              <a:schemeClr val="dk1"/>
            </a:solidFill>
            <a:ln>
              <a:noFill/>
            </a:ln>
            <a:effectLst>
              <a:outerShdw dist="28575"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9"/>
            <p:cNvSpPr/>
            <p:nvPr/>
          </p:nvSpPr>
          <p:spPr>
            <a:xfrm>
              <a:off x="8054075" y="767300"/>
              <a:ext cx="756375" cy="647900"/>
            </a:xfrm>
            <a:custGeom>
              <a:avLst/>
              <a:gdLst/>
              <a:ahLst/>
              <a:cxnLst/>
              <a:rect l="l" t="t" r="r" b="b"/>
              <a:pathLst>
                <a:path w="30255" h="25916" extrusionOk="0">
                  <a:moveTo>
                    <a:pt x="11875" y="1"/>
                  </a:moveTo>
                  <a:cubicBezTo>
                    <a:pt x="10666" y="1"/>
                    <a:pt x="9437" y="209"/>
                    <a:pt x="8239" y="647"/>
                  </a:cubicBezTo>
                  <a:cubicBezTo>
                    <a:pt x="2802" y="2715"/>
                    <a:pt x="0" y="8786"/>
                    <a:pt x="2001" y="14257"/>
                  </a:cubicBezTo>
                  <a:cubicBezTo>
                    <a:pt x="3590" y="18502"/>
                    <a:pt x="7660" y="21141"/>
                    <a:pt x="11956" y="21141"/>
                  </a:cubicBezTo>
                  <a:cubicBezTo>
                    <a:pt x="13162" y="21141"/>
                    <a:pt x="14386" y="20933"/>
                    <a:pt x="15578" y="20495"/>
                  </a:cubicBezTo>
                  <a:cubicBezTo>
                    <a:pt x="16679" y="20094"/>
                    <a:pt x="17679" y="19494"/>
                    <a:pt x="18547" y="18827"/>
                  </a:cubicBezTo>
                  <a:lnTo>
                    <a:pt x="26452" y="25432"/>
                  </a:lnTo>
                  <a:cubicBezTo>
                    <a:pt x="26863" y="25755"/>
                    <a:pt x="27352" y="25916"/>
                    <a:pt x="27832" y="25916"/>
                  </a:cubicBezTo>
                  <a:cubicBezTo>
                    <a:pt x="28444" y="25916"/>
                    <a:pt x="29043" y="25654"/>
                    <a:pt x="29454" y="25131"/>
                  </a:cubicBezTo>
                  <a:cubicBezTo>
                    <a:pt x="30255" y="24164"/>
                    <a:pt x="30155" y="22830"/>
                    <a:pt x="29221" y="22096"/>
                  </a:cubicBezTo>
                  <a:lnTo>
                    <a:pt x="21315" y="15491"/>
                  </a:lnTo>
                  <a:cubicBezTo>
                    <a:pt x="22650" y="12923"/>
                    <a:pt x="22983" y="9820"/>
                    <a:pt x="21849" y="6918"/>
                  </a:cubicBezTo>
                  <a:cubicBezTo>
                    <a:pt x="20260" y="2646"/>
                    <a:pt x="16188" y="1"/>
                    <a:pt x="118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9"/>
            <p:cNvSpPr/>
            <p:nvPr/>
          </p:nvSpPr>
          <p:spPr>
            <a:xfrm>
              <a:off x="8164975" y="849875"/>
              <a:ext cx="375300" cy="364250"/>
            </a:xfrm>
            <a:custGeom>
              <a:avLst/>
              <a:gdLst/>
              <a:ahLst/>
              <a:cxnLst/>
              <a:rect l="l" t="t" r="r" b="b"/>
              <a:pathLst>
                <a:path w="15012" h="14570" extrusionOk="0">
                  <a:moveTo>
                    <a:pt x="7478" y="0"/>
                  </a:moveTo>
                  <a:cubicBezTo>
                    <a:pt x="3661" y="0"/>
                    <a:pt x="459" y="2993"/>
                    <a:pt x="234" y="6884"/>
                  </a:cubicBezTo>
                  <a:cubicBezTo>
                    <a:pt x="1" y="10887"/>
                    <a:pt x="3069" y="14356"/>
                    <a:pt x="7106" y="14557"/>
                  </a:cubicBezTo>
                  <a:cubicBezTo>
                    <a:pt x="7250" y="14565"/>
                    <a:pt x="7394" y="14569"/>
                    <a:pt x="7537" y="14569"/>
                  </a:cubicBezTo>
                  <a:cubicBezTo>
                    <a:pt x="11384" y="14569"/>
                    <a:pt x="14586" y="11577"/>
                    <a:pt x="14811" y="7685"/>
                  </a:cubicBezTo>
                  <a:cubicBezTo>
                    <a:pt x="15011" y="3682"/>
                    <a:pt x="11942" y="213"/>
                    <a:pt x="7906" y="13"/>
                  </a:cubicBezTo>
                  <a:cubicBezTo>
                    <a:pt x="7763" y="4"/>
                    <a:pt x="7620" y="0"/>
                    <a:pt x="7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8257550" y="849750"/>
              <a:ext cx="144275" cy="364875"/>
            </a:xfrm>
            <a:custGeom>
              <a:avLst/>
              <a:gdLst/>
              <a:ahLst/>
              <a:cxnLst/>
              <a:rect l="l" t="t" r="r" b="b"/>
              <a:pathLst>
                <a:path w="5771" h="14595" extrusionOk="0">
                  <a:moveTo>
                    <a:pt x="3820" y="1"/>
                  </a:moveTo>
                  <a:cubicBezTo>
                    <a:pt x="3314" y="1"/>
                    <a:pt x="2794" y="52"/>
                    <a:pt x="2268" y="151"/>
                  </a:cubicBezTo>
                  <a:lnTo>
                    <a:pt x="0" y="13494"/>
                  </a:lnTo>
                  <a:cubicBezTo>
                    <a:pt x="1068" y="14161"/>
                    <a:pt x="2268" y="14528"/>
                    <a:pt x="3536" y="14595"/>
                  </a:cubicBezTo>
                  <a:cubicBezTo>
                    <a:pt x="4070" y="11026"/>
                    <a:pt x="5337" y="3320"/>
                    <a:pt x="5771" y="285"/>
                  </a:cubicBezTo>
                  <a:cubicBezTo>
                    <a:pt x="5158" y="93"/>
                    <a:pt x="4502" y="1"/>
                    <a:pt x="3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8391800" y="857700"/>
              <a:ext cx="54225" cy="257700"/>
            </a:xfrm>
            <a:custGeom>
              <a:avLst/>
              <a:gdLst/>
              <a:ahLst/>
              <a:cxnLst/>
              <a:rect l="l" t="t" r="r" b="b"/>
              <a:pathLst>
                <a:path w="2169" h="10308" extrusionOk="0">
                  <a:moveTo>
                    <a:pt x="568" y="0"/>
                  </a:moveTo>
                  <a:lnTo>
                    <a:pt x="1" y="10307"/>
                  </a:lnTo>
                  <a:lnTo>
                    <a:pt x="2169" y="701"/>
                  </a:lnTo>
                  <a:cubicBezTo>
                    <a:pt x="1669" y="367"/>
                    <a:pt x="1135" y="167"/>
                    <a:pt x="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39"/>
          <p:cNvGrpSpPr/>
          <p:nvPr/>
        </p:nvGrpSpPr>
        <p:grpSpPr>
          <a:xfrm rot="752698">
            <a:off x="7046474" y="3973992"/>
            <a:ext cx="1216693" cy="912326"/>
            <a:chOff x="884975" y="-193875"/>
            <a:chExt cx="1216725" cy="912350"/>
          </a:xfrm>
        </p:grpSpPr>
        <p:sp>
          <p:nvSpPr>
            <p:cNvPr id="803" name="Google Shape;803;p39"/>
            <p:cNvSpPr/>
            <p:nvPr/>
          </p:nvSpPr>
          <p:spPr>
            <a:xfrm>
              <a:off x="885800" y="-113800"/>
              <a:ext cx="1215900" cy="832275"/>
            </a:xfrm>
            <a:custGeom>
              <a:avLst/>
              <a:gdLst/>
              <a:ahLst/>
              <a:cxnLst/>
              <a:rect l="l" t="t" r="r" b="b"/>
              <a:pathLst>
                <a:path w="48636" h="33291" extrusionOk="0">
                  <a:moveTo>
                    <a:pt x="48168" y="0"/>
                  </a:moveTo>
                  <a:lnTo>
                    <a:pt x="1" y="868"/>
                  </a:lnTo>
                  <a:lnTo>
                    <a:pt x="634" y="33291"/>
                  </a:lnTo>
                  <a:lnTo>
                    <a:pt x="42164" y="32557"/>
                  </a:lnTo>
                  <a:lnTo>
                    <a:pt x="48635" y="25585"/>
                  </a:lnTo>
                  <a:lnTo>
                    <a:pt x="48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884975" y="-193875"/>
              <a:ext cx="1205050" cy="101775"/>
            </a:xfrm>
            <a:custGeom>
              <a:avLst/>
              <a:gdLst/>
              <a:ahLst/>
              <a:cxnLst/>
              <a:rect l="l" t="t" r="r" b="b"/>
              <a:pathLst>
                <a:path w="48202" h="4071" extrusionOk="0">
                  <a:moveTo>
                    <a:pt x="48168" y="1"/>
                  </a:moveTo>
                  <a:lnTo>
                    <a:pt x="0" y="868"/>
                  </a:lnTo>
                  <a:lnTo>
                    <a:pt x="67" y="4071"/>
                  </a:lnTo>
                  <a:lnTo>
                    <a:pt x="48201" y="3203"/>
                  </a:lnTo>
                  <a:lnTo>
                    <a:pt x="48168" y="1"/>
                  </a:lnTo>
                  <a:close/>
                </a:path>
              </a:pathLst>
            </a:custGeom>
            <a:solidFill>
              <a:srgbClr val="FFC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9"/>
            <p:cNvSpPr/>
            <p:nvPr/>
          </p:nvSpPr>
          <p:spPr>
            <a:xfrm>
              <a:off x="1939900" y="515800"/>
              <a:ext cx="161800" cy="184325"/>
            </a:xfrm>
            <a:custGeom>
              <a:avLst/>
              <a:gdLst/>
              <a:ahLst/>
              <a:cxnLst/>
              <a:rect l="l" t="t" r="r" b="b"/>
              <a:pathLst>
                <a:path w="6472" h="7373" extrusionOk="0">
                  <a:moveTo>
                    <a:pt x="500" y="1"/>
                  </a:moveTo>
                  <a:lnTo>
                    <a:pt x="0" y="7373"/>
                  </a:lnTo>
                  <a:lnTo>
                    <a:pt x="6471" y="401"/>
                  </a:lnTo>
                  <a:lnTo>
                    <a:pt x="500" y="1"/>
                  </a:lnTo>
                  <a:close/>
                </a:path>
              </a:pathLst>
            </a:custGeom>
            <a:solidFill>
              <a:srgbClr val="C67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39"/>
          <p:cNvGrpSpPr/>
          <p:nvPr/>
        </p:nvGrpSpPr>
        <p:grpSpPr>
          <a:xfrm rot="752698">
            <a:off x="7293616" y="4126888"/>
            <a:ext cx="749756" cy="630922"/>
            <a:chOff x="7333174" y="3887082"/>
            <a:chExt cx="749775" cy="630939"/>
          </a:xfrm>
        </p:grpSpPr>
        <p:sp>
          <p:nvSpPr>
            <p:cNvPr id="807" name="Google Shape;807;p39"/>
            <p:cNvSpPr/>
            <p:nvPr/>
          </p:nvSpPr>
          <p:spPr>
            <a:xfrm>
              <a:off x="7333174" y="3887082"/>
              <a:ext cx="749775" cy="630939"/>
            </a:xfrm>
            <a:custGeom>
              <a:avLst/>
              <a:gdLst/>
              <a:ahLst/>
              <a:cxnLst/>
              <a:rect l="l" t="t" r="r" b="b"/>
              <a:pathLst>
                <a:path w="26576" h="22590" extrusionOk="0">
                  <a:moveTo>
                    <a:pt x="4649" y="0"/>
                  </a:moveTo>
                  <a:cubicBezTo>
                    <a:pt x="4564" y="0"/>
                    <a:pt x="4478" y="21"/>
                    <a:pt x="4406" y="63"/>
                  </a:cubicBezTo>
                  <a:cubicBezTo>
                    <a:pt x="4323" y="122"/>
                    <a:pt x="4251" y="230"/>
                    <a:pt x="4251" y="396"/>
                  </a:cubicBezTo>
                  <a:lnTo>
                    <a:pt x="4251" y="587"/>
                  </a:lnTo>
                  <a:lnTo>
                    <a:pt x="4251" y="2027"/>
                  </a:lnTo>
                  <a:lnTo>
                    <a:pt x="739" y="2027"/>
                  </a:lnTo>
                  <a:cubicBezTo>
                    <a:pt x="656" y="2027"/>
                    <a:pt x="584" y="2051"/>
                    <a:pt x="525" y="2063"/>
                  </a:cubicBezTo>
                  <a:cubicBezTo>
                    <a:pt x="513" y="2063"/>
                    <a:pt x="501" y="2075"/>
                    <a:pt x="465" y="2075"/>
                  </a:cubicBezTo>
                  <a:lnTo>
                    <a:pt x="453" y="2075"/>
                  </a:lnTo>
                  <a:cubicBezTo>
                    <a:pt x="441" y="2075"/>
                    <a:pt x="417" y="2087"/>
                    <a:pt x="406" y="2087"/>
                  </a:cubicBezTo>
                  <a:cubicBezTo>
                    <a:pt x="394" y="2087"/>
                    <a:pt x="394" y="2111"/>
                    <a:pt x="382" y="2111"/>
                  </a:cubicBezTo>
                  <a:cubicBezTo>
                    <a:pt x="358" y="2111"/>
                    <a:pt x="358" y="2123"/>
                    <a:pt x="346" y="2123"/>
                  </a:cubicBezTo>
                  <a:cubicBezTo>
                    <a:pt x="334" y="2123"/>
                    <a:pt x="334" y="2135"/>
                    <a:pt x="310" y="2135"/>
                  </a:cubicBezTo>
                  <a:lnTo>
                    <a:pt x="298" y="2147"/>
                  </a:lnTo>
                  <a:cubicBezTo>
                    <a:pt x="287" y="2170"/>
                    <a:pt x="275" y="2170"/>
                    <a:pt x="263" y="2182"/>
                  </a:cubicBezTo>
                  <a:lnTo>
                    <a:pt x="239" y="2194"/>
                  </a:lnTo>
                  <a:lnTo>
                    <a:pt x="203" y="2242"/>
                  </a:lnTo>
                  <a:cubicBezTo>
                    <a:pt x="179" y="2254"/>
                    <a:pt x="167" y="2266"/>
                    <a:pt x="156" y="2301"/>
                  </a:cubicBezTo>
                  <a:cubicBezTo>
                    <a:pt x="120" y="2349"/>
                    <a:pt x="96" y="2373"/>
                    <a:pt x="84" y="2420"/>
                  </a:cubicBezTo>
                  <a:cubicBezTo>
                    <a:pt x="60" y="2432"/>
                    <a:pt x="60" y="2468"/>
                    <a:pt x="48" y="2480"/>
                  </a:cubicBezTo>
                  <a:lnTo>
                    <a:pt x="48" y="2492"/>
                  </a:lnTo>
                  <a:cubicBezTo>
                    <a:pt x="48" y="2504"/>
                    <a:pt x="36" y="2528"/>
                    <a:pt x="36" y="2539"/>
                  </a:cubicBezTo>
                  <a:cubicBezTo>
                    <a:pt x="36" y="2551"/>
                    <a:pt x="36" y="2551"/>
                    <a:pt x="25" y="2563"/>
                  </a:cubicBezTo>
                  <a:lnTo>
                    <a:pt x="25" y="2599"/>
                  </a:lnTo>
                  <a:cubicBezTo>
                    <a:pt x="25" y="2611"/>
                    <a:pt x="25" y="2623"/>
                    <a:pt x="1" y="2659"/>
                  </a:cubicBezTo>
                  <a:lnTo>
                    <a:pt x="1" y="2706"/>
                  </a:lnTo>
                  <a:lnTo>
                    <a:pt x="1" y="2789"/>
                  </a:lnTo>
                  <a:lnTo>
                    <a:pt x="1" y="2801"/>
                  </a:lnTo>
                  <a:lnTo>
                    <a:pt x="1" y="2825"/>
                  </a:lnTo>
                  <a:lnTo>
                    <a:pt x="1" y="2849"/>
                  </a:lnTo>
                  <a:lnTo>
                    <a:pt x="1" y="2861"/>
                  </a:lnTo>
                  <a:lnTo>
                    <a:pt x="1" y="2885"/>
                  </a:lnTo>
                  <a:lnTo>
                    <a:pt x="1" y="4516"/>
                  </a:lnTo>
                  <a:lnTo>
                    <a:pt x="1" y="4671"/>
                  </a:lnTo>
                  <a:lnTo>
                    <a:pt x="1" y="4861"/>
                  </a:lnTo>
                  <a:lnTo>
                    <a:pt x="1" y="5171"/>
                  </a:lnTo>
                  <a:lnTo>
                    <a:pt x="1" y="6409"/>
                  </a:lnTo>
                  <a:lnTo>
                    <a:pt x="1" y="8755"/>
                  </a:lnTo>
                  <a:lnTo>
                    <a:pt x="1" y="9052"/>
                  </a:lnTo>
                  <a:lnTo>
                    <a:pt x="1" y="10005"/>
                  </a:lnTo>
                  <a:lnTo>
                    <a:pt x="1" y="13041"/>
                  </a:lnTo>
                  <a:lnTo>
                    <a:pt x="1" y="14339"/>
                  </a:lnTo>
                  <a:lnTo>
                    <a:pt x="1" y="14553"/>
                  </a:lnTo>
                  <a:lnTo>
                    <a:pt x="1" y="21875"/>
                  </a:lnTo>
                  <a:lnTo>
                    <a:pt x="1" y="21959"/>
                  </a:lnTo>
                  <a:cubicBezTo>
                    <a:pt x="25" y="22113"/>
                    <a:pt x="60" y="22209"/>
                    <a:pt x="144" y="22304"/>
                  </a:cubicBezTo>
                  <a:cubicBezTo>
                    <a:pt x="167" y="22351"/>
                    <a:pt x="215" y="22375"/>
                    <a:pt x="239" y="22411"/>
                  </a:cubicBezTo>
                  <a:cubicBezTo>
                    <a:pt x="287" y="22447"/>
                    <a:pt x="334" y="22482"/>
                    <a:pt x="394" y="22506"/>
                  </a:cubicBezTo>
                  <a:cubicBezTo>
                    <a:pt x="501" y="22554"/>
                    <a:pt x="596" y="22590"/>
                    <a:pt x="715" y="22590"/>
                  </a:cubicBezTo>
                  <a:lnTo>
                    <a:pt x="1299" y="22590"/>
                  </a:lnTo>
                  <a:cubicBezTo>
                    <a:pt x="1406" y="22590"/>
                    <a:pt x="1489" y="22590"/>
                    <a:pt x="1596" y="22566"/>
                  </a:cubicBezTo>
                  <a:lnTo>
                    <a:pt x="17610" y="22566"/>
                  </a:lnTo>
                  <a:lnTo>
                    <a:pt x="18694" y="21482"/>
                  </a:lnTo>
                  <a:lnTo>
                    <a:pt x="25563" y="21482"/>
                  </a:lnTo>
                  <a:cubicBezTo>
                    <a:pt x="25706" y="21482"/>
                    <a:pt x="25861" y="21458"/>
                    <a:pt x="25992" y="21399"/>
                  </a:cubicBezTo>
                  <a:cubicBezTo>
                    <a:pt x="26183" y="21304"/>
                    <a:pt x="26349" y="21161"/>
                    <a:pt x="26433" y="20982"/>
                  </a:cubicBezTo>
                  <a:lnTo>
                    <a:pt x="26433" y="20958"/>
                  </a:lnTo>
                  <a:cubicBezTo>
                    <a:pt x="26456" y="20935"/>
                    <a:pt x="26468" y="20899"/>
                    <a:pt x="26480" y="20887"/>
                  </a:cubicBezTo>
                  <a:cubicBezTo>
                    <a:pt x="26540" y="20756"/>
                    <a:pt x="26576" y="20589"/>
                    <a:pt x="26528" y="20411"/>
                  </a:cubicBezTo>
                  <a:lnTo>
                    <a:pt x="25397" y="14434"/>
                  </a:lnTo>
                  <a:lnTo>
                    <a:pt x="24313" y="8719"/>
                  </a:lnTo>
                  <a:cubicBezTo>
                    <a:pt x="24313" y="8719"/>
                    <a:pt x="23968" y="6897"/>
                    <a:pt x="23670" y="5337"/>
                  </a:cubicBezTo>
                  <a:cubicBezTo>
                    <a:pt x="23611" y="5028"/>
                    <a:pt x="23551" y="4730"/>
                    <a:pt x="23504" y="4444"/>
                  </a:cubicBezTo>
                  <a:cubicBezTo>
                    <a:pt x="23492" y="4373"/>
                    <a:pt x="23480" y="4278"/>
                    <a:pt x="23456" y="4206"/>
                  </a:cubicBezTo>
                  <a:lnTo>
                    <a:pt x="23444" y="4099"/>
                  </a:lnTo>
                  <a:lnTo>
                    <a:pt x="23432" y="4040"/>
                  </a:lnTo>
                  <a:cubicBezTo>
                    <a:pt x="23432" y="4028"/>
                    <a:pt x="23432" y="4016"/>
                    <a:pt x="23420" y="3992"/>
                  </a:cubicBezTo>
                  <a:cubicBezTo>
                    <a:pt x="23420" y="3968"/>
                    <a:pt x="23397" y="3921"/>
                    <a:pt x="23397" y="3897"/>
                  </a:cubicBezTo>
                  <a:lnTo>
                    <a:pt x="23397" y="3861"/>
                  </a:lnTo>
                  <a:lnTo>
                    <a:pt x="23361" y="3635"/>
                  </a:lnTo>
                  <a:lnTo>
                    <a:pt x="23337" y="3540"/>
                  </a:lnTo>
                  <a:cubicBezTo>
                    <a:pt x="23325" y="3456"/>
                    <a:pt x="23313" y="3397"/>
                    <a:pt x="23313" y="3361"/>
                  </a:cubicBezTo>
                  <a:lnTo>
                    <a:pt x="23266" y="3087"/>
                  </a:lnTo>
                  <a:cubicBezTo>
                    <a:pt x="23277" y="3016"/>
                    <a:pt x="23277" y="2944"/>
                    <a:pt x="23277" y="2861"/>
                  </a:cubicBezTo>
                  <a:cubicBezTo>
                    <a:pt x="23277" y="2837"/>
                    <a:pt x="23277" y="2825"/>
                    <a:pt x="23266" y="2789"/>
                  </a:cubicBezTo>
                  <a:lnTo>
                    <a:pt x="23266" y="2778"/>
                  </a:lnTo>
                  <a:cubicBezTo>
                    <a:pt x="23266" y="2611"/>
                    <a:pt x="23206" y="2444"/>
                    <a:pt x="23123" y="2313"/>
                  </a:cubicBezTo>
                  <a:cubicBezTo>
                    <a:pt x="22980" y="2147"/>
                    <a:pt x="22789" y="2051"/>
                    <a:pt x="22563" y="2027"/>
                  </a:cubicBezTo>
                  <a:lnTo>
                    <a:pt x="19051" y="2027"/>
                  </a:lnTo>
                  <a:lnTo>
                    <a:pt x="19051" y="396"/>
                  </a:lnTo>
                  <a:cubicBezTo>
                    <a:pt x="19051" y="242"/>
                    <a:pt x="18991" y="146"/>
                    <a:pt x="18896" y="63"/>
                  </a:cubicBezTo>
                  <a:cubicBezTo>
                    <a:pt x="18825" y="21"/>
                    <a:pt x="18738" y="0"/>
                    <a:pt x="18653" y="0"/>
                  </a:cubicBezTo>
                  <a:cubicBezTo>
                    <a:pt x="18569" y="0"/>
                    <a:pt x="18485" y="21"/>
                    <a:pt x="18420" y="63"/>
                  </a:cubicBezTo>
                  <a:cubicBezTo>
                    <a:pt x="18324" y="122"/>
                    <a:pt x="18253" y="230"/>
                    <a:pt x="18253" y="396"/>
                  </a:cubicBezTo>
                  <a:lnTo>
                    <a:pt x="18253" y="587"/>
                  </a:lnTo>
                  <a:lnTo>
                    <a:pt x="18253" y="2027"/>
                  </a:lnTo>
                  <a:lnTo>
                    <a:pt x="15562" y="2027"/>
                  </a:lnTo>
                  <a:lnTo>
                    <a:pt x="15562" y="396"/>
                  </a:lnTo>
                  <a:cubicBezTo>
                    <a:pt x="15562" y="242"/>
                    <a:pt x="15503" y="146"/>
                    <a:pt x="15396" y="63"/>
                  </a:cubicBezTo>
                  <a:cubicBezTo>
                    <a:pt x="15330" y="21"/>
                    <a:pt x="15244" y="0"/>
                    <a:pt x="15157" y="0"/>
                  </a:cubicBezTo>
                  <a:cubicBezTo>
                    <a:pt x="15071" y="0"/>
                    <a:pt x="14985" y="21"/>
                    <a:pt x="14919" y="63"/>
                  </a:cubicBezTo>
                  <a:cubicBezTo>
                    <a:pt x="14824" y="122"/>
                    <a:pt x="14753" y="230"/>
                    <a:pt x="14753" y="396"/>
                  </a:cubicBezTo>
                  <a:lnTo>
                    <a:pt x="14753" y="587"/>
                  </a:lnTo>
                  <a:lnTo>
                    <a:pt x="14753" y="2027"/>
                  </a:lnTo>
                  <a:lnTo>
                    <a:pt x="12062" y="2027"/>
                  </a:lnTo>
                  <a:lnTo>
                    <a:pt x="12062" y="396"/>
                  </a:lnTo>
                  <a:cubicBezTo>
                    <a:pt x="12062" y="242"/>
                    <a:pt x="12002" y="146"/>
                    <a:pt x="11895" y="63"/>
                  </a:cubicBezTo>
                  <a:cubicBezTo>
                    <a:pt x="11830" y="21"/>
                    <a:pt x="11743" y="0"/>
                    <a:pt x="11657" y="0"/>
                  </a:cubicBezTo>
                  <a:cubicBezTo>
                    <a:pt x="11571" y="0"/>
                    <a:pt x="11484" y="21"/>
                    <a:pt x="11419" y="63"/>
                  </a:cubicBezTo>
                  <a:cubicBezTo>
                    <a:pt x="11336" y="122"/>
                    <a:pt x="11252" y="230"/>
                    <a:pt x="11252" y="396"/>
                  </a:cubicBezTo>
                  <a:lnTo>
                    <a:pt x="11252" y="587"/>
                  </a:lnTo>
                  <a:lnTo>
                    <a:pt x="11252" y="2027"/>
                  </a:lnTo>
                  <a:lnTo>
                    <a:pt x="8561" y="2027"/>
                  </a:lnTo>
                  <a:lnTo>
                    <a:pt x="8561" y="396"/>
                  </a:lnTo>
                  <a:cubicBezTo>
                    <a:pt x="8561" y="242"/>
                    <a:pt x="8502" y="146"/>
                    <a:pt x="8395" y="63"/>
                  </a:cubicBezTo>
                  <a:cubicBezTo>
                    <a:pt x="8329" y="21"/>
                    <a:pt x="8246" y="0"/>
                    <a:pt x="8161" y="0"/>
                  </a:cubicBezTo>
                  <a:cubicBezTo>
                    <a:pt x="8076" y="0"/>
                    <a:pt x="7990" y="21"/>
                    <a:pt x="7918" y="63"/>
                  </a:cubicBezTo>
                  <a:cubicBezTo>
                    <a:pt x="7835" y="122"/>
                    <a:pt x="7764" y="230"/>
                    <a:pt x="7764" y="396"/>
                  </a:cubicBezTo>
                  <a:lnTo>
                    <a:pt x="7764" y="587"/>
                  </a:lnTo>
                  <a:lnTo>
                    <a:pt x="7764" y="2027"/>
                  </a:lnTo>
                  <a:lnTo>
                    <a:pt x="5049" y="2027"/>
                  </a:lnTo>
                  <a:lnTo>
                    <a:pt x="5049" y="396"/>
                  </a:lnTo>
                  <a:cubicBezTo>
                    <a:pt x="5049" y="242"/>
                    <a:pt x="4989" y="146"/>
                    <a:pt x="4882" y="63"/>
                  </a:cubicBezTo>
                  <a:cubicBezTo>
                    <a:pt x="4817" y="21"/>
                    <a:pt x="4733" y="0"/>
                    <a:pt x="4649" y="0"/>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 name="Google Shape;808;p39"/>
            <p:cNvGrpSpPr/>
            <p:nvPr/>
          </p:nvGrpSpPr>
          <p:grpSpPr>
            <a:xfrm>
              <a:off x="7334113" y="3887291"/>
              <a:ext cx="747865" cy="630501"/>
              <a:chOff x="4836205" y="3800662"/>
              <a:chExt cx="416360" cy="351020"/>
            </a:xfrm>
          </p:grpSpPr>
          <p:sp>
            <p:nvSpPr>
              <p:cNvPr id="809" name="Google Shape;809;p39"/>
              <p:cNvSpPr/>
              <p:nvPr/>
            </p:nvSpPr>
            <p:spPr>
              <a:xfrm>
                <a:off x="5127698" y="3843567"/>
                <a:ext cx="124867" cy="291534"/>
              </a:xfrm>
              <a:custGeom>
                <a:avLst/>
                <a:gdLst/>
                <a:ahLst/>
                <a:cxnLst/>
                <a:rect l="l" t="t" r="r" b="b"/>
                <a:pathLst>
                  <a:path w="3050" h="7121" extrusionOk="0">
                    <a:moveTo>
                      <a:pt x="1692" y="0"/>
                    </a:moveTo>
                    <a:lnTo>
                      <a:pt x="1692" y="5382"/>
                    </a:lnTo>
                    <a:lnTo>
                      <a:pt x="1" y="7121"/>
                    </a:lnTo>
                    <a:lnTo>
                      <a:pt x="2620" y="7121"/>
                    </a:lnTo>
                    <a:cubicBezTo>
                      <a:pt x="2859" y="7121"/>
                      <a:pt x="3049" y="6907"/>
                      <a:pt x="2978" y="6692"/>
                    </a:cubicBezTo>
                    <a:lnTo>
                      <a:pt x="1692" y="0"/>
                    </a:ln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5127698" y="3843567"/>
                <a:ext cx="87816" cy="291534"/>
              </a:xfrm>
              <a:custGeom>
                <a:avLst/>
                <a:gdLst/>
                <a:ahLst/>
                <a:cxnLst/>
                <a:rect l="l" t="t" r="r" b="b"/>
                <a:pathLst>
                  <a:path w="2145" h="7121" extrusionOk="0">
                    <a:moveTo>
                      <a:pt x="1692" y="0"/>
                    </a:moveTo>
                    <a:lnTo>
                      <a:pt x="1692" y="5382"/>
                    </a:lnTo>
                    <a:lnTo>
                      <a:pt x="1" y="7121"/>
                    </a:lnTo>
                    <a:lnTo>
                      <a:pt x="596" y="7121"/>
                    </a:lnTo>
                    <a:lnTo>
                      <a:pt x="2025" y="5692"/>
                    </a:lnTo>
                    <a:cubicBezTo>
                      <a:pt x="2120" y="5597"/>
                      <a:pt x="2144" y="5502"/>
                      <a:pt x="2144" y="5382"/>
                    </a:cubicBezTo>
                    <a:lnTo>
                      <a:pt x="2144" y="2263"/>
                    </a:lnTo>
                    <a:lnTo>
                      <a:pt x="1692" y="0"/>
                    </a:lnTo>
                    <a:close/>
                  </a:path>
                </a:pathLst>
              </a:custGeom>
              <a:solidFill>
                <a:srgbClr val="B0B3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4838129" y="3832841"/>
                <a:ext cx="359822" cy="317858"/>
              </a:xfrm>
              <a:custGeom>
                <a:avLst/>
                <a:gdLst/>
                <a:ahLst/>
                <a:cxnLst/>
                <a:rect l="l" t="t" r="r" b="b"/>
                <a:pathLst>
                  <a:path w="8789" h="7764" extrusionOk="0">
                    <a:moveTo>
                      <a:pt x="263" y="0"/>
                    </a:moveTo>
                    <a:cubicBezTo>
                      <a:pt x="120" y="0"/>
                      <a:pt x="1" y="120"/>
                      <a:pt x="1" y="262"/>
                    </a:cubicBezTo>
                    <a:lnTo>
                      <a:pt x="1" y="7502"/>
                    </a:lnTo>
                    <a:cubicBezTo>
                      <a:pt x="1" y="7645"/>
                      <a:pt x="120" y="7764"/>
                      <a:pt x="263" y="7764"/>
                    </a:cubicBezTo>
                    <a:lnTo>
                      <a:pt x="6645" y="7764"/>
                    </a:lnTo>
                    <a:lnTo>
                      <a:pt x="8789" y="5644"/>
                    </a:lnTo>
                    <a:lnTo>
                      <a:pt x="8789" y="262"/>
                    </a:lnTo>
                    <a:cubicBezTo>
                      <a:pt x="8789" y="120"/>
                      <a:pt x="8693" y="0"/>
                      <a:pt x="8527" y="0"/>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4836205" y="3833823"/>
                <a:ext cx="28290" cy="317858"/>
              </a:xfrm>
              <a:custGeom>
                <a:avLst/>
                <a:gdLst/>
                <a:ahLst/>
                <a:cxnLst/>
                <a:rect l="l" t="t" r="r" b="b"/>
                <a:pathLst>
                  <a:path w="691" h="7764" extrusionOk="0">
                    <a:moveTo>
                      <a:pt x="286" y="0"/>
                    </a:moveTo>
                    <a:cubicBezTo>
                      <a:pt x="119" y="0"/>
                      <a:pt x="0" y="119"/>
                      <a:pt x="0" y="262"/>
                    </a:cubicBezTo>
                    <a:lnTo>
                      <a:pt x="0" y="7502"/>
                    </a:lnTo>
                    <a:cubicBezTo>
                      <a:pt x="0" y="7645"/>
                      <a:pt x="119" y="7764"/>
                      <a:pt x="286" y="7764"/>
                    </a:cubicBezTo>
                    <a:lnTo>
                      <a:pt x="691" y="7764"/>
                    </a:lnTo>
                    <a:cubicBezTo>
                      <a:pt x="548" y="7764"/>
                      <a:pt x="429" y="7645"/>
                      <a:pt x="429" y="7502"/>
                    </a:cubicBezTo>
                    <a:lnTo>
                      <a:pt x="429" y="262"/>
                    </a:lnTo>
                    <a:cubicBezTo>
                      <a:pt x="429" y="119"/>
                      <a:pt x="548" y="0"/>
                      <a:pt x="691" y="0"/>
                    </a:cubicBezTo>
                    <a:close/>
                  </a:path>
                </a:pathLst>
              </a:custGeom>
              <a:solidFill>
                <a:srgbClr val="D8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5111158" y="4063906"/>
                <a:ext cx="86793" cy="87775"/>
              </a:xfrm>
              <a:custGeom>
                <a:avLst/>
                <a:gdLst/>
                <a:ahLst/>
                <a:cxnLst/>
                <a:rect l="l" t="t" r="r" b="b"/>
                <a:pathLst>
                  <a:path w="2120" h="2144" extrusionOk="0">
                    <a:moveTo>
                      <a:pt x="262" y="0"/>
                    </a:moveTo>
                    <a:cubicBezTo>
                      <a:pt x="119" y="0"/>
                      <a:pt x="0" y="120"/>
                      <a:pt x="0" y="262"/>
                    </a:cubicBezTo>
                    <a:lnTo>
                      <a:pt x="0" y="2144"/>
                    </a:lnTo>
                    <a:lnTo>
                      <a:pt x="2120" y="0"/>
                    </a:lnTo>
                    <a:close/>
                  </a:path>
                </a:pathLst>
              </a:custGeom>
              <a:solidFill>
                <a:srgbClr val="D8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5111158" y="4063906"/>
                <a:ext cx="27307" cy="87775"/>
              </a:xfrm>
              <a:custGeom>
                <a:avLst/>
                <a:gdLst/>
                <a:ahLst/>
                <a:cxnLst/>
                <a:rect l="l" t="t" r="r" b="b"/>
                <a:pathLst>
                  <a:path w="667" h="2144" extrusionOk="0">
                    <a:moveTo>
                      <a:pt x="262" y="0"/>
                    </a:moveTo>
                    <a:cubicBezTo>
                      <a:pt x="119" y="0"/>
                      <a:pt x="0" y="120"/>
                      <a:pt x="0" y="262"/>
                    </a:cubicBezTo>
                    <a:lnTo>
                      <a:pt x="0" y="2144"/>
                    </a:lnTo>
                    <a:lnTo>
                      <a:pt x="405" y="1739"/>
                    </a:lnTo>
                    <a:lnTo>
                      <a:pt x="405" y="262"/>
                    </a:lnTo>
                    <a:cubicBezTo>
                      <a:pt x="405" y="120"/>
                      <a:pt x="524" y="0"/>
                      <a:pt x="667"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4838129" y="3832841"/>
                <a:ext cx="359822" cy="67305"/>
              </a:xfrm>
              <a:custGeom>
                <a:avLst/>
                <a:gdLst/>
                <a:ahLst/>
                <a:cxnLst/>
                <a:rect l="l" t="t" r="r" b="b"/>
                <a:pathLst>
                  <a:path w="8789" h="1644" extrusionOk="0">
                    <a:moveTo>
                      <a:pt x="263" y="0"/>
                    </a:moveTo>
                    <a:cubicBezTo>
                      <a:pt x="120" y="0"/>
                      <a:pt x="1" y="120"/>
                      <a:pt x="1" y="262"/>
                    </a:cubicBezTo>
                    <a:lnTo>
                      <a:pt x="1" y="1644"/>
                    </a:lnTo>
                    <a:lnTo>
                      <a:pt x="8789" y="1644"/>
                    </a:lnTo>
                    <a:lnTo>
                      <a:pt x="8789" y="262"/>
                    </a:lnTo>
                    <a:cubicBezTo>
                      <a:pt x="8789" y="120"/>
                      <a:pt x="8693" y="0"/>
                      <a:pt x="8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4836205" y="3832841"/>
                <a:ext cx="28290" cy="66323"/>
              </a:xfrm>
              <a:custGeom>
                <a:avLst/>
                <a:gdLst/>
                <a:ahLst/>
                <a:cxnLst/>
                <a:rect l="l" t="t" r="r" b="b"/>
                <a:pathLst>
                  <a:path w="691" h="1620" extrusionOk="0">
                    <a:moveTo>
                      <a:pt x="286" y="0"/>
                    </a:moveTo>
                    <a:cubicBezTo>
                      <a:pt x="119" y="0"/>
                      <a:pt x="0" y="120"/>
                      <a:pt x="0" y="262"/>
                    </a:cubicBezTo>
                    <a:lnTo>
                      <a:pt x="0" y="1620"/>
                    </a:lnTo>
                    <a:lnTo>
                      <a:pt x="429" y="1620"/>
                    </a:lnTo>
                    <a:lnTo>
                      <a:pt x="429" y="262"/>
                    </a:lnTo>
                    <a:cubicBezTo>
                      <a:pt x="429" y="120"/>
                      <a:pt x="548" y="0"/>
                      <a:pt x="691" y="0"/>
                    </a:cubicBezTo>
                    <a:close/>
                  </a:path>
                </a:pathLst>
              </a:custGeom>
              <a:solidFill>
                <a:srgbClr val="CC9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4903469" y="3800662"/>
                <a:ext cx="12732" cy="73160"/>
              </a:xfrm>
              <a:custGeom>
                <a:avLst/>
                <a:gdLst/>
                <a:ahLst/>
                <a:cxnLst/>
                <a:rect l="l" t="t" r="r" b="b"/>
                <a:pathLst>
                  <a:path w="311" h="1787" extrusionOk="0">
                    <a:moveTo>
                      <a:pt x="143" y="1"/>
                    </a:moveTo>
                    <a:cubicBezTo>
                      <a:pt x="72" y="1"/>
                      <a:pt x="1" y="72"/>
                      <a:pt x="1" y="143"/>
                    </a:cubicBezTo>
                    <a:lnTo>
                      <a:pt x="1" y="1644"/>
                    </a:lnTo>
                    <a:cubicBezTo>
                      <a:pt x="1" y="1739"/>
                      <a:pt x="72" y="1787"/>
                      <a:pt x="143" y="1787"/>
                    </a:cubicBezTo>
                    <a:cubicBezTo>
                      <a:pt x="239" y="1787"/>
                      <a:pt x="310" y="1691"/>
                      <a:pt x="310" y="1644"/>
                    </a:cubicBezTo>
                    <a:lnTo>
                      <a:pt x="310" y="143"/>
                    </a:lnTo>
                    <a:cubicBezTo>
                      <a:pt x="310" y="72"/>
                      <a:pt x="239" y="1"/>
                      <a:pt x="143" y="1"/>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4957101" y="3800662"/>
                <a:ext cx="13674" cy="73160"/>
              </a:xfrm>
              <a:custGeom>
                <a:avLst/>
                <a:gdLst/>
                <a:ahLst/>
                <a:cxnLst/>
                <a:rect l="l" t="t" r="r" b="b"/>
                <a:pathLst>
                  <a:path w="334" h="1787" extrusionOk="0">
                    <a:moveTo>
                      <a:pt x="143" y="1"/>
                    </a:moveTo>
                    <a:cubicBezTo>
                      <a:pt x="72" y="1"/>
                      <a:pt x="0" y="72"/>
                      <a:pt x="0" y="143"/>
                    </a:cubicBezTo>
                    <a:lnTo>
                      <a:pt x="0" y="1644"/>
                    </a:lnTo>
                    <a:cubicBezTo>
                      <a:pt x="0" y="1739"/>
                      <a:pt x="72" y="1787"/>
                      <a:pt x="143" y="1787"/>
                    </a:cubicBezTo>
                    <a:cubicBezTo>
                      <a:pt x="238" y="1787"/>
                      <a:pt x="334" y="1691"/>
                      <a:pt x="310" y="1644"/>
                    </a:cubicBezTo>
                    <a:lnTo>
                      <a:pt x="310" y="143"/>
                    </a:lnTo>
                    <a:cubicBezTo>
                      <a:pt x="310" y="72"/>
                      <a:pt x="238" y="1"/>
                      <a:pt x="143" y="1"/>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5011674" y="3800662"/>
                <a:ext cx="12732" cy="73160"/>
              </a:xfrm>
              <a:custGeom>
                <a:avLst/>
                <a:gdLst/>
                <a:ahLst/>
                <a:cxnLst/>
                <a:rect l="l" t="t" r="r" b="b"/>
                <a:pathLst>
                  <a:path w="311" h="1787" extrusionOk="0">
                    <a:moveTo>
                      <a:pt x="168" y="1"/>
                    </a:moveTo>
                    <a:cubicBezTo>
                      <a:pt x="72" y="1"/>
                      <a:pt x="1" y="72"/>
                      <a:pt x="1" y="143"/>
                    </a:cubicBezTo>
                    <a:lnTo>
                      <a:pt x="1" y="1644"/>
                    </a:lnTo>
                    <a:cubicBezTo>
                      <a:pt x="1" y="1739"/>
                      <a:pt x="72" y="1787"/>
                      <a:pt x="168" y="1787"/>
                    </a:cubicBezTo>
                    <a:cubicBezTo>
                      <a:pt x="239" y="1787"/>
                      <a:pt x="311" y="1691"/>
                      <a:pt x="311" y="1644"/>
                    </a:cubicBezTo>
                    <a:lnTo>
                      <a:pt x="311" y="143"/>
                    </a:lnTo>
                    <a:cubicBezTo>
                      <a:pt x="311" y="72"/>
                      <a:pt x="239" y="1"/>
                      <a:pt x="168" y="1"/>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9"/>
              <p:cNvSpPr/>
              <p:nvPr/>
            </p:nvSpPr>
            <p:spPr>
              <a:xfrm>
                <a:off x="5065305" y="3800662"/>
                <a:ext cx="13715" cy="73160"/>
              </a:xfrm>
              <a:custGeom>
                <a:avLst/>
                <a:gdLst/>
                <a:ahLst/>
                <a:cxnLst/>
                <a:rect l="l" t="t" r="r" b="b"/>
                <a:pathLst>
                  <a:path w="335" h="1787" extrusionOk="0">
                    <a:moveTo>
                      <a:pt x="167" y="1"/>
                    </a:moveTo>
                    <a:cubicBezTo>
                      <a:pt x="72" y="1"/>
                      <a:pt x="1" y="72"/>
                      <a:pt x="1" y="143"/>
                    </a:cubicBezTo>
                    <a:lnTo>
                      <a:pt x="1" y="1644"/>
                    </a:lnTo>
                    <a:cubicBezTo>
                      <a:pt x="1" y="1739"/>
                      <a:pt x="72" y="1787"/>
                      <a:pt x="167" y="1787"/>
                    </a:cubicBezTo>
                    <a:cubicBezTo>
                      <a:pt x="239" y="1787"/>
                      <a:pt x="334" y="1691"/>
                      <a:pt x="310" y="1644"/>
                    </a:cubicBezTo>
                    <a:lnTo>
                      <a:pt x="310" y="143"/>
                    </a:lnTo>
                    <a:cubicBezTo>
                      <a:pt x="310" y="72"/>
                      <a:pt x="239" y="1"/>
                      <a:pt x="167" y="1"/>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9"/>
              <p:cNvSpPr/>
              <p:nvPr/>
            </p:nvSpPr>
            <p:spPr>
              <a:xfrm>
                <a:off x="5120902" y="3800662"/>
                <a:ext cx="11709" cy="73160"/>
              </a:xfrm>
              <a:custGeom>
                <a:avLst/>
                <a:gdLst/>
                <a:ahLst/>
                <a:cxnLst/>
                <a:rect l="l" t="t" r="r" b="b"/>
                <a:pathLst>
                  <a:path w="286" h="1787" extrusionOk="0">
                    <a:moveTo>
                      <a:pt x="143" y="1"/>
                    </a:moveTo>
                    <a:cubicBezTo>
                      <a:pt x="48" y="1"/>
                      <a:pt x="0" y="72"/>
                      <a:pt x="0" y="143"/>
                    </a:cubicBezTo>
                    <a:lnTo>
                      <a:pt x="0" y="1644"/>
                    </a:lnTo>
                    <a:cubicBezTo>
                      <a:pt x="0" y="1739"/>
                      <a:pt x="48" y="1787"/>
                      <a:pt x="143" y="1787"/>
                    </a:cubicBezTo>
                    <a:cubicBezTo>
                      <a:pt x="238" y="1787"/>
                      <a:pt x="286" y="1691"/>
                      <a:pt x="286" y="1644"/>
                    </a:cubicBezTo>
                    <a:lnTo>
                      <a:pt x="286" y="143"/>
                    </a:lnTo>
                    <a:cubicBezTo>
                      <a:pt x="286" y="72"/>
                      <a:pt x="215" y="1"/>
                      <a:pt x="143" y="1"/>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4963938" y="3945917"/>
                <a:ext cx="39016" cy="39057"/>
              </a:xfrm>
              <a:custGeom>
                <a:avLst/>
                <a:gdLst/>
                <a:ahLst/>
                <a:cxnLst/>
                <a:rect l="l" t="t" r="r" b="b"/>
                <a:pathLst>
                  <a:path w="953" h="954" extrusionOk="0">
                    <a:moveTo>
                      <a:pt x="476" y="1"/>
                    </a:moveTo>
                    <a:cubicBezTo>
                      <a:pt x="214" y="1"/>
                      <a:pt x="0" y="215"/>
                      <a:pt x="0" y="477"/>
                    </a:cubicBezTo>
                    <a:cubicBezTo>
                      <a:pt x="0" y="739"/>
                      <a:pt x="214" y="953"/>
                      <a:pt x="476" y="953"/>
                    </a:cubicBezTo>
                    <a:cubicBezTo>
                      <a:pt x="762" y="953"/>
                      <a:pt x="953" y="739"/>
                      <a:pt x="953" y="477"/>
                    </a:cubicBezTo>
                    <a:cubicBezTo>
                      <a:pt x="953" y="215"/>
                      <a:pt x="762" y="1"/>
                      <a:pt x="4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9"/>
              <p:cNvSpPr/>
              <p:nvPr/>
            </p:nvSpPr>
            <p:spPr>
              <a:xfrm>
                <a:off x="5031202" y="3945917"/>
                <a:ext cx="39016" cy="39057"/>
              </a:xfrm>
              <a:custGeom>
                <a:avLst/>
                <a:gdLst/>
                <a:ahLst/>
                <a:cxnLst/>
                <a:rect l="l" t="t" r="r" b="b"/>
                <a:pathLst>
                  <a:path w="953" h="954" extrusionOk="0">
                    <a:moveTo>
                      <a:pt x="477" y="1"/>
                    </a:moveTo>
                    <a:cubicBezTo>
                      <a:pt x="215" y="1"/>
                      <a:pt x="0" y="215"/>
                      <a:pt x="0" y="477"/>
                    </a:cubicBezTo>
                    <a:cubicBezTo>
                      <a:pt x="0" y="739"/>
                      <a:pt x="215" y="953"/>
                      <a:pt x="477" y="953"/>
                    </a:cubicBezTo>
                    <a:cubicBezTo>
                      <a:pt x="738" y="953"/>
                      <a:pt x="953" y="739"/>
                      <a:pt x="953" y="477"/>
                    </a:cubicBezTo>
                    <a:cubicBezTo>
                      <a:pt x="953" y="215"/>
                      <a:pt x="762" y="1"/>
                      <a:pt x="4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9"/>
              <p:cNvSpPr/>
              <p:nvPr/>
            </p:nvSpPr>
            <p:spPr>
              <a:xfrm>
                <a:off x="5097484" y="3945917"/>
                <a:ext cx="39057" cy="39057"/>
              </a:xfrm>
              <a:custGeom>
                <a:avLst/>
                <a:gdLst/>
                <a:ahLst/>
                <a:cxnLst/>
                <a:rect l="l" t="t" r="r" b="b"/>
                <a:pathLst>
                  <a:path w="954" h="954" extrusionOk="0">
                    <a:moveTo>
                      <a:pt x="477" y="1"/>
                    </a:moveTo>
                    <a:cubicBezTo>
                      <a:pt x="215" y="1"/>
                      <a:pt x="1" y="215"/>
                      <a:pt x="1" y="477"/>
                    </a:cubicBezTo>
                    <a:cubicBezTo>
                      <a:pt x="1" y="739"/>
                      <a:pt x="215" y="953"/>
                      <a:pt x="477" y="953"/>
                    </a:cubicBezTo>
                    <a:cubicBezTo>
                      <a:pt x="739" y="953"/>
                      <a:pt x="953" y="739"/>
                      <a:pt x="953" y="477"/>
                    </a:cubicBezTo>
                    <a:cubicBezTo>
                      <a:pt x="953" y="215"/>
                      <a:pt x="739" y="1"/>
                      <a:pt x="4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9"/>
              <p:cNvSpPr/>
              <p:nvPr/>
            </p:nvSpPr>
            <p:spPr>
              <a:xfrm>
                <a:off x="4963938" y="4006385"/>
                <a:ext cx="39016" cy="39016"/>
              </a:xfrm>
              <a:custGeom>
                <a:avLst/>
                <a:gdLst/>
                <a:ahLst/>
                <a:cxnLst/>
                <a:rect l="l" t="t" r="r" b="b"/>
                <a:pathLst>
                  <a:path w="953" h="953" extrusionOk="0">
                    <a:moveTo>
                      <a:pt x="476" y="0"/>
                    </a:moveTo>
                    <a:cubicBezTo>
                      <a:pt x="214" y="0"/>
                      <a:pt x="0" y="215"/>
                      <a:pt x="0" y="477"/>
                    </a:cubicBezTo>
                    <a:cubicBezTo>
                      <a:pt x="0" y="762"/>
                      <a:pt x="214" y="953"/>
                      <a:pt x="476" y="953"/>
                    </a:cubicBezTo>
                    <a:cubicBezTo>
                      <a:pt x="762" y="953"/>
                      <a:pt x="953" y="762"/>
                      <a:pt x="953" y="477"/>
                    </a:cubicBezTo>
                    <a:cubicBezTo>
                      <a:pt x="953" y="239"/>
                      <a:pt x="762" y="48"/>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9"/>
              <p:cNvSpPr/>
              <p:nvPr/>
            </p:nvSpPr>
            <p:spPr>
              <a:xfrm>
                <a:off x="5097484" y="4006385"/>
                <a:ext cx="39057" cy="39016"/>
              </a:xfrm>
              <a:custGeom>
                <a:avLst/>
                <a:gdLst/>
                <a:ahLst/>
                <a:cxnLst/>
                <a:rect l="l" t="t" r="r" b="b"/>
                <a:pathLst>
                  <a:path w="954" h="953" extrusionOk="0">
                    <a:moveTo>
                      <a:pt x="477" y="0"/>
                    </a:moveTo>
                    <a:cubicBezTo>
                      <a:pt x="215" y="0"/>
                      <a:pt x="1" y="215"/>
                      <a:pt x="1" y="477"/>
                    </a:cubicBezTo>
                    <a:cubicBezTo>
                      <a:pt x="1" y="762"/>
                      <a:pt x="215" y="953"/>
                      <a:pt x="477" y="953"/>
                    </a:cubicBezTo>
                    <a:cubicBezTo>
                      <a:pt x="739" y="953"/>
                      <a:pt x="953" y="762"/>
                      <a:pt x="953" y="477"/>
                    </a:cubicBezTo>
                    <a:cubicBezTo>
                      <a:pt x="953" y="239"/>
                      <a:pt x="739" y="48"/>
                      <a:pt x="4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9"/>
              <p:cNvSpPr/>
              <p:nvPr/>
            </p:nvSpPr>
            <p:spPr>
              <a:xfrm>
                <a:off x="5031202" y="4006385"/>
                <a:ext cx="39016" cy="39016"/>
              </a:xfrm>
              <a:custGeom>
                <a:avLst/>
                <a:gdLst/>
                <a:ahLst/>
                <a:cxnLst/>
                <a:rect l="l" t="t" r="r" b="b"/>
                <a:pathLst>
                  <a:path w="953" h="953" extrusionOk="0">
                    <a:moveTo>
                      <a:pt x="477" y="0"/>
                    </a:moveTo>
                    <a:cubicBezTo>
                      <a:pt x="215" y="0"/>
                      <a:pt x="0" y="215"/>
                      <a:pt x="0" y="477"/>
                    </a:cubicBezTo>
                    <a:cubicBezTo>
                      <a:pt x="0" y="762"/>
                      <a:pt x="215" y="953"/>
                      <a:pt x="477" y="953"/>
                    </a:cubicBezTo>
                    <a:cubicBezTo>
                      <a:pt x="738" y="953"/>
                      <a:pt x="953" y="762"/>
                      <a:pt x="953" y="477"/>
                    </a:cubicBezTo>
                    <a:cubicBezTo>
                      <a:pt x="953" y="239"/>
                      <a:pt x="762" y="48"/>
                      <a:pt x="4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9"/>
              <p:cNvSpPr/>
              <p:nvPr/>
            </p:nvSpPr>
            <p:spPr>
              <a:xfrm>
                <a:off x="5031202" y="4068778"/>
                <a:ext cx="39016" cy="39057"/>
              </a:xfrm>
              <a:custGeom>
                <a:avLst/>
                <a:gdLst/>
                <a:ahLst/>
                <a:cxnLst/>
                <a:rect l="l" t="t" r="r" b="b"/>
                <a:pathLst>
                  <a:path w="953" h="954" extrusionOk="0">
                    <a:moveTo>
                      <a:pt x="477" y="1"/>
                    </a:moveTo>
                    <a:cubicBezTo>
                      <a:pt x="215" y="1"/>
                      <a:pt x="0" y="215"/>
                      <a:pt x="0" y="477"/>
                    </a:cubicBezTo>
                    <a:cubicBezTo>
                      <a:pt x="0" y="739"/>
                      <a:pt x="215" y="953"/>
                      <a:pt x="477" y="953"/>
                    </a:cubicBezTo>
                    <a:cubicBezTo>
                      <a:pt x="738" y="953"/>
                      <a:pt x="953" y="739"/>
                      <a:pt x="953" y="477"/>
                    </a:cubicBezTo>
                    <a:cubicBezTo>
                      <a:pt x="953" y="239"/>
                      <a:pt x="762" y="24"/>
                      <a:pt x="4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9"/>
              <p:cNvSpPr/>
              <p:nvPr/>
            </p:nvSpPr>
            <p:spPr>
              <a:xfrm>
                <a:off x="4963938" y="4068778"/>
                <a:ext cx="39016" cy="39057"/>
              </a:xfrm>
              <a:custGeom>
                <a:avLst/>
                <a:gdLst/>
                <a:ahLst/>
                <a:cxnLst/>
                <a:rect l="l" t="t" r="r" b="b"/>
                <a:pathLst>
                  <a:path w="953" h="954" extrusionOk="0">
                    <a:moveTo>
                      <a:pt x="476" y="1"/>
                    </a:moveTo>
                    <a:cubicBezTo>
                      <a:pt x="214" y="1"/>
                      <a:pt x="0" y="215"/>
                      <a:pt x="0" y="477"/>
                    </a:cubicBezTo>
                    <a:cubicBezTo>
                      <a:pt x="0" y="739"/>
                      <a:pt x="214" y="953"/>
                      <a:pt x="476" y="953"/>
                    </a:cubicBezTo>
                    <a:cubicBezTo>
                      <a:pt x="762" y="953"/>
                      <a:pt x="953" y="739"/>
                      <a:pt x="953" y="477"/>
                    </a:cubicBezTo>
                    <a:cubicBezTo>
                      <a:pt x="953" y="239"/>
                      <a:pt x="762" y="24"/>
                      <a:pt x="4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9"/>
              <p:cNvSpPr/>
              <p:nvPr/>
            </p:nvSpPr>
            <p:spPr>
              <a:xfrm>
                <a:off x="4965862" y="3945917"/>
                <a:ext cx="28330" cy="39057"/>
              </a:xfrm>
              <a:custGeom>
                <a:avLst/>
                <a:gdLst/>
                <a:ahLst/>
                <a:cxnLst/>
                <a:rect l="l" t="t" r="r" b="b"/>
                <a:pathLst>
                  <a:path w="692" h="954" extrusionOk="0">
                    <a:moveTo>
                      <a:pt x="477" y="1"/>
                    </a:moveTo>
                    <a:cubicBezTo>
                      <a:pt x="215" y="1"/>
                      <a:pt x="1" y="215"/>
                      <a:pt x="1" y="477"/>
                    </a:cubicBezTo>
                    <a:cubicBezTo>
                      <a:pt x="1" y="739"/>
                      <a:pt x="191" y="953"/>
                      <a:pt x="477" y="953"/>
                    </a:cubicBezTo>
                    <a:cubicBezTo>
                      <a:pt x="525" y="953"/>
                      <a:pt x="620" y="930"/>
                      <a:pt x="691" y="882"/>
                    </a:cubicBezTo>
                    <a:cubicBezTo>
                      <a:pt x="501" y="811"/>
                      <a:pt x="406" y="644"/>
                      <a:pt x="406" y="477"/>
                    </a:cubicBezTo>
                    <a:cubicBezTo>
                      <a:pt x="406" y="287"/>
                      <a:pt x="525" y="120"/>
                      <a:pt x="691" y="49"/>
                    </a:cubicBezTo>
                    <a:cubicBezTo>
                      <a:pt x="620" y="25"/>
                      <a:pt x="572" y="1"/>
                      <a:pt x="477"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9"/>
              <p:cNvSpPr/>
              <p:nvPr/>
            </p:nvSpPr>
            <p:spPr>
              <a:xfrm>
                <a:off x="5031202" y="3945917"/>
                <a:ext cx="28290" cy="39057"/>
              </a:xfrm>
              <a:custGeom>
                <a:avLst/>
                <a:gdLst/>
                <a:ahLst/>
                <a:cxnLst/>
                <a:rect l="l" t="t" r="r" b="b"/>
                <a:pathLst>
                  <a:path w="691" h="954" extrusionOk="0">
                    <a:moveTo>
                      <a:pt x="477" y="1"/>
                    </a:moveTo>
                    <a:cubicBezTo>
                      <a:pt x="215" y="1"/>
                      <a:pt x="0" y="215"/>
                      <a:pt x="0" y="477"/>
                    </a:cubicBezTo>
                    <a:cubicBezTo>
                      <a:pt x="0" y="739"/>
                      <a:pt x="215" y="953"/>
                      <a:pt x="477" y="953"/>
                    </a:cubicBezTo>
                    <a:cubicBezTo>
                      <a:pt x="548" y="953"/>
                      <a:pt x="619" y="930"/>
                      <a:pt x="691" y="882"/>
                    </a:cubicBezTo>
                    <a:cubicBezTo>
                      <a:pt x="548" y="811"/>
                      <a:pt x="429" y="644"/>
                      <a:pt x="429" y="477"/>
                    </a:cubicBezTo>
                    <a:cubicBezTo>
                      <a:pt x="429" y="287"/>
                      <a:pt x="548" y="120"/>
                      <a:pt x="691" y="49"/>
                    </a:cubicBezTo>
                    <a:cubicBezTo>
                      <a:pt x="619" y="25"/>
                      <a:pt x="572" y="1"/>
                      <a:pt x="477"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9"/>
              <p:cNvSpPr/>
              <p:nvPr/>
            </p:nvSpPr>
            <p:spPr>
              <a:xfrm>
                <a:off x="5097484" y="3945917"/>
                <a:ext cx="27348" cy="39057"/>
              </a:xfrm>
              <a:custGeom>
                <a:avLst/>
                <a:gdLst/>
                <a:ahLst/>
                <a:cxnLst/>
                <a:rect l="l" t="t" r="r" b="b"/>
                <a:pathLst>
                  <a:path w="668" h="954" extrusionOk="0">
                    <a:moveTo>
                      <a:pt x="477" y="1"/>
                    </a:moveTo>
                    <a:cubicBezTo>
                      <a:pt x="191" y="1"/>
                      <a:pt x="1" y="215"/>
                      <a:pt x="1" y="477"/>
                    </a:cubicBezTo>
                    <a:cubicBezTo>
                      <a:pt x="1" y="739"/>
                      <a:pt x="191" y="953"/>
                      <a:pt x="477" y="953"/>
                    </a:cubicBezTo>
                    <a:cubicBezTo>
                      <a:pt x="525" y="953"/>
                      <a:pt x="620" y="930"/>
                      <a:pt x="667" y="882"/>
                    </a:cubicBezTo>
                    <a:cubicBezTo>
                      <a:pt x="525" y="811"/>
                      <a:pt x="405" y="644"/>
                      <a:pt x="405" y="477"/>
                    </a:cubicBezTo>
                    <a:cubicBezTo>
                      <a:pt x="405" y="287"/>
                      <a:pt x="525" y="120"/>
                      <a:pt x="667" y="49"/>
                    </a:cubicBezTo>
                    <a:cubicBezTo>
                      <a:pt x="620" y="25"/>
                      <a:pt x="572" y="1"/>
                      <a:pt x="477"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9"/>
              <p:cNvSpPr/>
              <p:nvPr/>
            </p:nvSpPr>
            <p:spPr>
              <a:xfrm>
                <a:off x="4965862" y="4006385"/>
                <a:ext cx="28330" cy="39016"/>
              </a:xfrm>
              <a:custGeom>
                <a:avLst/>
                <a:gdLst/>
                <a:ahLst/>
                <a:cxnLst/>
                <a:rect l="l" t="t" r="r" b="b"/>
                <a:pathLst>
                  <a:path w="692" h="953" extrusionOk="0">
                    <a:moveTo>
                      <a:pt x="477" y="0"/>
                    </a:moveTo>
                    <a:cubicBezTo>
                      <a:pt x="215" y="0"/>
                      <a:pt x="1" y="215"/>
                      <a:pt x="1" y="477"/>
                    </a:cubicBezTo>
                    <a:cubicBezTo>
                      <a:pt x="1" y="762"/>
                      <a:pt x="191" y="953"/>
                      <a:pt x="477" y="953"/>
                    </a:cubicBezTo>
                    <a:cubicBezTo>
                      <a:pt x="525" y="953"/>
                      <a:pt x="620" y="929"/>
                      <a:pt x="691" y="905"/>
                    </a:cubicBezTo>
                    <a:cubicBezTo>
                      <a:pt x="501" y="834"/>
                      <a:pt x="406" y="691"/>
                      <a:pt x="406" y="477"/>
                    </a:cubicBezTo>
                    <a:cubicBezTo>
                      <a:pt x="406" y="310"/>
                      <a:pt x="525" y="119"/>
                      <a:pt x="691" y="72"/>
                    </a:cubicBezTo>
                    <a:cubicBezTo>
                      <a:pt x="620" y="48"/>
                      <a:pt x="572" y="0"/>
                      <a:pt x="477"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9"/>
              <p:cNvSpPr/>
              <p:nvPr/>
            </p:nvSpPr>
            <p:spPr>
              <a:xfrm>
                <a:off x="5097484" y="4006385"/>
                <a:ext cx="27348" cy="39016"/>
              </a:xfrm>
              <a:custGeom>
                <a:avLst/>
                <a:gdLst/>
                <a:ahLst/>
                <a:cxnLst/>
                <a:rect l="l" t="t" r="r" b="b"/>
                <a:pathLst>
                  <a:path w="668" h="953" extrusionOk="0">
                    <a:moveTo>
                      <a:pt x="477" y="0"/>
                    </a:moveTo>
                    <a:cubicBezTo>
                      <a:pt x="191" y="0"/>
                      <a:pt x="1" y="215"/>
                      <a:pt x="1" y="477"/>
                    </a:cubicBezTo>
                    <a:cubicBezTo>
                      <a:pt x="1" y="762"/>
                      <a:pt x="191" y="953"/>
                      <a:pt x="477" y="953"/>
                    </a:cubicBezTo>
                    <a:cubicBezTo>
                      <a:pt x="525" y="953"/>
                      <a:pt x="620" y="929"/>
                      <a:pt x="667" y="905"/>
                    </a:cubicBezTo>
                    <a:cubicBezTo>
                      <a:pt x="525" y="834"/>
                      <a:pt x="405" y="691"/>
                      <a:pt x="405" y="477"/>
                    </a:cubicBezTo>
                    <a:cubicBezTo>
                      <a:pt x="405" y="310"/>
                      <a:pt x="525" y="119"/>
                      <a:pt x="667" y="72"/>
                    </a:cubicBezTo>
                    <a:cubicBezTo>
                      <a:pt x="620" y="48"/>
                      <a:pt x="572" y="0"/>
                      <a:pt x="477"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9"/>
              <p:cNvSpPr/>
              <p:nvPr/>
            </p:nvSpPr>
            <p:spPr>
              <a:xfrm>
                <a:off x="5031202" y="4006385"/>
                <a:ext cx="28290" cy="39016"/>
              </a:xfrm>
              <a:custGeom>
                <a:avLst/>
                <a:gdLst/>
                <a:ahLst/>
                <a:cxnLst/>
                <a:rect l="l" t="t" r="r" b="b"/>
                <a:pathLst>
                  <a:path w="691" h="953" extrusionOk="0">
                    <a:moveTo>
                      <a:pt x="477" y="0"/>
                    </a:moveTo>
                    <a:cubicBezTo>
                      <a:pt x="215" y="0"/>
                      <a:pt x="0" y="215"/>
                      <a:pt x="0" y="477"/>
                    </a:cubicBezTo>
                    <a:cubicBezTo>
                      <a:pt x="0" y="762"/>
                      <a:pt x="215" y="953"/>
                      <a:pt x="477" y="953"/>
                    </a:cubicBezTo>
                    <a:cubicBezTo>
                      <a:pt x="548" y="953"/>
                      <a:pt x="619" y="929"/>
                      <a:pt x="691" y="905"/>
                    </a:cubicBezTo>
                    <a:cubicBezTo>
                      <a:pt x="548" y="834"/>
                      <a:pt x="429" y="691"/>
                      <a:pt x="429" y="477"/>
                    </a:cubicBezTo>
                    <a:cubicBezTo>
                      <a:pt x="429" y="310"/>
                      <a:pt x="548" y="119"/>
                      <a:pt x="691" y="72"/>
                    </a:cubicBezTo>
                    <a:cubicBezTo>
                      <a:pt x="619" y="48"/>
                      <a:pt x="572" y="0"/>
                      <a:pt x="477"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9"/>
              <p:cNvSpPr/>
              <p:nvPr/>
            </p:nvSpPr>
            <p:spPr>
              <a:xfrm>
                <a:off x="5031202" y="4068778"/>
                <a:ext cx="28290" cy="39057"/>
              </a:xfrm>
              <a:custGeom>
                <a:avLst/>
                <a:gdLst/>
                <a:ahLst/>
                <a:cxnLst/>
                <a:rect l="l" t="t" r="r" b="b"/>
                <a:pathLst>
                  <a:path w="691" h="954" extrusionOk="0">
                    <a:moveTo>
                      <a:pt x="477" y="1"/>
                    </a:moveTo>
                    <a:cubicBezTo>
                      <a:pt x="215" y="1"/>
                      <a:pt x="0" y="215"/>
                      <a:pt x="0" y="477"/>
                    </a:cubicBezTo>
                    <a:cubicBezTo>
                      <a:pt x="0" y="739"/>
                      <a:pt x="215" y="953"/>
                      <a:pt x="477" y="953"/>
                    </a:cubicBezTo>
                    <a:cubicBezTo>
                      <a:pt x="548" y="953"/>
                      <a:pt x="619" y="929"/>
                      <a:pt x="691" y="905"/>
                    </a:cubicBezTo>
                    <a:cubicBezTo>
                      <a:pt x="548" y="834"/>
                      <a:pt x="429" y="691"/>
                      <a:pt x="429" y="477"/>
                    </a:cubicBezTo>
                    <a:cubicBezTo>
                      <a:pt x="429" y="310"/>
                      <a:pt x="548" y="120"/>
                      <a:pt x="691" y="72"/>
                    </a:cubicBezTo>
                    <a:cubicBezTo>
                      <a:pt x="619" y="24"/>
                      <a:pt x="572" y="1"/>
                      <a:pt x="477"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9"/>
              <p:cNvSpPr/>
              <p:nvPr/>
            </p:nvSpPr>
            <p:spPr>
              <a:xfrm>
                <a:off x="4965862" y="4068778"/>
                <a:ext cx="28330" cy="39057"/>
              </a:xfrm>
              <a:custGeom>
                <a:avLst/>
                <a:gdLst/>
                <a:ahLst/>
                <a:cxnLst/>
                <a:rect l="l" t="t" r="r" b="b"/>
                <a:pathLst>
                  <a:path w="692" h="954" extrusionOk="0">
                    <a:moveTo>
                      <a:pt x="477" y="1"/>
                    </a:moveTo>
                    <a:cubicBezTo>
                      <a:pt x="215" y="1"/>
                      <a:pt x="1" y="215"/>
                      <a:pt x="1" y="477"/>
                    </a:cubicBezTo>
                    <a:cubicBezTo>
                      <a:pt x="1" y="739"/>
                      <a:pt x="191" y="953"/>
                      <a:pt x="477" y="953"/>
                    </a:cubicBezTo>
                    <a:cubicBezTo>
                      <a:pt x="525" y="953"/>
                      <a:pt x="620" y="929"/>
                      <a:pt x="691" y="905"/>
                    </a:cubicBezTo>
                    <a:cubicBezTo>
                      <a:pt x="501" y="834"/>
                      <a:pt x="406" y="691"/>
                      <a:pt x="406" y="477"/>
                    </a:cubicBezTo>
                    <a:cubicBezTo>
                      <a:pt x="406" y="310"/>
                      <a:pt x="525" y="120"/>
                      <a:pt x="691" y="72"/>
                    </a:cubicBezTo>
                    <a:cubicBezTo>
                      <a:pt x="620" y="24"/>
                      <a:pt x="572" y="1"/>
                      <a:pt x="477"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9"/>
              <p:cNvSpPr/>
              <p:nvPr/>
            </p:nvSpPr>
            <p:spPr>
              <a:xfrm>
                <a:off x="4897615" y="3945426"/>
                <a:ext cx="43929" cy="39548"/>
              </a:xfrm>
              <a:custGeom>
                <a:avLst/>
                <a:gdLst/>
                <a:ahLst/>
                <a:cxnLst/>
                <a:rect l="l" t="t" r="r" b="b"/>
                <a:pathLst>
                  <a:path w="1073" h="966" extrusionOk="0">
                    <a:moveTo>
                      <a:pt x="164" y="1"/>
                    </a:moveTo>
                    <a:cubicBezTo>
                      <a:pt x="126" y="1"/>
                      <a:pt x="84" y="13"/>
                      <a:pt x="48" y="37"/>
                    </a:cubicBezTo>
                    <a:cubicBezTo>
                      <a:pt x="1" y="108"/>
                      <a:pt x="1" y="180"/>
                      <a:pt x="48" y="251"/>
                    </a:cubicBezTo>
                    <a:lnTo>
                      <a:pt x="286" y="489"/>
                    </a:lnTo>
                    <a:lnTo>
                      <a:pt x="48" y="727"/>
                    </a:lnTo>
                    <a:cubicBezTo>
                      <a:pt x="1" y="775"/>
                      <a:pt x="1" y="870"/>
                      <a:pt x="48" y="942"/>
                    </a:cubicBezTo>
                    <a:cubicBezTo>
                      <a:pt x="96" y="965"/>
                      <a:pt x="120" y="965"/>
                      <a:pt x="167" y="965"/>
                    </a:cubicBezTo>
                    <a:cubicBezTo>
                      <a:pt x="215" y="965"/>
                      <a:pt x="263" y="965"/>
                      <a:pt x="286" y="942"/>
                    </a:cubicBezTo>
                    <a:lnTo>
                      <a:pt x="525" y="704"/>
                    </a:lnTo>
                    <a:lnTo>
                      <a:pt x="763" y="942"/>
                    </a:lnTo>
                    <a:cubicBezTo>
                      <a:pt x="810" y="965"/>
                      <a:pt x="834" y="965"/>
                      <a:pt x="882" y="965"/>
                    </a:cubicBezTo>
                    <a:cubicBezTo>
                      <a:pt x="953" y="965"/>
                      <a:pt x="977" y="965"/>
                      <a:pt x="1001" y="942"/>
                    </a:cubicBezTo>
                    <a:cubicBezTo>
                      <a:pt x="1072" y="870"/>
                      <a:pt x="1072" y="775"/>
                      <a:pt x="1001" y="727"/>
                    </a:cubicBezTo>
                    <a:lnTo>
                      <a:pt x="715" y="489"/>
                    </a:lnTo>
                    <a:lnTo>
                      <a:pt x="953" y="251"/>
                    </a:lnTo>
                    <a:cubicBezTo>
                      <a:pt x="1001" y="180"/>
                      <a:pt x="1001" y="108"/>
                      <a:pt x="953" y="37"/>
                    </a:cubicBezTo>
                    <a:cubicBezTo>
                      <a:pt x="918" y="13"/>
                      <a:pt x="882" y="1"/>
                      <a:pt x="846" y="1"/>
                    </a:cubicBezTo>
                    <a:cubicBezTo>
                      <a:pt x="810" y="1"/>
                      <a:pt x="775" y="13"/>
                      <a:pt x="739" y="37"/>
                    </a:cubicBezTo>
                    <a:lnTo>
                      <a:pt x="501" y="275"/>
                    </a:lnTo>
                    <a:lnTo>
                      <a:pt x="263" y="37"/>
                    </a:lnTo>
                    <a:cubicBezTo>
                      <a:pt x="239" y="13"/>
                      <a:pt x="203"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9"/>
              <p:cNvSpPr/>
              <p:nvPr/>
            </p:nvSpPr>
            <p:spPr>
              <a:xfrm>
                <a:off x="4897615" y="4007122"/>
                <a:ext cx="43929" cy="40244"/>
              </a:xfrm>
              <a:custGeom>
                <a:avLst/>
                <a:gdLst/>
                <a:ahLst/>
                <a:cxnLst/>
                <a:rect l="l" t="t" r="r" b="b"/>
                <a:pathLst>
                  <a:path w="1073" h="983" extrusionOk="0">
                    <a:moveTo>
                      <a:pt x="164" y="0"/>
                    </a:moveTo>
                    <a:cubicBezTo>
                      <a:pt x="126" y="0"/>
                      <a:pt x="84" y="18"/>
                      <a:pt x="48" y="54"/>
                    </a:cubicBezTo>
                    <a:cubicBezTo>
                      <a:pt x="1" y="101"/>
                      <a:pt x="1" y="197"/>
                      <a:pt x="48" y="268"/>
                    </a:cubicBezTo>
                    <a:lnTo>
                      <a:pt x="286" y="506"/>
                    </a:lnTo>
                    <a:lnTo>
                      <a:pt x="48" y="744"/>
                    </a:lnTo>
                    <a:cubicBezTo>
                      <a:pt x="1" y="792"/>
                      <a:pt x="1" y="887"/>
                      <a:pt x="48" y="935"/>
                    </a:cubicBezTo>
                    <a:cubicBezTo>
                      <a:pt x="96" y="983"/>
                      <a:pt x="120" y="983"/>
                      <a:pt x="167" y="983"/>
                    </a:cubicBezTo>
                    <a:cubicBezTo>
                      <a:pt x="215" y="983"/>
                      <a:pt x="263" y="983"/>
                      <a:pt x="286" y="935"/>
                    </a:cubicBezTo>
                    <a:lnTo>
                      <a:pt x="525" y="697"/>
                    </a:lnTo>
                    <a:lnTo>
                      <a:pt x="763" y="935"/>
                    </a:lnTo>
                    <a:cubicBezTo>
                      <a:pt x="810" y="983"/>
                      <a:pt x="834" y="983"/>
                      <a:pt x="882" y="983"/>
                    </a:cubicBezTo>
                    <a:cubicBezTo>
                      <a:pt x="953" y="983"/>
                      <a:pt x="977" y="983"/>
                      <a:pt x="1001" y="935"/>
                    </a:cubicBezTo>
                    <a:cubicBezTo>
                      <a:pt x="1072" y="887"/>
                      <a:pt x="1072" y="792"/>
                      <a:pt x="1001" y="744"/>
                    </a:cubicBezTo>
                    <a:lnTo>
                      <a:pt x="763" y="506"/>
                    </a:lnTo>
                    <a:lnTo>
                      <a:pt x="1001" y="268"/>
                    </a:lnTo>
                    <a:cubicBezTo>
                      <a:pt x="1001" y="197"/>
                      <a:pt x="1001" y="101"/>
                      <a:pt x="953" y="54"/>
                    </a:cubicBezTo>
                    <a:cubicBezTo>
                      <a:pt x="918" y="18"/>
                      <a:pt x="882" y="0"/>
                      <a:pt x="846" y="0"/>
                    </a:cubicBezTo>
                    <a:cubicBezTo>
                      <a:pt x="810" y="0"/>
                      <a:pt x="775" y="18"/>
                      <a:pt x="739" y="54"/>
                    </a:cubicBezTo>
                    <a:lnTo>
                      <a:pt x="501" y="292"/>
                    </a:lnTo>
                    <a:lnTo>
                      <a:pt x="263" y="54"/>
                    </a:lnTo>
                    <a:cubicBezTo>
                      <a:pt x="239" y="18"/>
                      <a:pt x="203"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9"/>
              <p:cNvSpPr/>
              <p:nvPr/>
            </p:nvSpPr>
            <p:spPr>
              <a:xfrm>
                <a:off x="4897615" y="4069515"/>
                <a:ext cx="43929" cy="39261"/>
              </a:xfrm>
              <a:custGeom>
                <a:avLst/>
                <a:gdLst/>
                <a:ahLst/>
                <a:cxnLst/>
                <a:rect l="l" t="t" r="r" b="b"/>
                <a:pathLst>
                  <a:path w="1073" h="959" extrusionOk="0">
                    <a:moveTo>
                      <a:pt x="164" y="0"/>
                    </a:moveTo>
                    <a:cubicBezTo>
                      <a:pt x="126" y="0"/>
                      <a:pt x="84" y="18"/>
                      <a:pt x="48" y="54"/>
                    </a:cubicBezTo>
                    <a:cubicBezTo>
                      <a:pt x="1" y="102"/>
                      <a:pt x="1" y="197"/>
                      <a:pt x="48" y="244"/>
                    </a:cubicBezTo>
                    <a:lnTo>
                      <a:pt x="286" y="483"/>
                    </a:lnTo>
                    <a:lnTo>
                      <a:pt x="48" y="721"/>
                    </a:lnTo>
                    <a:cubicBezTo>
                      <a:pt x="1" y="792"/>
                      <a:pt x="1" y="887"/>
                      <a:pt x="48" y="935"/>
                    </a:cubicBezTo>
                    <a:cubicBezTo>
                      <a:pt x="96" y="959"/>
                      <a:pt x="120" y="959"/>
                      <a:pt x="167" y="959"/>
                    </a:cubicBezTo>
                    <a:cubicBezTo>
                      <a:pt x="215" y="959"/>
                      <a:pt x="263" y="959"/>
                      <a:pt x="286" y="935"/>
                    </a:cubicBezTo>
                    <a:lnTo>
                      <a:pt x="525" y="697"/>
                    </a:lnTo>
                    <a:lnTo>
                      <a:pt x="763" y="935"/>
                    </a:lnTo>
                    <a:cubicBezTo>
                      <a:pt x="810" y="959"/>
                      <a:pt x="834" y="959"/>
                      <a:pt x="882" y="959"/>
                    </a:cubicBezTo>
                    <a:cubicBezTo>
                      <a:pt x="953" y="959"/>
                      <a:pt x="977" y="959"/>
                      <a:pt x="1001" y="935"/>
                    </a:cubicBezTo>
                    <a:cubicBezTo>
                      <a:pt x="1072" y="887"/>
                      <a:pt x="1072" y="792"/>
                      <a:pt x="1001" y="721"/>
                    </a:cubicBezTo>
                    <a:lnTo>
                      <a:pt x="763" y="483"/>
                    </a:lnTo>
                    <a:lnTo>
                      <a:pt x="1001" y="244"/>
                    </a:lnTo>
                    <a:cubicBezTo>
                      <a:pt x="1001" y="197"/>
                      <a:pt x="1001" y="102"/>
                      <a:pt x="953" y="54"/>
                    </a:cubicBezTo>
                    <a:cubicBezTo>
                      <a:pt x="918" y="18"/>
                      <a:pt x="882" y="0"/>
                      <a:pt x="846" y="0"/>
                    </a:cubicBezTo>
                    <a:cubicBezTo>
                      <a:pt x="810" y="0"/>
                      <a:pt x="775" y="18"/>
                      <a:pt x="739" y="54"/>
                    </a:cubicBezTo>
                    <a:lnTo>
                      <a:pt x="501" y="292"/>
                    </a:lnTo>
                    <a:lnTo>
                      <a:pt x="263" y="54"/>
                    </a:lnTo>
                    <a:cubicBezTo>
                      <a:pt x="239" y="18"/>
                      <a:pt x="203"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Graphique 4">
            <a:extLst>
              <a:ext uri="{FF2B5EF4-FFF2-40B4-BE49-F238E27FC236}">
                <a16:creationId xmlns:a16="http://schemas.microsoft.com/office/drawing/2014/main" id="{CA8E50C4-017D-B3B6-72FC-37365E8B5B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82881" y="2163431"/>
            <a:ext cx="1031221" cy="1031221"/>
          </a:xfrm>
          <a:prstGeom prst="rect">
            <a:avLst/>
          </a:prstGeom>
        </p:spPr>
      </p:pic>
      <p:pic>
        <p:nvPicPr>
          <p:cNvPr id="7" name="Graphique 6">
            <a:extLst>
              <a:ext uri="{FF2B5EF4-FFF2-40B4-BE49-F238E27FC236}">
                <a16:creationId xmlns:a16="http://schemas.microsoft.com/office/drawing/2014/main" id="{02E739BF-F3A7-DF5A-80E4-0E9DE4B097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83129" y="2163431"/>
            <a:ext cx="1031221" cy="1031221"/>
          </a:xfrm>
          <a:prstGeom prst="rect">
            <a:avLst/>
          </a:prstGeom>
        </p:spPr>
      </p:pic>
      <p:pic>
        <p:nvPicPr>
          <p:cNvPr id="10" name="Graphique 9">
            <a:extLst>
              <a:ext uri="{FF2B5EF4-FFF2-40B4-BE49-F238E27FC236}">
                <a16:creationId xmlns:a16="http://schemas.microsoft.com/office/drawing/2014/main" id="{C38531F4-34DB-32EC-0B89-810394F1976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83378" y="2167213"/>
            <a:ext cx="1031221" cy="1031221"/>
          </a:xfrm>
          <a:prstGeom prst="rect">
            <a:avLst/>
          </a:prstGeom>
        </p:spPr>
      </p:pic>
      <p:sp>
        <p:nvSpPr>
          <p:cNvPr id="2" name="Espace réservé du numéro de diapositive 1">
            <a:extLst>
              <a:ext uri="{FF2B5EF4-FFF2-40B4-BE49-F238E27FC236}">
                <a16:creationId xmlns:a16="http://schemas.microsoft.com/office/drawing/2014/main" id="{4AA77F90-3AB8-25AE-E688-1BCA1AAAC114}"/>
              </a:ext>
            </a:extLst>
          </p:cNvPr>
          <p:cNvSpPr>
            <a:spLocks noGrp="1"/>
          </p:cNvSpPr>
          <p:nvPr>
            <p:ph type="sldNum" sz="quarter" idx="10"/>
          </p:nvPr>
        </p:nvSpPr>
        <p:spPr/>
        <p:txBody>
          <a:bodyPr/>
          <a:lstStyle/>
          <a:p>
            <a:fld id="{534085DB-8E88-44CC-924E-65E97532B1DB}" type="slidenum">
              <a:rPr lang="fr-FR" smtClean="0"/>
              <a:t>18</a:t>
            </a:fld>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44"/>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User Stories Prioritaires</a:t>
            </a:r>
            <a:endParaRPr/>
          </a:p>
        </p:txBody>
      </p:sp>
      <p:grpSp>
        <p:nvGrpSpPr>
          <p:cNvPr id="1094" name="Google Shape;1094;p44"/>
          <p:cNvGrpSpPr/>
          <p:nvPr/>
        </p:nvGrpSpPr>
        <p:grpSpPr>
          <a:xfrm rot="-816911" flipH="1">
            <a:off x="507683" y="339858"/>
            <a:ext cx="1215877" cy="907326"/>
            <a:chOff x="5772650" y="400725"/>
            <a:chExt cx="1215875" cy="907325"/>
          </a:xfrm>
        </p:grpSpPr>
        <p:sp>
          <p:nvSpPr>
            <p:cNvPr id="1095" name="Google Shape;1095;p44"/>
            <p:cNvSpPr/>
            <p:nvPr/>
          </p:nvSpPr>
          <p:spPr>
            <a:xfrm>
              <a:off x="5773475" y="479925"/>
              <a:ext cx="1215050" cy="828125"/>
            </a:xfrm>
            <a:custGeom>
              <a:avLst/>
              <a:gdLst/>
              <a:ahLst/>
              <a:cxnLst/>
              <a:rect l="l" t="t" r="r" b="b"/>
              <a:pathLst>
                <a:path w="48602" h="33125" extrusionOk="0">
                  <a:moveTo>
                    <a:pt x="48135" y="1"/>
                  </a:moveTo>
                  <a:lnTo>
                    <a:pt x="0" y="701"/>
                  </a:lnTo>
                  <a:lnTo>
                    <a:pt x="467" y="33125"/>
                  </a:lnTo>
                  <a:lnTo>
                    <a:pt x="48602" y="32424"/>
                  </a:lnTo>
                  <a:lnTo>
                    <a:pt x="48135" y="1"/>
                  </a:lnTo>
                  <a:close/>
                </a:path>
              </a:pathLst>
            </a:custGeom>
            <a:solidFill>
              <a:srgbClr val="569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p:cNvSpPr/>
            <p:nvPr/>
          </p:nvSpPr>
          <p:spPr>
            <a:xfrm>
              <a:off x="5772650" y="400725"/>
              <a:ext cx="1205050" cy="97575"/>
            </a:xfrm>
            <a:custGeom>
              <a:avLst/>
              <a:gdLst/>
              <a:ahLst/>
              <a:cxnLst/>
              <a:rect l="l" t="t" r="r" b="b"/>
              <a:pathLst>
                <a:path w="48202" h="3903" extrusionOk="0">
                  <a:moveTo>
                    <a:pt x="48134" y="0"/>
                  </a:moveTo>
                  <a:lnTo>
                    <a:pt x="0" y="701"/>
                  </a:lnTo>
                  <a:lnTo>
                    <a:pt x="33" y="3903"/>
                  </a:lnTo>
                  <a:lnTo>
                    <a:pt x="48201" y="3202"/>
                  </a:lnTo>
                  <a:lnTo>
                    <a:pt x="48134" y="0"/>
                  </a:ln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4"/>
            <p:cNvSpPr/>
            <p:nvPr/>
          </p:nvSpPr>
          <p:spPr>
            <a:xfrm>
              <a:off x="5892725" y="504750"/>
              <a:ext cx="982400" cy="663200"/>
            </a:xfrm>
            <a:custGeom>
              <a:avLst/>
              <a:gdLst/>
              <a:ahLst/>
              <a:cxnLst/>
              <a:rect l="l" t="t" r="r" b="b"/>
              <a:pathLst>
                <a:path w="39296" h="26528" extrusionOk="0">
                  <a:moveTo>
                    <a:pt x="32782" y="0"/>
                  </a:moveTo>
                  <a:cubicBezTo>
                    <a:pt x="32685" y="0"/>
                    <a:pt x="32588" y="3"/>
                    <a:pt x="32490" y="9"/>
                  </a:cubicBezTo>
                  <a:lnTo>
                    <a:pt x="4103" y="2977"/>
                  </a:lnTo>
                  <a:cubicBezTo>
                    <a:pt x="1702" y="3211"/>
                    <a:pt x="1" y="5346"/>
                    <a:pt x="267" y="7714"/>
                  </a:cubicBezTo>
                  <a:lnTo>
                    <a:pt x="1768" y="22225"/>
                  </a:lnTo>
                  <a:cubicBezTo>
                    <a:pt x="1988" y="24478"/>
                    <a:pt x="3881" y="26115"/>
                    <a:pt x="6071" y="26115"/>
                  </a:cubicBezTo>
                  <a:cubicBezTo>
                    <a:pt x="6215" y="26115"/>
                    <a:pt x="6359" y="26108"/>
                    <a:pt x="6505" y="26094"/>
                  </a:cubicBezTo>
                  <a:lnTo>
                    <a:pt x="28321" y="23792"/>
                  </a:lnTo>
                  <a:lnTo>
                    <a:pt x="32891" y="26094"/>
                  </a:lnTo>
                  <a:cubicBezTo>
                    <a:pt x="33524" y="26361"/>
                    <a:pt x="34192" y="26528"/>
                    <a:pt x="34859" y="26528"/>
                  </a:cubicBezTo>
                  <a:cubicBezTo>
                    <a:pt x="35726" y="26528"/>
                    <a:pt x="36560" y="26294"/>
                    <a:pt x="37327" y="25794"/>
                  </a:cubicBezTo>
                  <a:cubicBezTo>
                    <a:pt x="38561" y="24927"/>
                    <a:pt x="39295" y="23425"/>
                    <a:pt x="39128" y="21824"/>
                  </a:cubicBezTo>
                  <a:lnTo>
                    <a:pt x="37227" y="3878"/>
                  </a:lnTo>
                  <a:cubicBezTo>
                    <a:pt x="37127" y="2777"/>
                    <a:pt x="36560" y="1710"/>
                    <a:pt x="35659" y="976"/>
                  </a:cubicBezTo>
                  <a:cubicBezTo>
                    <a:pt x="34865" y="334"/>
                    <a:pt x="33846" y="0"/>
                    <a:pt x="32782" y="0"/>
                  </a:cubicBezTo>
                  <a:close/>
                </a:path>
              </a:pathLst>
            </a:custGeom>
            <a:solidFill>
              <a:schemeClr val="dk1"/>
            </a:solidFill>
            <a:ln>
              <a:noFill/>
            </a:ln>
            <a:effectLst>
              <a:outerShdw dist="28575" dir="204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4"/>
            <p:cNvSpPr/>
            <p:nvPr/>
          </p:nvSpPr>
          <p:spPr>
            <a:xfrm>
              <a:off x="5958600" y="568225"/>
              <a:ext cx="853275" cy="538700"/>
            </a:xfrm>
            <a:custGeom>
              <a:avLst/>
              <a:gdLst/>
              <a:ahLst/>
              <a:cxnLst/>
              <a:rect l="l" t="t" r="r" b="b"/>
              <a:pathLst>
                <a:path w="34131" h="21548" extrusionOk="0">
                  <a:moveTo>
                    <a:pt x="30258" y="0"/>
                  </a:moveTo>
                  <a:cubicBezTo>
                    <a:pt x="30213" y="0"/>
                    <a:pt x="30168" y="2"/>
                    <a:pt x="30122" y="5"/>
                  </a:cubicBezTo>
                  <a:lnTo>
                    <a:pt x="1735" y="2974"/>
                  </a:lnTo>
                  <a:cubicBezTo>
                    <a:pt x="735" y="3074"/>
                    <a:pt x="1" y="3941"/>
                    <a:pt x="134" y="4942"/>
                  </a:cubicBezTo>
                  <a:lnTo>
                    <a:pt x="1635" y="19452"/>
                  </a:lnTo>
                  <a:cubicBezTo>
                    <a:pt x="1699" y="20409"/>
                    <a:pt x="2555" y="21091"/>
                    <a:pt x="3505" y="21091"/>
                  </a:cubicBezTo>
                  <a:cubicBezTo>
                    <a:pt x="3549" y="21091"/>
                    <a:pt x="3593" y="21090"/>
                    <a:pt x="3637" y="21087"/>
                  </a:cubicBezTo>
                  <a:lnTo>
                    <a:pt x="25652" y="18785"/>
                  </a:lnTo>
                  <a:cubicBezTo>
                    <a:pt x="25710" y="18779"/>
                    <a:pt x="25768" y="18776"/>
                    <a:pt x="25827" y="18776"/>
                  </a:cubicBezTo>
                  <a:cubicBezTo>
                    <a:pt x="26110" y="18776"/>
                    <a:pt x="26404" y="18841"/>
                    <a:pt x="26653" y="18952"/>
                  </a:cubicBezTo>
                  <a:lnTo>
                    <a:pt x="31390" y="21353"/>
                  </a:lnTo>
                  <a:cubicBezTo>
                    <a:pt x="31664" y="21487"/>
                    <a:pt x="31945" y="21548"/>
                    <a:pt x="32218" y="21548"/>
                  </a:cubicBezTo>
                  <a:cubicBezTo>
                    <a:pt x="33238" y="21548"/>
                    <a:pt x="34130" y="20691"/>
                    <a:pt x="34025" y="19586"/>
                  </a:cubicBezTo>
                  <a:lnTo>
                    <a:pt x="33858" y="17951"/>
                  </a:lnTo>
                  <a:lnTo>
                    <a:pt x="33525" y="14749"/>
                  </a:lnTo>
                  <a:lnTo>
                    <a:pt x="32157" y="1639"/>
                  </a:lnTo>
                  <a:cubicBezTo>
                    <a:pt x="32061" y="683"/>
                    <a:pt x="31234" y="0"/>
                    <a:pt x="30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4"/>
            <p:cNvSpPr/>
            <p:nvPr/>
          </p:nvSpPr>
          <p:spPr>
            <a:xfrm>
              <a:off x="6082025" y="700100"/>
              <a:ext cx="561250" cy="104250"/>
            </a:xfrm>
            <a:custGeom>
              <a:avLst/>
              <a:gdLst/>
              <a:ahLst/>
              <a:cxnLst/>
              <a:rect l="l" t="t" r="r" b="b"/>
              <a:pathLst>
                <a:path w="22450" h="4170" extrusionOk="0">
                  <a:moveTo>
                    <a:pt x="22250" y="0"/>
                  </a:moveTo>
                  <a:lnTo>
                    <a:pt x="1" y="2435"/>
                  </a:lnTo>
                  <a:lnTo>
                    <a:pt x="167" y="4170"/>
                  </a:lnTo>
                  <a:lnTo>
                    <a:pt x="22450" y="1735"/>
                  </a:lnTo>
                  <a:lnTo>
                    <a:pt x="22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4"/>
            <p:cNvSpPr/>
            <p:nvPr/>
          </p:nvSpPr>
          <p:spPr>
            <a:xfrm>
              <a:off x="6237975" y="782650"/>
              <a:ext cx="413650" cy="89250"/>
            </a:xfrm>
            <a:custGeom>
              <a:avLst/>
              <a:gdLst/>
              <a:ahLst/>
              <a:cxnLst/>
              <a:rect l="l" t="t" r="r" b="b"/>
              <a:pathLst>
                <a:path w="16546" h="3570" extrusionOk="0">
                  <a:moveTo>
                    <a:pt x="16345" y="1"/>
                  </a:moveTo>
                  <a:lnTo>
                    <a:pt x="0" y="1802"/>
                  </a:lnTo>
                  <a:lnTo>
                    <a:pt x="167" y="3570"/>
                  </a:lnTo>
                  <a:lnTo>
                    <a:pt x="16546" y="1735"/>
                  </a:lnTo>
                  <a:lnTo>
                    <a:pt x="163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4"/>
            <p:cNvSpPr/>
            <p:nvPr/>
          </p:nvSpPr>
          <p:spPr>
            <a:xfrm>
              <a:off x="6159575" y="866050"/>
              <a:ext cx="501225" cy="97600"/>
            </a:xfrm>
            <a:custGeom>
              <a:avLst/>
              <a:gdLst/>
              <a:ahLst/>
              <a:cxnLst/>
              <a:rect l="l" t="t" r="r" b="b"/>
              <a:pathLst>
                <a:path w="20049" h="3904" extrusionOk="0">
                  <a:moveTo>
                    <a:pt x="19848" y="0"/>
                  </a:moveTo>
                  <a:lnTo>
                    <a:pt x="1" y="2169"/>
                  </a:lnTo>
                  <a:lnTo>
                    <a:pt x="201" y="3903"/>
                  </a:lnTo>
                  <a:lnTo>
                    <a:pt x="20048" y="1735"/>
                  </a:lnTo>
                  <a:lnTo>
                    <a:pt x="19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44"/>
          <p:cNvGrpSpPr/>
          <p:nvPr/>
        </p:nvGrpSpPr>
        <p:grpSpPr>
          <a:xfrm>
            <a:off x="3146800" y="3845600"/>
            <a:ext cx="1425200" cy="1217575"/>
            <a:chOff x="6217325" y="1962975"/>
            <a:chExt cx="1425200" cy="1217575"/>
          </a:xfrm>
        </p:grpSpPr>
        <p:sp>
          <p:nvSpPr>
            <p:cNvPr id="1103" name="Google Shape;1103;p44"/>
            <p:cNvSpPr/>
            <p:nvPr/>
          </p:nvSpPr>
          <p:spPr>
            <a:xfrm>
              <a:off x="6217325" y="2040525"/>
              <a:ext cx="1400175" cy="1140025"/>
            </a:xfrm>
            <a:custGeom>
              <a:avLst/>
              <a:gdLst/>
              <a:ahLst/>
              <a:cxnLst/>
              <a:rect l="l" t="t" r="r" b="b"/>
              <a:pathLst>
                <a:path w="56007" h="45601" extrusionOk="0">
                  <a:moveTo>
                    <a:pt x="9707" y="1"/>
                  </a:moveTo>
                  <a:lnTo>
                    <a:pt x="0" y="31156"/>
                  </a:lnTo>
                  <a:lnTo>
                    <a:pt x="46300" y="45600"/>
                  </a:lnTo>
                  <a:lnTo>
                    <a:pt x="56007" y="14411"/>
                  </a:lnTo>
                  <a:lnTo>
                    <a:pt x="97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4"/>
            <p:cNvSpPr/>
            <p:nvPr/>
          </p:nvSpPr>
          <p:spPr>
            <a:xfrm>
              <a:off x="6460825" y="1962975"/>
              <a:ext cx="1181700" cy="437850"/>
            </a:xfrm>
            <a:custGeom>
              <a:avLst/>
              <a:gdLst/>
              <a:ahLst/>
              <a:cxnLst/>
              <a:rect l="l" t="t" r="r" b="b"/>
              <a:pathLst>
                <a:path w="47268" h="17514" extrusionOk="0">
                  <a:moveTo>
                    <a:pt x="968" y="1"/>
                  </a:moveTo>
                  <a:lnTo>
                    <a:pt x="0" y="3069"/>
                  </a:lnTo>
                  <a:lnTo>
                    <a:pt x="46300" y="17513"/>
                  </a:lnTo>
                  <a:lnTo>
                    <a:pt x="47267" y="14444"/>
                  </a:lnTo>
                  <a:lnTo>
                    <a:pt x="968" y="1"/>
                  </a:ln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44"/>
          <p:cNvGrpSpPr/>
          <p:nvPr/>
        </p:nvGrpSpPr>
        <p:grpSpPr>
          <a:xfrm>
            <a:off x="3349741" y="4114118"/>
            <a:ext cx="924586" cy="937309"/>
            <a:chOff x="7198391" y="5"/>
            <a:chExt cx="924586" cy="937309"/>
          </a:xfrm>
        </p:grpSpPr>
        <p:sp>
          <p:nvSpPr>
            <p:cNvPr id="1106" name="Google Shape;1106;p44"/>
            <p:cNvSpPr/>
            <p:nvPr/>
          </p:nvSpPr>
          <p:spPr>
            <a:xfrm rot="1123842">
              <a:off x="7299502" y="98352"/>
              <a:ext cx="722364" cy="740624"/>
            </a:xfrm>
            <a:custGeom>
              <a:avLst/>
              <a:gdLst/>
              <a:ahLst/>
              <a:cxnLst/>
              <a:rect l="l" t="t" r="r" b="b"/>
              <a:pathLst>
                <a:path w="30826" h="31694" extrusionOk="0">
                  <a:moveTo>
                    <a:pt x="15419" y="1"/>
                  </a:moveTo>
                  <a:cubicBezTo>
                    <a:pt x="14990" y="1"/>
                    <a:pt x="14645" y="346"/>
                    <a:pt x="14645" y="763"/>
                  </a:cubicBezTo>
                  <a:lnTo>
                    <a:pt x="14645" y="1739"/>
                  </a:lnTo>
                  <a:lnTo>
                    <a:pt x="14645" y="1858"/>
                  </a:lnTo>
                  <a:lnTo>
                    <a:pt x="14645" y="2846"/>
                  </a:lnTo>
                  <a:lnTo>
                    <a:pt x="750" y="2846"/>
                  </a:lnTo>
                  <a:cubicBezTo>
                    <a:pt x="345" y="2846"/>
                    <a:pt x="0" y="3168"/>
                    <a:pt x="0" y="3584"/>
                  </a:cubicBezTo>
                  <a:lnTo>
                    <a:pt x="0" y="4120"/>
                  </a:lnTo>
                  <a:lnTo>
                    <a:pt x="0" y="5406"/>
                  </a:lnTo>
                  <a:lnTo>
                    <a:pt x="0" y="5430"/>
                  </a:lnTo>
                  <a:cubicBezTo>
                    <a:pt x="0" y="5835"/>
                    <a:pt x="334" y="6180"/>
                    <a:pt x="750" y="6180"/>
                  </a:cubicBezTo>
                  <a:lnTo>
                    <a:pt x="1536" y="6180"/>
                  </a:lnTo>
                  <a:lnTo>
                    <a:pt x="1536" y="24968"/>
                  </a:lnTo>
                  <a:lnTo>
                    <a:pt x="1536" y="25004"/>
                  </a:lnTo>
                  <a:cubicBezTo>
                    <a:pt x="1536" y="25432"/>
                    <a:pt x="1869" y="25778"/>
                    <a:pt x="2310" y="25778"/>
                  </a:cubicBezTo>
                  <a:lnTo>
                    <a:pt x="8680" y="25778"/>
                  </a:lnTo>
                  <a:lnTo>
                    <a:pt x="7382" y="30683"/>
                  </a:lnTo>
                  <a:cubicBezTo>
                    <a:pt x="7275" y="31076"/>
                    <a:pt x="7453" y="31481"/>
                    <a:pt x="7823" y="31624"/>
                  </a:cubicBezTo>
                  <a:cubicBezTo>
                    <a:pt x="7858" y="31635"/>
                    <a:pt x="7894" y="31635"/>
                    <a:pt x="7918" y="31659"/>
                  </a:cubicBezTo>
                  <a:lnTo>
                    <a:pt x="7942" y="31659"/>
                  </a:lnTo>
                  <a:cubicBezTo>
                    <a:pt x="7965" y="31659"/>
                    <a:pt x="7989" y="31671"/>
                    <a:pt x="8001" y="31671"/>
                  </a:cubicBezTo>
                  <a:lnTo>
                    <a:pt x="8215" y="31671"/>
                  </a:lnTo>
                  <a:cubicBezTo>
                    <a:pt x="8227" y="31671"/>
                    <a:pt x="8251" y="31671"/>
                    <a:pt x="8275" y="31659"/>
                  </a:cubicBezTo>
                  <a:lnTo>
                    <a:pt x="8311" y="31659"/>
                  </a:lnTo>
                  <a:cubicBezTo>
                    <a:pt x="8323" y="31659"/>
                    <a:pt x="8346" y="31635"/>
                    <a:pt x="8370" y="31635"/>
                  </a:cubicBezTo>
                  <a:lnTo>
                    <a:pt x="8382" y="31635"/>
                  </a:lnTo>
                  <a:cubicBezTo>
                    <a:pt x="8406" y="31624"/>
                    <a:pt x="8442" y="31612"/>
                    <a:pt x="8466" y="31612"/>
                  </a:cubicBezTo>
                  <a:cubicBezTo>
                    <a:pt x="8501" y="31600"/>
                    <a:pt x="8525" y="31576"/>
                    <a:pt x="8549" y="31564"/>
                  </a:cubicBezTo>
                  <a:cubicBezTo>
                    <a:pt x="8692" y="31457"/>
                    <a:pt x="8811" y="31314"/>
                    <a:pt x="8858" y="31135"/>
                  </a:cubicBezTo>
                  <a:lnTo>
                    <a:pt x="9358" y="29195"/>
                  </a:lnTo>
                  <a:cubicBezTo>
                    <a:pt x="9406" y="29218"/>
                    <a:pt x="9454" y="29218"/>
                    <a:pt x="9513" y="29218"/>
                  </a:cubicBezTo>
                  <a:lnTo>
                    <a:pt x="21348" y="29218"/>
                  </a:lnTo>
                  <a:cubicBezTo>
                    <a:pt x="21384" y="29218"/>
                    <a:pt x="21443" y="29195"/>
                    <a:pt x="21491" y="29195"/>
                  </a:cubicBezTo>
                  <a:lnTo>
                    <a:pt x="22003" y="31135"/>
                  </a:lnTo>
                  <a:cubicBezTo>
                    <a:pt x="22095" y="31468"/>
                    <a:pt x="22404" y="31694"/>
                    <a:pt x="22738" y="31694"/>
                  </a:cubicBezTo>
                  <a:cubicBezTo>
                    <a:pt x="22833" y="31694"/>
                    <a:pt x="22931" y="31675"/>
                    <a:pt x="23027" y="31635"/>
                  </a:cubicBezTo>
                  <a:cubicBezTo>
                    <a:pt x="23051" y="31624"/>
                    <a:pt x="23074" y="31624"/>
                    <a:pt x="23098" y="31612"/>
                  </a:cubicBezTo>
                  <a:cubicBezTo>
                    <a:pt x="23110" y="31600"/>
                    <a:pt x="23146" y="31576"/>
                    <a:pt x="23158" y="31576"/>
                  </a:cubicBezTo>
                  <a:cubicBezTo>
                    <a:pt x="23432" y="31397"/>
                    <a:pt x="23551" y="31040"/>
                    <a:pt x="23455" y="30719"/>
                  </a:cubicBezTo>
                  <a:lnTo>
                    <a:pt x="22158" y="25801"/>
                  </a:lnTo>
                  <a:lnTo>
                    <a:pt x="28516" y="25801"/>
                  </a:lnTo>
                  <a:cubicBezTo>
                    <a:pt x="28944" y="25801"/>
                    <a:pt x="29290" y="25468"/>
                    <a:pt x="29290" y="25027"/>
                  </a:cubicBezTo>
                  <a:lnTo>
                    <a:pt x="29290" y="6156"/>
                  </a:lnTo>
                  <a:lnTo>
                    <a:pt x="30075" y="6156"/>
                  </a:lnTo>
                  <a:cubicBezTo>
                    <a:pt x="30492" y="6156"/>
                    <a:pt x="30825" y="5835"/>
                    <a:pt x="30825" y="5418"/>
                  </a:cubicBezTo>
                  <a:lnTo>
                    <a:pt x="30825" y="5382"/>
                  </a:lnTo>
                  <a:lnTo>
                    <a:pt x="30825" y="4108"/>
                  </a:lnTo>
                  <a:lnTo>
                    <a:pt x="30825" y="3572"/>
                  </a:lnTo>
                  <a:cubicBezTo>
                    <a:pt x="30814" y="3168"/>
                    <a:pt x="30480" y="2846"/>
                    <a:pt x="30063" y="2846"/>
                  </a:cubicBezTo>
                  <a:lnTo>
                    <a:pt x="16169" y="2846"/>
                  </a:lnTo>
                  <a:lnTo>
                    <a:pt x="16169" y="786"/>
                  </a:lnTo>
                  <a:cubicBezTo>
                    <a:pt x="16169" y="536"/>
                    <a:pt x="16050" y="310"/>
                    <a:pt x="15871" y="167"/>
                  </a:cubicBezTo>
                  <a:cubicBezTo>
                    <a:pt x="15835" y="132"/>
                    <a:pt x="15812" y="120"/>
                    <a:pt x="15776" y="108"/>
                  </a:cubicBezTo>
                  <a:cubicBezTo>
                    <a:pt x="15752" y="84"/>
                    <a:pt x="15716" y="72"/>
                    <a:pt x="15669" y="60"/>
                  </a:cubicBezTo>
                  <a:cubicBezTo>
                    <a:pt x="15669" y="60"/>
                    <a:pt x="15657" y="60"/>
                    <a:pt x="15657" y="48"/>
                  </a:cubicBezTo>
                  <a:cubicBezTo>
                    <a:pt x="15645" y="48"/>
                    <a:pt x="15633" y="24"/>
                    <a:pt x="15609" y="24"/>
                  </a:cubicBezTo>
                  <a:cubicBezTo>
                    <a:pt x="15597" y="24"/>
                    <a:pt x="15597" y="24"/>
                    <a:pt x="15585" y="12"/>
                  </a:cubicBezTo>
                  <a:cubicBezTo>
                    <a:pt x="15574" y="12"/>
                    <a:pt x="15550" y="12"/>
                    <a:pt x="15550" y="1"/>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7" name="Google Shape;1107;p44"/>
            <p:cNvGrpSpPr/>
            <p:nvPr/>
          </p:nvGrpSpPr>
          <p:grpSpPr>
            <a:xfrm rot="1145498">
              <a:off x="7299915" y="97596"/>
              <a:ext cx="721538" cy="742128"/>
              <a:chOff x="7680184" y="2367475"/>
              <a:chExt cx="401703" cy="413166"/>
            </a:xfrm>
          </p:grpSpPr>
          <p:sp>
            <p:nvSpPr>
              <p:cNvPr id="1108" name="Google Shape;1108;p44"/>
              <p:cNvSpPr/>
              <p:nvPr/>
            </p:nvSpPr>
            <p:spPr>
              <a:xfrm>
                <a:off x="7871251" y="2367475"/>
                <a:ext cx="19569" cy="40981"/>
              </a:xfrm>
              <a:custGeom>
                <a:avLst/>
                <a:gdLst/>
                <a:ahLst/>
                <a:cxnLst/>
                <a:rect l="l" t="t" r="r" b="b"/>
                <a:pathLst>
                  <a:path w="478" h="1001" extrusionOk="0">
                    <a:moveTo>
                      <a:pt x="239" y="0"/>
                    </a:moveTo>
                    <a:cubicBezTo>
                      <a:pt x="96" y="0"/>
                      <a:pt x="1" y="120"/>
                      <a:pt x="1" y="239"/>
                    </a:cubicBezTo>
                    <a:lnTo>
                      <a:pt x="1" y="1001"/>
                    </a:lnTo>
                    <a:lnTo>
                      <a:pt x="477" y="1001"/>
                    </a:lnTo>
                    <a:lnTo>
                      <a:pt x="477" y="239"/>
                    </a:lnTo>
                    <a:cubicBezTo>
                      <a:pt x="477" y="96"/>
                      <a:pt x="358" y="0"/>
                      <a:pt x="2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4"/>
              <p:cNvSpPr/>
              <p:nvPr/>
            </p:nvSpPr>
            <p:spPr>
              <a:xfrm>
                <a:off x="7871251" y="2368458"/>
                <a:ext cx="15639" cy="41963"/>
              </a:xfrm>
              <a:custGeom>
                <a:avLst/>
                <a:gdLst/>
                <a:ahLst/>
                <a:cxnLst/>
                <a:rect l="l" t="t" r="r" b="b"/>
                <a:pathLst>
                  <a:path w="382" h="1025" extrusionOk="0">
                    <a:moveTo>
                      <a:pt x="239" y="0"/>
                    </a:moveTo>
                    <a:cubicBezTo>
                      <a:pt x="96" y="0"/>
                      <a:pt x="1" y="119"/>
                      <a:pt x="1" y="238"/>
                    </a:cubicBezTo>
                    <a:lnTo>
                      <a:pt x="1" y="1024"/>
                    </a:lnTo>
                    <a:lnTo>
                      <a:pt x="287" y="1024"/>
                    </a:lnTo>
                    <a:lnTo>
                      <a:pt x="287" y="238"/>
                    </a:lnTo>
                    <a:cubicBezTo>
                      <a:pt x="287" y="143"/>
                      <a:pt x="334" y="96"/>
                      <a:pt x="382" y="72"/>
                    </a:cubicBezTo>
                    <a:cubicBezTo>
                      <a:pt x="358" y="24"/>
                      <a:pt x="287"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4"/>
              <p:cNvSpPr/>
              <p:nvPr/>
            </p:nvSpPr>
            <p:spPr>
              <a:xfrm>
                <a:off x="7797149" y="2737000"/>
                <a:ext cx="166790" cy="11709"/>
              </a:xfrm>
              <a:custGeom>
                <a:avLst/>
                <a:gdLst/>
                <a:ahLst/>
                <a:cxnLst/>
                <a:rect l="l" t="t" r="r" b="b"/>
                <a:pathLst>
                  <a:path w="4074" h="286" extrusionOk="0">
                    <a:moveTo>
                      <a:pt x="144" y="0"/>
                    </a:moveTo>
                    <a:cubicBezTo>
                      <a:pt x="49" y="0"/>
                      <a:pt x="1" y="48"/>
                      <a:pt x="1" y="143"/>
                    </a:cubicBezTo>
                    <a:cubicBezTo>
                      <a:pt x="1" y="238"/>
                      <a:pt x="49" y="286"/>
                      <a:pt x="144" y="286"/>
                    </a:cubicBezTo>
                    <a:lnTo>
                      <a:pt x="3930" y="286"/>
                    </a:lnTo>
                    <a:cubicBezTo>
                      <a:pt x="4002" y="286"/>
                      <a:pt x="4073" y="214"/>
                      <a:pt x="4073" y="143"/>
                    </a:cubicBezTo>
                    <a:cubicBezTo>
                      <a:pt x="4073" y="48"/>
                      <a:pt x="4002" y="0"/>
                      <a:pt x="3930" y="0"/>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4"/>
              <p:cNvSpPr/>
              <p:nvPr/>
            </p:nvSpPr>
            <p:spPr>
              <a:xfrm>
                <a:off x="7948300" y="2699949"/>
                <a:ext cx="39016" cy="80693"/>
              </a:xfrm>
              <a:custGeom>
                <a:avLst/>
                <a:gdLst/>
                <a:ahLst/>
                <a:cxnLst/>
                <a:rect l="l" t="t" r="r" b="b"/>
                <a:pathLst>
                  <a:path w="953" h="1971" extrusionOk="0">
                    <a:moveTo>
                      <a:pt x="0" y="0"/>
                    </a:moveTo>
                    <a:lnTo>
                      <a:pt x="429" y="1786"/>
                    </a:lnTo>
                    <a:cubicBezTo>
                      <a:pt x="465" y="1912"/>
                      <a:pt x="556" y="1970"/>
                      <a:pt x="660" y="1970"/>
                    </a:cubicBezTo>
                    <a:cubicBezTo>
                      <a:pt x="693" y="1970"/>
                      <a:pt x="728" y="1964"/>
                      <a:pt x="762" y="1953"/>
                    </a:cubicBezTo>
                    <a:cubicBezTo>
                      <a:pt x="881" y="1881"/>
                      <a:pt x="953" y="1762"/>
                      <a:pt x="905" y="1643"/>
                    </a:cubicBezTo>
                    <a:lnTo>
                      <a:pt x="5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4"/>
              <p:cNvSpPr/>
              <p:nvPr/>
            </p:nvSpPr>
            <p:spPr>
              <a:xfrm>
                <a:off x="7774755" y="2701873"/>
                <a:ext cx="39998" cy="78564"/>
              </a:xfrm>
              <a:custGeom>
                <a:avLst/>
                <a:gdLst/>
                <a:ahLst/>
                <a:cxnLst/>
                <a:rect l="l" t="t" r="r" b="b"/>
                <a:pathLst>
                  <a:path w="977" h="1919" extrusionOk="0">
                    <a:moveTo>
                      <a:pt x="476" y="1"/>
                    </a:moveTo>
                    <a:lnTo>
                      <a:pt x="72" y="1620"/>
                    </a:lnTo>
                    <a:cubicBezTo>
                      <a:pt x="0" y="1715"/>
                      <a:pt x="72" y="1858"/>
                      <a:pt x="191" y="1906"/>
                    </a:cubicBezTo>
                    <a:cubicBezTo>
                      <a:pt x="216" y="1915"/>
                      <a:pt x="242" y="1918"/>
                      <a:pt x="267" y="1918"/>
                    </a:cubicBezTo>
                    <a:cubicBezTo>
                      <a:pt x="381" y="1918"/>
                      <a:pt x="481" y="1837"/>
                      <a:pt x="500" y="1739"/>
                    </a:cubicBezTo>
                    <a:lnTo>
                      <a:pt x="9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4"/>
              <p:cNvSpPr/>
              <p:nvPr/>
            </p:nvSpPr>
            <p:spPr>
              <a:xfrm>
                <a:off x="7946335" y="2701873"/>
                <a:ext cx="34185" cy="78769"/>
              </a:xfrm>
              <a:custGeom>
                <a:avLst/>
                <a:gdLst/>
                <a:ahLst/>
                <a:cxnLst/>
                <a:rect l="l" t="t" r="r" b="b"/>
                <a:pathLst>
                  <a:path w="835" h="1924" extrusionOk="0">
                    <a:moveTo>
                      <a:pt x="1" y="1"/>
                    </a:moveTo>
                    <a:lnTo>
                      <a:pt x="477" y="1739"/>
                    </a:lnTo>
                    <a:cubicBezTo>
                      <a:pt x="513" y="1865"/>
                      <a:pt x="604" y="1923"/>
                      <a:pt x="708" y="1923"/>
                    </a:cubicBezTo>
                    <a:cubicBezTo>
                      <a:pt x="741" y="1923"/>
                      <a:pt x="776" y="1917"/>
                      <a:pt x="810" y="1906"/>
                    </a:cubicBezTo>
                    <a:cubicBezTo>
                      <a:pt x="834" y="1906"/>
                      <a:pt x="834" y="1906"/>
                      <a:pt x="834" y="1858"/>
                    </a:cubicBezTo>
                    <a:cubicBezTo>
                      <a:pt x="810" y="1858"/>
                      <a:pt x="786" y="1811"/>
                      <a:pt x="763" y="1739"/>
                    </a:cubicBezTo>
                    <a:lnTo>
                      <a:pt x="2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4"/>
              <p:cNvSpPr/>
              <p:nvPr/>
            </p:nvSpPr>
            <p:spPr>
              <a:xfrm>
                <a:off x="7774755" y="2699949"/>
                <a:ext cx="29272" cy="80570"/>
              </a:xfrm>
              <a:custGeom>
                <a:avLst/>
                <a:gdLst/>
                <a:ahLst/>
                <a:cxnLst/>
                <a:rect l="l" t="t" r="r" b="b"/>
                <a:pathLst>
                  <a:path w="715" h="1968" extrusionOk="0">
                    <a:moveTo>
                      <a:pt x="453" y="0"/>
                    </a:moveTo>
                    <a:lnTo>
                      <a:pt x="24" y="1643"/>
                    </a:lnTo>
                    <a:cubicBezTo>
                      <a:pt x="0" y="1762"/>
                      <a:pt x="72" y="1881"/>
                      <a:pt x="191" y="1953"/>
                    </a:cubicBezTo>
                    <a:cubicBezTo>
                      <a:pt x="217" y="1962"/>
                      <a:pt x="243" y="1967"/>
                      <a:pt x="270" y="1967"/>
                    </a:cubicBezTo>
                    <a:cubicBezTo>
                      <a:pt x="318" y="1967"/>
                      <a:pt x="368" y="1951"/>
                      <a:pt x="429" y="1905"/>
                    </a:cubicBezTo>
                    <a:cubicBezTo>
                      <a:pt x="334" y="1881"/>
                      <a:pt x="262" y="1762"/>
                      <a:pt x="310" y="1643"/>
                    </a:cubicBezTo>
                    <a:lnTo>
                      <a:pt x="7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4"/>
              <p:cNvSpPr/>
              <p:nvPr/>
            </p:nvSpPr>
            <p:spPr>
              <a:xfrm>
                <a:off x="7700654" y="2446449"/>
                <a:ext cx="361746" cy="257431"/>
              </a:xfrm>
              <a:custGeom>
                <a:avLst/>
                <a:gdLst/>
                <a:ahLst/>
                <a:cxnLst/>
                <a:rect l="l" t="t" r="r" b="b"/>
                <a:pathLst>
                  <a:path w="8836" h="6288" extrusionOk="0">
                    <a:moveTo>
                      <a:pt x="0" y="0"/>
                    </a:moveTo>
                    <a:lnTo>
                      <a:pt x="0" y="6049"/>
                    </a:lnTo>
                    <a:cubicBezTo>
                      <a:pt x="0" y="6168"/>
                      <a:pt x="96" y="6287"/>
                      <a:pt x="238" y="6287"/>
                    </a:cubicBezTo>
                    <a:lnTo>
                      <a:pt x="8574" y="6287"/>
                    </a:lnTo>
                    <a:cubicBezTo>
                      <a:pt x="8716" y="6287"/>
                      <a:pt x="8812" y="6168"/>
                      <a:pt x="8835" y="6049"/>
                    </a:cubicBezTo>
                    <a:lnTo>
                      <a:pt x="8835" y="0"/>
                    </a:ln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4"/>
              <p:cNvSpPr/>
              <p:nvPr/>
            </p:nvSpPr>
            <p:spPr>
              <a:xfrm>
                <a:off x="7699671" y="2445466"/>
                <a:ext cx="27348" cy="258413"/>
              </a:xfrm>
              <a:custGeom>
                <a:avLst/>
                <a:gdLst/>
                <a:ahLst/>
                <a:cxnLst/>
                <a:rect l="l" t="t" r="r" b="b"/>
                <a:pathLst>
                  <a:path w="668" h="6312" extrusionOk="0">
                    <a:moveTo>
                      <a:pt x="0" y="1"/>
                    </a:moveTo>
                    <a:lnTo>
                      <a:pt x="0" y="6049"/>
                    </a:lnTo>
                    <a:cubicBezTo>
                      <a:pt x="0" y="6192"/>
                      <a:pt x="120" y="6311"/>
                      <a:pt x="262" y="6311"/>
                    </a:cubicBezTo>
                    <a:lnTo>
                      <a:pt x="667" y="6311"/>
                    </a:lnTo>
                    <a:cubicBezTo>
                      <a:pt x="524" y="6311"/>
                      <a:pt x="405" y="6192"/>
                      <a:pt x="405" y="6049"/>
                    </a:cubicBezTo>
                    <a:lnTo>
                      <a:pt x="405" y="1"/>
                    </a:lnTo>
                    <a:close/>
                  </a:path>
                </a:pathLst>
              </a:custGeom>
              <a:solidFill>
                <a:srgbClr val="D8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4"/>
              <p:cNvSpPr/>
              <p:nvPr/>
            </p:nvSpPr>
            <p:spPr>
              <a:xfrm>
                <a:off x="7680184" y="2404526"/>
                <a:ext cx="401703" cy="43929"/>
              </a:xfrm>
              <a:custGeom>
                <a:avLst/>
                <a:gdLst/>
                <a:ahLst/>
                <a:cxnLst/>
                <a:rect l="l" t="t" r="r" b="b"/>
                <a:pathLst>
                  <a:path w="9812" h="1073" extrusionOk="0">
                    <a:moveTo>
                      <a:pt x="238" y="0"/>
                    </a:moveTo>
                    <a:cubicBezTo>
                      <a:pt x="119" y="0"/>
                      <a:pt x="0" y="119"/>
                      <a:pt x="0" y="239"/>
                    </a:cubicBezTo>
                    <a:lnTo>
                      <a:pt x="0" y="834"/>
                    </a:lnTo>
                    <a:cubicBezTo>
                      <a:pt x="0" y="953"/>
                      <a:pt x="119" y="1072"/>
                      <a:pt x="238" y="1072"/>
                    </a:cubicBezTo>
                    <a:lnTo>
                      <a:pt x="9574" y="1072"/>
                    </a:lnTo>
                    <a:cubicBezTo>
                      <a:pt x="9693" y="1072"/>
                      <a:pt x="9812" y="977"/>
                      <a:pt x="9812" y="834"/>
                    </a:cubicBezTo>
                    <a:lnTo>
                      <a:pt x="9812" y="239"/>
                    </a:lnTo>
                    <a:cubicBezTo>
                      <a:pt x="9812" y="96"/>
                      <a:pt x="9693" y="0"/>
                      <a:pt x="9574" y="0"/>
                    </a:cubicBezTo>
                    <a:close/>
                  </a:path>
                </a:pathLst>
              </a:custGeom>
              <a:solidFill>
                <a:srgbClr val="707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4"/>
              <p:cNvSpPr/>
              <p:nvPr/>
            </p:nvSpPr>
            <p:spPr>
              <a:xfrm>
                <a:off x="7681166" y="2422089"/>
                <a:ext cx="400721" cy="27307"/>
              </a:xfrm>
              <a:custGeom>
                <a:avLst/>
                <a:gdLst/>
                <a:ahLst/>
                <a:cxnLst/>
                <a:rect l="l" t="t" r="r" b="b"/>
                <a:pathLst>
                  <a:path w="9788" h="667" extrusionOk="0">
                    <a:moveTo>
                      <a:pt x="0" y="0"/>
                    </a:moveTo>
                    <a:lnTo>
                      <a:pt x="0" y="429"/>
                    </a:lnTo>
                    <a:cubicBezTo>
                      <a:pt x="0" y="572"/>
                      <a:pt x="119" y="667"/>
                      <a:pt x="238" y="667"/>
                    </a:cubicBezTo>
                    <a:lnTo>
                      <a:pt x="9550" y="667"/>
                    </a:lnTo>
                    <a:cubicBezTo>
                      <a:pt x="9693" y="667"/>
                      <a:pt x="9788" y="548"/>
                      <a:pt x="9788" y="429"/>
                    </a:cubicBezTo>
                    <a:lnTo>
                      <a:pt x="9788" y="0"/>
                    </a:lnTo>
                    <a:cubicBezTo>
                      <a:pt x="9788" y="119"/>
                      <a:pt x="9669" y="238"/>
                      <a:pt x="9550" y="238"/>
                    </a:cubicBezTo>
                    <a:lnTo>
                      <a:pt x="238" y="238"/>
                    </a:lnTo>
                    <a:cubicBezTo>
                      <a:pt x="95" y="238"/>
                      <a:pt x="0" y="119"/>
                      <a:pt x="0" y="0"/>
                    </a:cubicBezTo>
                    <a:close/>
                  </a:path>
                </a:pathLst>
              </a:custGeom>
              <a:solidFill>
                <a:srgbClr val="5B5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4"/>
              <p:cNvSpPr/>
              <p:nvPr/>
            </p:nvSpPr>
            <p:spPr>
              <a:xfrm>
                <a:off x="7865396" y="2586832"/>
                <a:ext cx="32220" cy="76107"/>
              </a:xfrm>
              <a:custGeom>
                <a:avLst/>
                <a:gdLst/>
                <a:ahLst/>
                <a:cxnLst/>
                <a:rect l="l" t="t" r="r" b="b"/>
                <a:pathLst>
                  <a:path w="787" h="1859" extrusionOk="0">
                    <a:moveTo>
                      <a:pt x="49" y="1"/>
                    </a:moveTo>
                    <a:cubicBezTo>
                      <a:pt x="25" y="1"/>
                      <a:pt x="1" y="24"/>
                      <a:pt x="1" y="72"/>
                    </a:cubicBezTo>
                    <a:lnTo>
                      <a:pt x="1" y="1787"/>
                    </a:lnTo>
                    <a:cubicBezTo>
                      <a:pt x="1" y="1811"/>
                      <a:pt x="25" y="1858"/>
                      <a:pt x="49" y="1858"/>
                    </a:cubicBezTo>
                    <a:lnTo>
                      <a:pt x="739" y="1858"/>
                    </a:lnTo>
                    <a:cubicBezTo>
                      <a:pt x="763" y="1858"/>
                      <a:pt x="787" y="1811"/>
                      <a:pt x="787" y="1787"/>
                    </a:cubicBezTo>
                    <a:lnTo>
                      <a:pt x="787" y="72"/>
                    </a:lnTo>
                    <a:cubicBezTo>
                      <a:pt x="787" y="24"/>
                      <a:pt x="763" y="1"/>
                      <a:pt x="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4"/>
              <p:cNvSpPr/>
              <p:nvPr/>
            </p:nvSpPr>
            <p:spPr>
              <a:xfrm>
                <a:off x="7897575" y="2555636"/>
                <a:ext cx="33202" cy="107304"/>
              </a:xfrm>
              <a:custGeom>
                <a:avLst/>
                <a:gdLst/>
                <a:ahLst/>
                <a:cxnLst/>
                <a:rect l="l" t="t" r="r" b="b"/>
                <a:pathLst>
                  <a:path w="811" h="2621" extrusionOk="0">
                    <a:moveTo>
                      <a:pt x="72" y="1"/>
                    </a:moveTo>
                    <a:cubicBezTo>
                      <a:pt x="48" y="1"/>
                      <a:pt x="1" y="24"/>
                      <a:pt x="1" y="48"/>
                    </a:cubicBezTo>
                    <a:lnTo>
                      <a:pt x="1" y="2549"/>
                    </a:lnTo>
                    <a:cubicBezTo>
                      <a:pt x="1" y="2573"/>
                      <a:pt x="48" y="2620"/>
                      <a:pt x="72" y="2620"/>
                    </a:cubicBezTo>
                    <a:lnTo>
                      <a:pt x="763" y="2620"/>
                    </a:lnTo>
                    <a:cubicBezTo>
                      <a:pt x="787" y="2620"/>
                      <a:pt x="811" y="2573"/>
                      <a:pt x="811" y="2549"/>
                    </a:cubicBezTo>
                    <a:lnTo>
                      <a:pt x="811" y="48"/>
                    </a:lnTo>
                    <a:cubicBezTo>
                      <a:pt x="811" y="24"/>
                      <a:pt x="787" y="1"/>
                      <a:pt x="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4"/>
              <p:cNvSpPr/>
              <p:nvPr/>
            </p:nvSpPr>
            <p:spPr>
              <a:xfrm>
                <a:off x="7930737" y="2521533"/>
                <a:ext cx="33202" cy="141407"/>
              </a:xfrm>
              <a:custGeom>
                <a:avLst/>
                <a:gdLst/>
                <a:ahLst/>
                <a:cxnLst/>
                <a:rect l="l" t="t" r="r" b="b"/>
                <a:pathLst>
                  <a:path w="811" h="3454" extrusionOk="0">
                    <a:moveTo>
                      <a:pt x="72" y="0"/>
                    </a:moveTo>
                    <a:cubicBezTo>
                      <a:pt x="24" y="0"/>
                      <a:pt x="1" y="24"/>
                      <a:pt x="1" y="48"/>
                    </a:cubicBezTo>
                    <a:lnTo>
                      <a:pt x="1" y="3382"/>
                    </a:lnTo>
                    <a:cubicBezTo>
                      <a:pt x="1" y="3406"/>
                      <a:pt x="24" y="3453"/>
                      <a:pt x="72" y="3453"/>
                    </a:cubicBezTo>
                    <a:lnTo>
                      <a:pt x="739" y="3453"/>
                    </a:lnTo>
                    <a:cubicBezTo>
                      <a:pt x="786" y="3453"/>
                      <a:pt x="810" y="3406"/>
                      <a:pt x="810" y="3382"/>
                    </a:cubicBezTo>
                    <a:lnTo>
                      <a:pt x="810" y="48"/>
                    </a:lnTo>
                    <a:cubicBezTo>
                      <a:pt x="810" y="24"/>
                      <a:pt x="786" y="0"/>
                      <a:pt x="7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4"/>
              <p:cNvSpPr/>
              <p:nvPr/>
            </p:nvSpPr>
            <p:spPr>
              <a:xfrm>
                <a:off x="7963898" y="2483499"/>
                <a:ext cx="33161" cy="179440"/>
              </a:xfrm>
              <a:custGeom>
                <a:avLst/>
                <a:gdLst/>
                <a:ahLst/>
                <a:cxnLst/>
                <a:rect l="l" t="t" r="r" b="b"/>
                <a:pathLst>
                  <a:path w="810" h="4383" extrusionOk="0">
                    <a:moveTo>
                      <a:pt x="48" y="0"/>
                    </a:moveTo>
                    <a:cubicBezTo>
                      <a:pt x="24" y="0"/>
                      <a:pt x="0" y="24"/>
                      <a:pt x="0" y="48"/>
                    </a:cubicBezTo>
                    <a:lnTo>
                      <a:pt x="0" y="4311"/>
                    </a:lnTo>
                    <a:cubicBezTo>
                      <a:pt x="0" y="4335"/>
                      <a:pt x="24" y="4382"/>
                      <a:pt x="48" y="4382"/>
                    </a:cubicBezTo>
                    <a:lnTo>
                      <a:pt x="738" y="4382"/>
                    </a:lnTo>
                    <a:cubicBezTo>
                      <a:pt x="762" y="4382"/>
                      <a:pt x="810" y="4335"/>
                      <a:pt x="810" y="4311"/>
                    </a:cubicBezTo>
                    <a:lnTo>
                      <a:pt x="810" y="48"/>
                    </a:lnTo>
                    <a:cubicBezTo>
                      <a:pt x="810" y="24"/>
                      <a:pt x="762" y="0"/>
                      <a:pt x="7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4"/>
              <p:cNvSpPr/>
              <p:nvPr/>
            </p:nvSpPr>
            <p:spPr>
              <a:xfrm>
                <a:off x="7865396" y="2583925"/>
                <a:ext cx="19569" cy="79014"/>
              </a:xfrm>
              <a:custGeom>
                <a:avLst/>
                <a:gdLst/>
                <a:ahLst/>
                <a:cxnLst/>
                <a:rect l="l" t="t" r="r" b="b"/>
                <a:pathLst>
                  <a:path w="478" h="1930" extrusionOk="0">
                    <a:moveTo>
                      <a:pt x="72" y="0"/>
                    </a:moveTo>
                    <a:cubicBezTo>
                      <a:pt x="49" y="0"/>
                      <a:pt x="1" y="48"/>
                      <a:pt x="1" y="95"/>
                    </a:cubicBezTo>
                    <a:lnTo>
                      <a:pt x="1" y="1834"/>
                    </a:lnTo>
                    <a:cubicBezTo>
                      <a:pt x="1" y="1858"/>
                      <a:pt x="25" y="1929"/>
                      <a:pt x="72" y="1929"/>
                    </a:cubicBezTo>
                    <a:lnTo>
                      <a:pt x="477" y="1929"/>
                    </a:lnTo>
                    <a:cubicBezTo>
                      <a:pt x="406" y="1929"/>
                      <a:pt x="382" y="1882"/>
                      <a:pt x="382" y="1834"/>
                    </a:cubicBezTo>
                    <a:lnTo>
                      <a:pt x="382" y="95"/>
                    </a:lnTo>
                    <a:cubicBezTo>
                      <a:pt x="382" y="72"/>
                      <a:pt x="406" y="0"/>
                      <a:pt x="477" y="0"/>
                    </a:cubicBezTo>
                    <a:close/>
                  </a:path>
                </a:pathLst>
              </a:custGeom>
              <a:solidFill>
                <a:srgbClr val="CC9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4"/>
              <p:cNvSpPr/>
              <p:nvPr/>
            </p:nvSpPr>
            <p:spPr>
              <a:xfrm>
                <a:off x="7897575" y="2552729"/>
                <a:ext cx="19569" cy="110210"/>
              </a:xfrm>
              <a:custGeom>
                <a:avLst/>
                <a:gdLst/>
                <a:ahLst/>
                <a:cxnLst/>
                <a:rect l="l" t="t" r="r" b="b"/>
                <a:pathLst>
                  <a:path w="478" h="2692" extrusionOk="0">
                    <a:moveTo>
                      <a:pt x="96" y="0"/>
                    </a:moveTo>
                    <a:cubicBezTo>
                      <a:pt x="72" y="0"/>
                      <a:pt x="1" y="24"/>
                      <a:pt x="1" y="95"/>
                    </a:cubicBezTo>
                    <a:lnTo>
                      <a:pt x="1" y="2596"/>
                    </a:lnTo>
                    <a:cubicBezTo>
                      <a:pt x="1" y="2620"/>
                      <a:pt x="48" y="2691"/>
                      <a:pt x="96" y="2691"/>
                    </a:cubicBezTo>
                    <a:lnTo>
                      <a:pt x="477" y="2691"/>
                    </a:lnTo>
                    <a:cubicBezTo>
                      <a:pt x="429" y="2691"/>
                      <a:pt x="406" y="2644"/>
                      <a:pt x="406" y="2596"/>
                    </a:cubicBezTo>
                    <a:lnTo>
                      <a:pt x="406" y="95"/>
                    </a:lnTo>
                    <a:cubicBezTo>
                      <a:pt x="406" y="72"/>
                      <a:pt x="429" y="0"/>
                      <a:pt x="477" y="0"/>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4"/>
              <p:cNvSpPr/>
              <p:nvPr/>
            </p:nvSpPr>
            <p:spPr>
              <a:xfrm>
                <a:off x="7930737" y="2518585"/>
                <a:ext cx="19528" cy="144354"/>
              </a:xfrm>
              <a:custGeom>
                <a:avLst/>
                <a:gdLst/>
                <a:ahLst/>
                <a:cxnLst/>
                <a:rect l="l" t="t" r="r" b="b"/>
                <a:pathLst>
                  <a:path w="477" h="3526" extrusionOk="0">
                    <a:moveTo>
                      <a:pt x="96" y="1"/>
                    </a:moveTo>
                    <a:cubicBezTo>
                      <a:pt x="72" y="1"/>
                      <a:pt x="1" y="24"/>
                      <a:pt x="1" y="96"/>
                    </a:cubicBezTo>
                    <a:lnTo>
                      <a:pt x="1" y="3430"/>
                    </a:lnTo>
                    <a:cubicBezTo>
                      <a:pt x="1" y="3454"/>
                      <a:pt x="24" y="3525"/>
                      <a:pt x="96" y="3525"/>
                    </a:cubicBezTo>
                    <a:lnTo>
                      <a:pt x="477" y="3525"/>
                    </a:lnTo>
                    <a:cubicBezTo>
                      <a:pt x="429" y="3525"/>
                      <a:pt x="382" y="3478"/>
                      <a:pt x="382" y="3430"/>
                    </a:cubicBezTo>
                    <a:lnTo>
                      <a:pt x="382" y="96"/>
                    </a:lnTo>
                    <a:cubicBezTo>
                      <a:pt x="382" y="72"/>
                      <a:pt x="429" y="1"/>
                      <a:pt x="477" y="1"/>
                    </a:cubicBezTo>
                    <a:close/>
                  </a:path>
                </a:pathLst>
              </a:custGeom>
              <a:solidFill>
                <a:srgbClr val="D9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4"/>
              <p:cNvSpPr/>
              <p:nvPr/>
            </p:nvSpPr>
            <p:spPr>
              <a:xfrm>
                <a:off x="7963898" y="2480552"/>
                <a:ext cx="19528" cy="182388"/>
              </a:xfrm>
              <a:custGeom>
                <a:avLst/>
                <a:gdLst/>
                <a:ahLst/>
                <a:cxnLst/>
                <a:rect l="l" t="t" r="r" b="b"/>
                <a:pathLst>
                  <a:path w="477" h="4455" extrusionOk="0">
                    <a:moveTo>
                      <a:pt x="95" y="1"/>
                    </a:moveTo>
                    <a:cubicBezTo>
                      <a:pt x="48" y="1"/>
                      <a:pt x="0" y="49"/>
                      <a:pt x="0" y="96"/>
                    </a:cubicBezTo>
                    <a:lnTo>
                      <a:pt x="0" y="4359"/>
                    </a:lnTo>
                    <a:cubicBezTo>
                      <a:pt x="0" y="4383"/>
                      <a:pt x="24" y="4454"/>
                      <a:pt x="95" y="4454"/>
                    </a:cubicBezTo>
                    <a:lnTo>
                      <a:pt x="477" y="4454"/>
                    </a:lnTo>
                    <a:cubicBezTo>
                      <a:pt x="405" y="4454"/>
                      <a:pt x="381" y="4407"/>
                      <a:pt x="381" y="4359"/>
                    </a:cubicBezTo>
                    <a:lnTo>
                      <a:pt x="381" y="96"/>
                    </a:lnTo>
                    <a:cubicBezTo>
                      <a:pt x="381" y="72"/>
                      <a:pt x="405" y="1"/>
                      <a:pt x="477"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4"/>
              <p:cNvSpPr/>
              <p:nvPr/>
            </p:nvSpPr>
            <p:spPr>
              <a:xfrm>
                <a:off x="7840054" y="2656061"/>
                <a:ext cx="179440" cy="12732"/>
              </a:xfrm>
              <a:custGeom>
                <a:avLst/>
                <a:gdLst/>
                <a:ahLst/>
                <a:cxnLst/>
                <a:rect l="l" t="t" r="r" b="b"/>
                <a:pathLst>
                  <a:path w="4383" h="311" extrusionOk="0">
                    <a:moveTo>
                      <a:pt x="167" y="0"/>
                    </a:moveTo>
                    <a:cubicBezTo>
                      <a:pt x="72" y="0"/>
                      <a:pt x="1" y="72"/>
                      <a:pt x="1" y="167"/>
                    </a:cubicBezTo>
                    <a:cubicBezTo>
                      <a:pt x="1" y="239"/>
                      <a:pt x="72" y="310"/>
                      <a:pt x="167" y="310"/>
                    </a:cubicBezTo>
                    <a:lnTo>
                      <a:pt x="4240" y="310"/>
                    </a:lnTo>
                    <a:cubicBezTo>
                      <a:pt x="4335" y="310"/>
                      <a:pt x="4383" y="239"/>
                      <a:pt x="4383" y="167"/>
                    </a:cubicBezTo>
                    <a:cubicBezTo>
                      <a:pt x="4383" y="72"/>
                      <a:pt x="4335" y="0"/>
                      <a:pt x="4240"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4"/>
              <p:cNvSpPr/>
              <p:nvPr/>
            </p:nvSpPr>
            <p:spPr>
              <a:xfrm>
                <a:off x="7764029" y="2489354"/>
                <a:ext cx="44870" cy="12691"/>
              </a:xfrm>
              <a:custGeom>
                <a:avLst/>
                <a:gdLst/>
                <a:ahLst/>
                <a:cxnLst/>
                <a:rect l="l" t="t" r="r" b="b"/>
                <a:pathLst>
                  <a:path w="1096" h="310" extrusionOk="0">
                    <a:moveTo>
                      <a:pt x="143" y="0"/>
                    </a:moveTo>
                    <a:cubicBezTo>
                      <a:pt x="48" y="0"/>
                      <a:pt x="0" y="72"/>
                      <a:pt x="0" y="143"/>
                    </a:cubicBezTo>
                    <a:cubicBezTo>
                      <a:pt x="0" y="238"/>
                      <a:pt x="48" y="310"/>
                      <a:pt x="143" y="310"/>
                    </a:cubicBezTo>
                    <a:lnTo>
                      <a:pt x="953" y="310"/>
                    </a:lnTo>
                    <a:cubicBezTo>
                      <a:pt x="1048" y="310"/>
                      <a:pt x="1096" y="215"/>
                      <a:pt x="1096" y="143"/>
                    </a:cubicBezTo>
                    <a:cubicBezTo>
                      <a:pt x="1096" y="72"/>
                      <a:pt x="1048" y="0"/>
                      <a:pt x="953"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4"/>
              <p:cNvSpPr/>
              <p:nvPr/>
            </p:nvSpPr>
            <p:spPr>
              <a:xfrm>
                <a:off x="7746466" y="2519567"/>
                <a:ext cx="78032" cy="12732"/>
              </a:xfrm>
              <a:custGeom>
                <a:avLst/>
                <a:gdLst/>
                <a:ahLst/>
                <a:cxnLst/>
                <a:rect l="l" t="t" r="r" b="b"/>
                <a:pathLst>
                  <a:path w="1906" h="311" extrusionOk="0">
                    <a:moveTo>
                      <a:pt x="167" y="0"/>
                    </a:moveTo>
                    <a:cubicBezTo>
                      <a:pt x="72" y="0"/>
                      <a:pt x="1" y="72"/>
                      <a:pt x="1" y="167"/>
                    </a:cubicBezTo>
                    <a:cubicBezTo>
                      <a:pt x="1" y="239"/>
                      <a:pt x="72" y="310"/>
                      <a:pt x="167" y="310"/>
                    </a:cubicBezTo>
                    <a:lnTo>
                      <a:pt x="1763" y="310"/>
                    </a:lnTo>
                    <a:cubicBezTo>
                      <a:pt x="1858" y="310"/>
                      <a:pt x="1906" y="239"/>
                      <a:pt x="1906" y="167"/>
                    </a:cubicBezTo>
                    <a:cubicBezTo>
                      <a:pt x="1906" y="72"/>
                      <a:pt x="1858" y="0"/>
                      <a:pt x="1763"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4"/>
              <p:cNvSpPr/>
              <p:nvPr/>
            </p:nvSpPr>
            <p:spPr>
              <a:xfrm>
                <a:off x="7746466" y="2550764"/>
                <a:ext cx="79997" cy="11750"/>
              </a:xfrm>
              <a:custGeom>
                <a:avLst/>
                <a:gdLst/>
                <a:ahLst/>
                <a:cxnLst/>
                <a:rect l="l" t="t" r="r" b="b"/>
                <a:pathLst>
                  <a:path w="1954" h="287" extrusionOk="0">
                    <a:moveTo>
                      <a:pt x="167" y="1"/>
                    </a:moveTo>
                    <a:cubicBezTo>
                      <a:pt x="72" y="1"/>
                      <a:pt x="1" y="48"/>
                      <a:pt x="1" y="143"/>
                    </a:cubicBezTo>
                    <a:cubicBezTo>
                      <a:pt x="1" y="239"/>
                      <a:pt x="72" y="286"/>
                      <a:pt x="167" y="286"/>
                    </a:cubicBezTo>
                    <a:lnTo>
                      <a:pt x="1763" y="286"/>
                    </a:lnTo>
                    <a:cubicBezTo>
                      <a:pt x="1858" y="286"/>
                      <a:pt x="1953" y="239"/>
                      <a:pt x="1906" y="143"/>
                    </a:cubicBezTo>
                    <a:cubicBezTo>
                      <a:pt x="1906" y="48"/>
                      <a:pt x="1858" y="1"/>
                      <a:pt x="1763" y="1"/>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4"/>
              <p:cNvSpPr/>
              <p:nvPr/>
            </p:nvSpPr>
            <p:spPr>
              <a:xfrm>
                <a:off x="7746466" y="2581960"/>
                <a:ext cx="78032" cy="12732"/>
              </a:xfrm>
              <a:custGeom>
                <a:avLst/>
                <a:gdLst/>
                <a:ahLst/>
                <a:cxnLst/>
                <a:rect l="l" t="t" r="r" b="b"/>
                <a:pathLst>
                  <a:path w="1906" h="311" extrusionOk="0">
                    <a:moveTo>
                      <a:pt x="167" y="1"/>
                    </a:moveTo>
                    <a:cubicBezTo>
                      <a:pt x="72" y="1"/>
                      <a:pt x="1" y="72"/>
                      <a:pt x="1" y="143"/>
                    </a:cubicBezTo>
                    <a:cubicBezTo>
                      <a:pt x="1" y="239"/>
                      <a:pt x="72" y="310"/>
                      <a:pt x="167" y="310"/>
                    </a:cubicBezTo>
                    <a:lnTo>
                      <a:pt x="1763" y="310"/>
                    </a:lnTo>
                    <a:cubicBezTo>
                      <a:pt x="1858" y="310"/>
                      <a:pt x="1906" y="239"/>
                      <a:pt x="1906" y="143"/>
                    </a:cubicBezTo>
                    <a:cubicBezTo>
                      <a:pt x="1906" y="72"/>
                      <a:pt x="1858" y="1"/>
                      <a:pt x="1763" y="1"/>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8" name="Graphique 7">
            <a:extLst>
              <a:ext uri="{FF2B5EF4-FFF2-40B4-BE49-F238E27FC236}">
                <a16:creationId xmlns:a16="http://schemas.microsoft.com/office/drawing/2014/main" id="{7255890E-28B6-036C-6593-D9E5491520A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37041" y="1697331"/>
            <a:ext cx="893453" cy="893453"/>
          </a:xfrm>
          <a:prstGeom prst="rect">
            <a:avLst/>
          </a:prstGeom>
        </p:spPr>
      </p:pic>
      <p:sp>
        <p:nvSpPr>
          <p:cNvPr id="9" name="Google Shape;2038;p57">
            <a:extLst>
              <a:ext uri="{FF2B5EF4-FFF2-40B4-BE49-F238E27FC236}">
                <a16:creationId xmlns:a16="http://schemas.microsoft.com/office/drawing/2014/main" id="{49CD0CE3-6DEE-FCD8-6D03-19448DCC0DEC}"/>
              </a:ext>
            </a:extLst>
          </p:cNvPr>
          <p:cNvSpPr txBox="1">
            <a:spLocks/>
          </p:cNvSpPr>
          <p:nvPr/>
        </p:nvSpPr>
        <p:spPr>
          <a:xfrm>
            <a:off x="-161634" y="2713911"/>
            <a:ext cx="23055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Anek Devanagari"/>
              <a:buNone/>
              <a:defRPr sz="2400" b="1" i="0" u="none" strike="noStrike" cap="none">
                <a:solidFill>
                  <a:schemeClr val="dk1"/>
                </a:solidFill>
                <a:latin typeface="Anek Devanagari"/>
                <a:ea typeface="Anek Devanagari"/>
                <a:cs typeface="Anek Devanagari"/>
                <a:sym typeface="Anek Devanagari"/>
              </a:defRPr>
            </a:lvl1pPr>
            <a:lvl2pPr marR="0" lvl="1"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9pPr>
          </a:lstStyle>
          <a:p>
            <a:r>
              <a:rPr lang="fr-FR" sz="1400"/>
              <a:t>Recommandation</a:t>
            </a:r>
          </a:p>
        </p:txBody>
      </p:sp>
      <p:sp>
        <p:nvSpPr>
          <p:cNvPr id="18" name="Google Shape;2036;p57">
            <a:extLst>
              <a:ext uri="{FF2B5EF4-FFF2-40B4-BE49-F238E27FC236}">
                <a16:creationId xmlns:a16="http://schemas.microsoft.com/office/drawing/2014/main" id="{C7EB9180-F995-8FF3-082F-8F8724B58F03}"/>
              </a:ext>
            </a:extLst>
          </p:cNvPr>
          <p:cNvSpPr txBox="1">
            <a:spLocks noGrp="1"/>
          </p:cNvSpPr>
          <p:nvPr>
            <p:ph type="title"/>
          </p:nvPr>
        </p:nvSpPr>
        <p:spPr>
          <a:xfrm>
            <a:off x="2086805" y="3003347"/>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1400"/>
              <a:t>Connexion</a:t>
            </a:r>
            <a:endParaRPr sz="1400"/>
          </a:p>
        </p:txBody>
      </p:sp>
      <p:sp>
        <p:nvSpPr>
          <p:cNvPr id="19" name="Google Shape;2038;p57">
            <a:extLst>
              <a:ext uri="{FF2B5EF4-FFF2-40B4-BE49-F238E27FC236}">
                <a16:creationId xmlns:a16="http://schemas.microsoft.com/office/drawing/2014/main" id="{CA316180-FB98-CCE5-570D-D01EC3E57D06}"/>
              </a:ext>
            </a:extLst>
          </p:cNvPr>
          <p:cNvSpPr txBox="1">
            <a:spLocks noGrp="1"/>
          </p:cNvSpPr>
          <p:nvPr>
            <p:ph type="title" idx="2"/>
          </p:nvPr>
        </p:nvSpPr>
        <p:spPr>
          <a:xfrm>
            <a:off x="4335846" y="3321136"/>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1400"/>
              <a:t>Prendre des photos</a:t>
            </a:r>
            <a:endParaRPr sz="1400"/>
          </a:p>
        </p:txBody>
      </p:sp>
      <p:pic>
        <p:nvPicPr>
          <p:cNvPr id="22" name="Graphique 21">
            <a:extLst>
              <a:ext uri="{FF2B5EF4-FFF2-40B4-BE49-F238E27FC236}">
                <a16:creationId xmlns:a16="http://schemas.microsoft.com/office/drawing/2014/main" id="{1717054C-1F5E-E7C0-E14E-C558DA88A0D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792829" y="1975107"/>
            <a:ext cx="893453" cy="893453"/>
          </a:xfrm>
          <a:prstGeom prst="rect">
            <a:avLst/>
          </a:prstGeom>
        </p:spPr>
      </p:pic>
      <p:pic>
        <p:nvPicPr>
          <p:cNvPr id="23" name="Graphique 22">
            <a:extLst>
              <a:ext uri="{FF2B5EF4-FFF2-40B4-BE49-F238E27FC236}">
                <a16:creationId xmlns:a16="http://schemas.microsoft.com/office/drawing/2014/main" id="{CFFDC5C4-F99A-BA8A-125B-8C5635C38E8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041870" y="2304557"/>
            <a:ext cx="893453" cy="893453"/>
          </a:xfrm>
          <a:prstGeom prst="rect">
            <a:avLst/>
          </a:prstGeom>
        </p:spPr>
      </p:pic>
      <p:pic>
        <p:nvPicPr>
          <p:cNvPr id="30" name="Graphique 29">
            <a:extLst>
              <a:ext uri="{FF2B5EF4-FFF2-40B4-BE49-F238E27FC236}">
                <a16:creationId xmlns:a16="http://schemas.microsoft.com/office/drawing/2014/main" id="{52640E69-2B89-B16D-0C17-97B8555DDB70}"/>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407959" y="2713911"/>
            <a:ext cx="784902" cy="893453"/>
          </a:xfrm>
          <a:prstGeom prst="rect">
            <a:avLst/>
          </a:prstGeom>
        </p:spPr>
      </p:pic>
      <p:sp>
        <p:nvSpPr>
          <p:cNvPr id="31" name="Google Shape;2038;p57">
            <a:extLst>
              <a:ext uri="{FF2B5EF4-FFF2-40B4-BE49-F238E27FC236}">
                <a16:creationId xmlns:a16="http://schemas.microsoft.com/office/drawing/2014/main" id="{8DFE1863-AD27-A3E4-6B73-6E6738ACD25D}"/>
              </a:ext>
            </a:extLst>
          </p:cNvPr>
          <p:cNvSpPr txBox="1">
            <a:spLocks/>
          </p:cNvSpPr>
          <p:nvPr/>
        </p:nvSpPr>
        <p:spPr>
          <a:xfrm>
            <a:off x="6640744" y="3742153"/>
            <a:ext cx="23055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Anek Devanagari"/>
              <a:buNone/>
              <a:defRPr sz="2400" b="1" i="0" u="none" strike="noStrike" cap="none">
                <a:solidFill>
                  <a:schemeClr val="dk1"/>
                </a:solidFill>
                <a:latin typeface="Anek Devanagari"/>
                <a:ea typeface="Anek Devanagari"/>
                <a:cs typeface="Anek Devanagari"/>
                <a:sym typeface="Anek Devanagari"/>
              </a:defRPr>
            </a:lvl1pPr>
            <a:lvl2pPr marR="0" lvl="1"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9pPr>
          </a:lstStyle>
          <a:p>
            <a:r>
              <a:rPr lang="fr-FR" sz="1400"/>
              <a:t>Enregistrer des articles vestimentaire</a:t>
            </a:r>
          </a:p>
        </p:txBody>
      </p:sp>
      <p:sp>
        <p:nvSpPr>
          <p:cNvPr id="2" name="Espace réservé du numéro de diapositive 1">
            <a:extLst>
              <a:ext uri="{FF2B5EF4-FFF2-40B4-BE49-F238E27FC236}">
                <a16:creationId xmlns:a16="http://schemas.microsoft.com/office/drawing/2014/main" id="{86F045AB-7A23-3DE6-86F4-1BA40029CD8D}"/>
              </a:ext>
            </a:extLst>
          </p:cNvPr>
          <p:cNvSpPr>
            <a:spLocks noGrp="1"/>
          </p:cNvSpPr>
          <p:nvPr>
            <p:ph type="sldNum" sz="quarter" idx="10"/>
          </p:nvPr>
        </p:nvSpPr>
        <p:spPr/>
        <p:txBody>
          <a:bodyPr/>
          <a:lstStyle/>
          <a:p>
            <a:fld id="{534085DB-8E88-44CC-924E-65E97532B1DB}" type="slidenum">
              <a:rPr lang="fr-FR" smtClean="0"/>
              <a:t>19</a:t>
            </a:fld>
            <a:endParaRPr lang="fr-FR"/>
          </a:p>
        </p:txBody>
      </p:sp>
    </p:spTree>
    <p:extLst>
      <p:ext uri="{BB962C8B-B14F-4D97-AF65-F5344CB8AC3E}">
        <p14:creationId xmlns:p14="http://schemas.microsoft.com/office/powerpoint/2010/main" val="638512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childTnLst>
                                </p:cTn>
                              </p:par>
                              <p:par>
                                <p:cTn id="18" presetID="47"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childTnLst>
                                </p:cTn>
                              </p:par>
                              <p:par>
                                <p:cTn id="28" presetID="47"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1000"/>
                                        <p:tgtEl>
                                          <p:spTgt spid="19"/>
                                        </p:tgtEl>
                                      </p:cBhvr>
                                    </p:animEffect>
                                    <p:anim calcmode="lin" valueType="num">
                                      <p:cBhvr>
                                        <p:cTn id="31" dur="1000" fill="hold"/>
                                        <p:tgtEl>
                                          <p:spTgt spid="19"/>
                                        </p:tgtEl>
                                        <p:attrNameLst>
                                          <p:attrName>ppt_x</p:attrName>
                                        </p:attrNameLst>
                                      </p:cBhvr>
                                      <p:tavLst>
                                        <p:tav tm="0">
                                          <p:val>
                                            <p:strVal val="#ppt_x"/>
                                          </p:val>
                                        </p:tav>
                                        <p:tav tm="100000">
                                          <p:val>
                                            <p:strVal val="#ppt_x"/>
                                          </p:val>
                                        </p:tav>
                                      </p:tavLst>
                                    </p:anim>
                                    <p:anim calcmode="lin" valueType="num">
                                      <p:cBhvr>
                                        <p:cTn id="3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1000"/>
                                        <p:tgtEl>
                                          <p:spTgt spid="30"/>
                                        </p:tgtEl>
                                      </p:cBhvr>
                                    </p:animEffect>
                                  </p:childTnLst>
                                </p:cTn>
                              </p:par>
                              <p:par>
                                <p:cTn id="38" presetID="47"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1000"/>
                                        <p:tgtEl>
                                          <p:spTgt spid="31"/>
                                        </p:tgtEl>
                                      </p:cBhvr>
                                    </p:animEffect>
                                    <p:anim calcmode="lin" valueType="num">
                                      <p:cBhvr>
                                        <p:cTn id="41" dur="1000" fill="hold"/>
                                        <p:tgtEl>
                                          <p:spTgt spid="31"/>
                                        </p:tgtEl>
                                        <p:attrNameLst>
                                          <p:attrName>ppt_x</p:attrName>
                                        </p:attrNameLst>
                                      </p:cBhvr>
                                      <p:tavLst>
                                        <p:tav tm="0">
                                          <p:val>
                                            <p:strVal val="#ppt_x"/>
                                          </p:val>
                                        </p:tav>
                                        <p:tav tm="100000">
                                          <p:val>
                                            <p:strVal val="#ppt_x"/>
                                          </p:val>
                                        </p:tav>
                                      </p:tavLst>
                                    </p:anim>
                                    <p:anim calcmode="lin" valueType="num">
                                      <p:cBhvr>
                                        <p:cTn id="42"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19" grpId="0"/>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2" name="Google Shape;482;p3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Executive Summary</a:t>
            </a:r>
            <a:endParaRPr/>
          </a:p>
        </p:txBody>
      </p:sp>
      <p:pic>
        <p:nvPicPr>
          <p:cNvPr id="3" name="Graphique 2">
            <a:extLst>
              <a:ext uri="{FF2B5EF4-FFF2-40B4-BE49-F238E27FC236}">
                <a16:creationId xmlns:a16="http://schemas.microsoft.com/office/drawing/2014/main" id="{1EA0498E-A207-1916-275F-04C3945A46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6867" y="3265381"/>
            <a:ext cx="931987" cy="931987"/>
          </a:xfrm>
          <a:prstGeom prst="rect">
            <a:avLst/>
          </a:prstGeom>
        </p:spPr>
      </p:pic>
      <p:sp>
        <p:nvSpPr>
          <p:cNvPr id="5" name="Google Shape;481;p35">
            <a:extLst>
              <a:ext uri="{FF2B5EF4-FFF2-40B4-BE49-F238E27FC236}">
                <a16:creationId xmlns:a16="http://schemas.microsoft.com/office/drawing/2014/main" id="{750B0926-472E-F006-59ED-B7417ADE1716}"/>
              </a:ext>
            </a:extLst>
          </p:cNvPr>
          <p:cNvSpPr txBox="1">
            <a:spLocks noGrp="1"/>
          </p:cNvSpPr>
          <p:nvPr>
            <p:ph type="title" idx="2"/>
          </p:nvPr>
        </p:nvSpPr>
        <p:spPr>
          <a:xfrm>
            <a:off x="323259" y="4370945"/>
            <a:ext cx="2289979" cy="34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1600"/>
              <a:t>Recommandation de produit</a:t>
            </a:r>
            <a:endParaRPr sz="1600"/>
          </a:p>
        </p:txBody>
      </p:sp>
      <p:sp>
        <p:nvSpPr>
          <p:cNvPr id="6" name="Google Shape;708;p38">
            <a:extLst>
              <a:ext uri="{FF2B5EF4-FFF2-40B4-BE49-F238E27FC236}">
                <a16:creationId xmlns:a16="http://schemas.microsoft.com/office/drawing/2014/main" id="{95F7C3BB-BC39-8E6B-45DD-3C864F023FD9}"/>
              </a:ext>
            </a:extLst>
          </p:cNvPr>
          <p:cNvSpPr txBox="1">
            <a:spLocks/>
          </p:cNvSpPr>
          <p:nvPr/>
        </p:nvSpPr>
        <p:spPr>
          <a:xfrm>
            <a:off x="872847" y="2303217"/>
            <a:ext cx="1200026" cy="4393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algn="ctr"/>
            <a:r>
              <a:rPr lang="fr-FR" sz="1600"/>
              <a:t>Photo</a:t>
            </a:r>
          </a:p>
        </p:txBody>
      </p:sp>
      <p:pic>
        <p:nvPicPr>
          <p:cNvPr id="7" name="Graphique 6">
            <a:extLst>
              <a:ext uri="{FF2B5EF4-FFF2-40B4-BE49-F238E27FC236}">
                <a16:creationId xmlns:a16="http://schemas.microsoft.com/office/drawing/2014/main" id="{E8762C23-D4DB-93B3-7921-3C6B2CAFB2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6867" y="1303936"/>
            <a:ext cx="931987" cy="931987"/>
          </a:xfrm>
          <a:prstGeom prst="rect">
            <a:avLst/>
          </a:prstGeom>
        </p:spPr>
      </p:pic>
      <p:cxnSp>
        <p:nvCxnSpPr>
          <p:cNvPr id="9" name="Connecteur droit avec flèche 8">
            <a:extLst>
              <a:ext uri="{FF2B5EF4-FFF2-40B4-BE49-F238E27FC236}">
                <a16:creationId xmlns:a16="http://schemas.microsoft.com/office/drawing/2014/main" id="{096000E2-AF8B-5DF5-4FB2-3198AA4C020B}"/>
              </a:ext>
            </a:extLst>
          </p:cNvPr>
          <p:cNvCxnSpPr>
            <a:cxnSpLocks/>
            <a:stCxn id="6" idx="2"/>
            <a:endCxn id="3" idx="0"/>
          </p:cNvCxnSpPr>
          <p:nvPr/>
        </p:nvCxnSpPr>
        <p:spPr>
          <a:xfrm>
            <a:off x="1472860" y="2742604"/>
            <a:ext cx="1" cy="52277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2" name="Graphique 11">
            <a:extLst>
              <a:ext uri="{FF2B5EF4-FFF2-40B4-BE49-F238E27FC236}">
                <a16:creationId xmlns:a16="http://schemas.microsoft.com/office/drawing/2014/main" id="{0F465021-7A4C-C65A-692B-0EBC163F23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98504" y="1305493"/>
            <a:ext cx="931988" cy="931988"/>
          </a:xfrm>
          <a:prstGeom prst="rect">
            <a:avLst/>
          </a:prstGeom>
        </p:spPr>
      </p:pic>
      <p:sp>
        <p:nvSpPr>
          <p:cNvPr id="22" name="Google Shape;708;p38">
            <a:extLst>
              <a:ext uri="{FF2B5EF4-FFF2-40B4-BE49-F238E27FC236}">
                <a16:creationId xmlns:a16="http://schemas.microsoft.com/office/drawing/2014/main" id="{5CD67E32-FD05-ED29-1B11-31E423D5D1D3}"/>
              </a:ext>
            </a:extLst>
          </p:cNvPr>
          <p:cNvSpPr txBox="1">
            <a:spLocks/>
          </p:cNvSpPr>
          <p:nvPr/>
        </p:nvSpPr>
        <p:spPr>
          <a:xfrm>
            <a:off x="3019980" y="2381755"/>
            <a:ext cx="1200026" cy="4393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algn="ctr"/>
            <a:r>
              <a:rPr lang="fr-FR" sz="1600"/>
              <a:t>Budget : 400 000€</a:t>
            </a:r>
          </a:p>
        </p:txBody>
      </p:sp>
      <p:grpSp>
        <p:nvGrpSpPr>
          <p:cNvPr id="37" name="Groupe 36">
            <a:extLst>
              <a:ext uri="{FF2B5EF4-FFF2-40B4-BE49-F238E27FC236}">
                <a16:creationId xmlns:a16="http://schemas.microsoft.com/office/drawing/2014/main" id="{8CA5B697-924F-D9EB-6FDE-E65E2A2F4DC3}"/>
              </a:ext>
            </a:extLst>
          </p:cNvPr>
          <p:cNvGrpSpPr/>
          <p:nvPr/>
        </p:nvGrpSpPr>
        <p:grpSpPr>
          <a:xfrm>
            <a:off x="2812317" y="3330136"/>
            <a:ext cx="1738497" cy="802018"/>
            <a:chOff x="2812317" y="3330136"/>
            <a:chExt cx="1738497" cy="802018"/>
          </a:xfrm>
        </p:grpSpPr>
        <p:grpSp>
          <p:nvGrpSpPr>
            <p:cNvPr id="21" name="Groupe 20">
              <a:extLst>
                <a:ext uri="{FF2B5EF4-FFF2-40B4-BE49-F238E27FC236}">
                  <a16:creationId xmlns:a16="http://schemas.microsoft.com/office/drawing/2014/main" id="{72E784FD-5794-DC58-AE41-464732E75C95}"/>
                </a:ext>
              </a:extLst>
            </p:cNvPr>
            <p:cNvGrpSpPr/>
            <p:nvPr/>
          </p:nvGrpSpPr>
          <p:grpSpPr>
            <a:xfrm>
              <a:off x="2812317" y="3378842"/>
              <a:ext cx="931988" cy="753312"/>
              <a:chOff x="3061784" y="3213932"/>
              <a:chExt cx="931988" cy="753312"/>
            </a:xfrm>
          </p:grpSpPr>
          <p:sp>
            <p:nvSpPr>
              <p:cNvPr id="16" name="Forme libre : forme 15">
                <a:extLst>
                  <a:ext uri="{FF2B5EF4-FFF2-40B4-BE49-F238E27FC236}">
                    <a16:creationId xmlns:a16="http://schemas.microsoft.com/office/drawing/2014/main" id="{4CAFD67A-CF1A-18B9-40F3-1ED239CE0AE3}"/>
                  </a:ext>
                </a:extLst>
              </p:cNvPr>
              <p:cNvSpPr/>
              <p:nvPr/>
            </p:nvSpPr>
            <p:spPr>
              <a:xfrm flipH="1">
                <a:off x="3404248" y="3578742"/>
                <a:ext cx="69320" cy="69134"/>
              </a:xfrm>
              <a:custGeom>
                <a:avLst/>
                <a:gdLst>
                  <a:gd name="connsiteX0" fmla="*/ 0 w 69320"/>
                  <a:gd name="connsiteY0" fmla="*/ 22106 h 69134"/>
                  <a:gd name="connsiteX1" fmla="*/ 1414 w 69320"/>
                  <a:gd name="connsiteY1" fmla="*/ 69135 h 69134"/>
                  <a:gd name="connsiteX2" fmla="*/ 69320 w 69320"/>
                  <a:gd name="connsiteY2" fmla="*/ 0 h 69134"/>
                  <a:gd name="connsiteX3" fmla="*/ 0 w 69320"/>
                  <a:gd name="connsiteY3" fmla="*/ 22106 h 69134"/>
                </a:gdLst>
                <a:ahLst/>
                <a:cxnLst>
                  <a:cxn ang="0">
                    <a:pos x="connsiteX0" y="connsiteY0"/>
                  </a:cxn>
                  <a:cxn ang="0">
                    <a:pos x="connsiteX1" y="connsiteY1"/>
                  </a:cxn>
                  <a:cxn ang="0">
                    <a:pos x="connsiteX2" y="connsiteY2"/>
                  </a:cxn>
                  <a:cxn ang="0">
                    <a:pos x="connsiteX3" y="connsiteY3"/>
                  </a:cxn>
                </a:cxnLst>
                <a:rect l="l" t="t" r="r" b="b"/>
                <a:pathLst>
                  <a:path w="69320" h="69134">
                    <a:moveTo>
                      <a:pt x="0" y="22106"/>
                    </a:moveTo>
                    <a:lnTo>
                      <a:pt x="1414" y="69135"/>
                    </a:lnTo>
                    <a:cubicBezTo>
                      <a:pt x="68865" y="58872"/>
                      <a:pt x="69320" y="0"/>
                      <a:pt x="69320" y="0"/>
                    </a:cubicBezTo>
                    <a:cubicBezTo>
                      <a:pt x="26682" y="13250"/>
                      <a:pt x="0" y="22106"/>
                      <a:pt x="0" y="22106"/>
                    </a:cubicBezTo>
                    <a:close/>
                  </a:path>
                </a:pathLst>
              </a:custGeom>
              <a:solidFill>
                <a:srgbClr val="FA5EE1"/>
              </a:solidFill>
              <a:ln w="1805" cap="flat">
                <a:noFill/>
                <a:prstDash val="solid"/>
                <a:miter/>
              </a:ln>
            </p:spPr>
            <p:txBody>
              <a:bodyPr rtlCol="0" anchor="ctr"/>
              <a:lstStyle/>
              <a:p>
                <a:endParaRPr lang="fr-FR"/>
              </a:p>
            </p:txBody>
          </p:sp>
          <p:sp>
            <p:nvSpPr>
              <p:cNvPr id="18" name="Forme libre : forme 17">
                <a:extLst>
                  <a:ext uri="{FF2B5EF4-FFF2-40B4-BE49-F238E27FC236}">
                    <a16:creationId xmlns:a16="http://schemas.microsoft.com/office/drawing/2014/main" id="{B5595F9F-F7EA-79A0-6C1E-9FD55B5EC1C2}"/>
                  </a:ext>
                </a:extLst>
              </p:cNvPr>
              <p:cNvSpPr/>
              <p:nvPr/>
            </p:nvSpPr>
            <p:spPr>
              <a:xfrm flipH="1">
                <a:off x="3772956" y="3556215"/>
                <a:ext cx="96504" cy="66197"/>
              </a:xfrm>
              <a:custGeom>
                <a:avLst/>
                <a:gdLst>
                  <a:gd name="connsiteX0" fmla="*/ 96398 w 96504"/>
                  <a:gd name="connsiteY0" fmla="*/ 11931 h 66197"/>
                  <a:gd name="connsiteX1" fmla="*/ 81195 w 96504"/>
                  <a:gd name="connsiteY1" fmla="*/ 105 h 66197"/>
                  <a:gd name="connsiteX2" fmla="*/ 48912 w 96504"/>
                  <a:gd name="connsiteY2" fmla="*/ 18459 h 66197"/>
                  <a:gd name="connsiteX3" fmla="*/ 48401 w 96504"/>
                  <a:gd name="connsiteY3" fmla="*/ 19130 h 66197"/>
                  <a:gd name="connsiteX4" fmla="*/ 47738 w 96504"/>
                  <a:gd name="connsiteY4" fmla="*/ 18606 h 66197"/>
                  <a:gd name="connsiteX5" fmla="*/ 11931 w 96504"/>
                  <a:gd name="connsiteY5" fmla="*/ 8758 h 66197"/>
                  <a:gd name="connsiteX6" fmla="*/ 106 w 96504"/>
                  <a:gd name="connsiteY6" fmla="*/ 23961 h 66197"/>
                  <a:gd name="connsiteX7" fmla="*/ 15309 w 96504"/>
                  <a:gd name="connsiteY7" fmla="*/ 35788 h 66197"/>
                  <a:gd name="connsiteX8" fmla="*/ 31015 w 96504"/>
                  <a:gd name="connsiteY8" fmla="*/ 40105 h 66197"/>
                  <a:gd name="connsiteX9" fmla="*/ 39066 w 96504"/>
                  <a:gd name="connsiteY9" fmla="*/ 54265 h 66197"/>
                  <a:gd name="connsiteX10" fmla="*/ 52564 w 96504"/>
                  <a:gd name="connsiteY10" fmla="*/ 66197 h 66197"/>
                  <a:gd name="connsiteX11" fmla="*/ 54269 w 96504"/>
                  <a:gd name="connsiteY11" fmla="*/ 66090 h 66197"/>
                  <a:gd name="connsiteX12" fmla="*/ 66201 w 96504"/>
                  <a:gd name="connsiteY12" fmla="*/ 52600 h 66197"/>
                  <a:gd name="connsiteX13" fmla="*/ 66094 w 96504"/>
                  <a:gd name="connsiteY13" fmla="*/ 50887 h 66197"/>
                  <a:gd name="connsiteX14" fmla="*/ 84573 w 96504"/>
                  <a:gd name="connsiteY14" fmla="*/ 27130 h 66197"/>
                  <a:gd name="connsiteX15" fmla="*/ 96398 w 96504"/>
                  <a:gd name="connsiteY15" fmla="*/ 11931 h 6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04" h="66197">
                    <a:moveTo>
                      <a:pt x="96398" y="11931"/>
                    </a:moveTo>
                    <a:cubicBezTo>
                      <a:pt x="95464" y="4468"/>
                      <a:pt x="88654" y="-818"/>
                      <a:pt x="81195" y="105"/>
                    </a:cubicBezTo>
                    <a:cubicBezTo>
                      <a:pt x="68334" y="1714"/>
                      <a:pt x="56870" y="8232"/>
                      <a:pt x="48912" y="18459"/>
                    </a:cubicBezTo>
                    <a:cubicBezTo>
                      <a:pt x="48739" y="18682"/>
                      <a:pt x="48568" y="18905"/>
                      <a:pt x="48401" y="19130"/>
                    </a:cubicBezTo>
                    <a:cubicBezTo>
                      <a:pt x="48180" y="18952"/>
                      <a:pt x="47962" y="18779"/>
                      <a:pt x="47738" y="18606"/>
                    </a:cubicBezTo>
                    <a:cubicBezTo>
                      <a:pt x="37508" y="10650"/>
                      <a:pt x="24797" y="7155"/>
                      <a:pt x="11931" y="8758"/>
                    </a:cubicBezTo>
                    <a:cubicBezTo>
                      <a:pt x="4468" y="9692"/>
                      <a:pt x="-826" y="16500"/>
                      <a:pt x="106" y="23961"/>
                    </a:cubicBezTo>
                    <a:cubicBezTo>
                      <a:pt x="1038" y="31424"/>
                      <a:pt x="7844" y="36711"/>
                      <a:pt x="15309" y="35788"/>
                    </a:cubicBezTo>
                    <a:cubicBezTo>
                      <a:pt x="20945" y="35074"/>
                      <a:pt x="26526" y="36616"/>
                      <a:pt x="31015" y="40105"/>
                    </a:cubicBezTo>
                    <a:cubicBezTo>
                      <a:pt x="35502" y="43597"/>
                      <a:pt x="38360" y="48624"/>
                      <a:pt x="39066" y="54265"/>
                    </a:cubicBezTo>
                    <a:cubicBezTo>
                      <a:pt x="39927" y="61157"/>
                      <a:pt x="45794" y="66197"/>
                      <a:pt x="52564" y="66197"/>
                    </a:cubicBezTo>
                    <a:cubicBezTo>
                      <a:pt x="53126" y="66197"/>
                      <a:pt x="53696" y="66161"/>
                      <a:pt x="54269" y="66090"/>
                    </a:cubicBezTo>
                    <a:cubicBezTo>
                      <a:pt x="61157" y="65227"/>
                      <a:pt x="66197" y="59366"/>
                      <a:pt x="66201" y="52600"/>
                    </a:cubicBezTo>
                    <a:cubicBezTo>
                      <a:pt x="66201" y="52034"/>
                      <a:pt x="66167" y="51462"/>
                      <a:pt x="66094" y="50887"/>
                    </a:cubicBezTo>
                    <a:cubicBezTo>
                      <a:pt x="64639" y="39243"/>
                      <a:pt x="72929" y="28585"/>
                      <a:pt x="84573" y="27130"/>
                    </a:cubicBezTo>
                    <a:cubicBezTo>
                      <a:pt x="92036" y="26202"/>
                      <a:pt x="97330" y="19394"/>
                      <a:pt x="96398" y="11931"/>
                    </a:cubicBezTo>
                    <a:close/>
                  </a:path>
                </a:pathLst>
              </a:custGeom>
              <a:solidFill>
                <a:srgbClr val="FA5EE1"/>
              </a:solidFill>
              <a:ln w="1805" cap="flat">
                <a:noFill/>
                <a:prstDash val="solid"/>
                <a:miter/>
              </a:ln>
            </p:spPr>
            <p:txBody>
              <a:bodyPr rtlCol="0" anchor="ctr"/>
              <a:lstStyle/>
              <a:p>
                <a:endParaRPr lang="fr-FR"/>
              </a:p>
            </p:txBody>
          </p:sp>
          <p:sp>
            <p:nvSpPr>
              <p:cNvPr id="19" name="Forme libre : forme 18">
                <a:extLst>
                  <a:ext uri="{FF2B5EF4-FFF2-40B4-BE49-F238E27FC236}">
                    <a16:creationId xmlns:a16="http://schemas.microsoft.com/office/drawing/2014/main" id="{6F9DBD22-495C-96AE-8C26-D3ACE105F595}"/>
                  </a:ext>
                </a:extLst>
              </p:cNvPr>
              <p:cNvSpPr/>
              <p:nvPr/>
            </p:nvSpPr>
            <p:spPr>
              <a:xfrm flipH="1">
                <a:off x="3449354" y="3429884"/>
                <a:ext cx="27238" cy="68917"/>
              </a:xfrm>
              <a:custGeom>
                <a:avLst/>
                <a:gdLst>
                  <a:gd name="connsiteX0" fmla="*/ 13619 w 27238"/>
                  <a:gd name="connsiteY0" fmla="*/ 0 h 68917"/>
                  <a:gd name="connsiteX1" fmla="*/ 0 w 27238"/>
                  <a:gd name="connsiteY1" fmla="*/ 13619 h 68917"/>
                  <a:gd name="connsiteX2" fmla="*/ 0 w 27238"/>
                  <a:gd name="connsiteY2" fmla="*/ 55299 h 68917"/>
                  <a:gd name="connsiteX3" fmla="*/ 13619 w 27238"/>
                  <a:gd name="connsiteY3" fmla="*/ 68918 h 68917"/>
                  <a:gd name="connsiteX4" fmla="*/ 27239 w 27238"/>
                  <a:gd name="connsiteY4" fmla="*/ 55299 h 68917"/>
                  <a:gd name="connsiteX5" fmla="*/ 27239 w 27238"/>
                  <a:gd name="connsiteY5" fmla="*/ 13619 h 68917"/>
                  <a:gd name="connsiteX6" fmla="*/ 13619 w 27238"/>
                  <a:gd name="connsiteY6" fmla="*/ 0 h 6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38" h="68917">
                    <a:moveTo>
                      <a:pt x="13619" y="0"/>
                    </a:moveTo>
                    <a:cubicBezTo>
                      <a:pt x="6098" y="0"/>
                      <a:pt x="0" y="6096"/>
                      <a:pt x="0" y="13619"/>
                    </a:cubicBezTo>
                    <a:lnTo>
                      <a:pt x="0" y="55299"/>
                    </a:lnTo>
                    <a:cubicBezTo>
                      <a:pt x="0" y="62822"/>
                      <a:pt x="6098" y="68918"/>
                      <a:pt x="13619" y="68918"/>
                    </a:cubicBezTo>
                    <a:cubicBezTo>
                      <a:pt x="21141" y="68918"/>
                      <a:pt x="27239" y="62820"/>
                      <a:pt x="27239" y="55299"/>
                    </a:cubicBezTo>
                    <a:lnTo>
                      <a:pt x="27239" y="13619"/>
                    </a:lnTo>
                    <a:cubicBezTo>
                      <a:pt x="27239" y="6096"/>
                      <a:pt x="21141" y="0"/>
                      <a:pt x="13619" y="0"/>
                    </a:cubicBezTo>
                    <a:close/>
                  </a:path>
                </a:pathLst>
              </a:custGeom>
              <a:solidFill>
                <a:srgbClr val="FA5EE1"/>
              </a:solidFill>
              <a:ln w="1805" cap="flat">
                <a:noFill/>
                <a:prstDash val="solid"/>
                <a:miter/>
              </a:ln>
            </p:spPr>
            <p:txBody>
              <a:bodyPr rtlCol="0" anchor="ctr"/>
              <a:lstStyle/>
              <a:p>
                <a:endParaRPr lang="fr-FR"/>
              </a:p>
            </p:txBody>
          </p:sp>
          <p:sp>
            <p:nvSpPr>
              <p:cNvPr id="20" name="Forme libre : forme 19">
                <a:extLst>
                  <a:ext uri="{FF2B5EF4-FFF2-40B4-BE49-F238E27FC236}">
                    <a16:creationId xmlns:a16="http://schemas.microsoft.com/office/drawing/2014/main" id="{C4FC9D5F-63C4-9FB0-4F39-8F9B959C7BDD}"/>
                  </a:ext>
                </a:extLst>
              </p:cNvPr>
              <p:cNvSpPr/>
              <p:nvPr/>
            </p:nvSpPr>
            <p:spPr>
              <a:xfrm flipH="1">
                <a:off x="3061784" y="3213932"/>
                <a:ext cx="931988" cy="753312"/>
              </a:xfrm>
              <a:custGeom>
                <a:avLst/>
                <a:gdLst>
                  <a:gd name="connsiteX0" fmla="*/ 931578 w 931988"/>
                  <a:gd name="connsiteY0" fmla="*/ 184949 h 753312"/>
                  <a:gd name="connsiteX1" fmla="*/ 910290 w 931988"/>
                  <a:gd name="connsiteY1" fmla="*/ 60230 h 753312"/>
                  <a:gd name="connsiteX2" fmla="*/ 903311 w 931988"/>
                  <a:gd name="connsiteY2" fmla="*/ 52214 h 753312"/>
                  <a:gd name="connsiteX3" fmla="*/ 639093 w 931988"/>
                  <a:gd name="connsiteY3" fmla="*/ 2800 h 753312"/>
                  <a:gd name="connsiteX4" fmla="*/ 533698 w 931988"/>
                  <a:gd name="connsiteY4" fmla="*/ 31513 h 753312"/>
                  <a:gd name="connsiteX5" fmla="*/ 501069 w 931988"/>
                  <a:gd name="connsiteY5" fmla="*/ 64202 h 753312"/>
                  <a:gd name="connsiteX6" fmla="*/ 504555 w 931988"/>
                  <a:gd name="connsiteY6" fmla="*/ 133227 h 753312"/>
                  <a:gd name="connsiteX7" fmla="*/ 486997 w 931988"/>
                  <a:gd name="connsiteY7" fmla="*/ 208802 h 753312"/>
                  <a:gd name="connsiteX8" fmla="*/ 500616 w 931988"/>
                  <a:gd name="connsiteY8" fmla="*/ 222422 h 753312"/>
                  <a:gd name="connsiteX9" fmla="*/ 514235 w 931988"/>
                  <a:gd name="connsiteY9" fmla="*/ 208802 h 753312"/>
                  <a:gd name="connsiteX10" fmla="*/ 544907 w 931988"/>
                  <a:gd name="connsiteY10" fmla="*/ 117482 h 753312"/>
                  <a:gd name="connsiteX11" fmla="*/ 551966 w 931988"/>
                  <a:gd name="connsiteY11" fmla="*/ 127077 h 753312"/>
                  <a:gd name="connsiteX12" fmla="*/ 652595 w 931988"/>
                  <a:gd name="connsiteY12" fmla="*/ 174058 h 753312"/>
                  <a:gd name="connsiteX13" fmla="*/ 707517 w 931988"/>
                  <a:gd name="connsiteY13" fmla="*/ 231325 h 753312"/>
                  <a:gd name="connsiteX14" fmla="*/ 701012 w 931988"/>
                  <a:gd name="connsiteY14" fmla="*/ 237162 h 753312"/>
                  <a:gd name="connsiteX15" fmla="*/ 701012 w 931988"/>
                  <a:gd name="connsiteY15" fmla="*/ 256423 h 753312"/>
                  <a:gd name="connsiteX16" fmla="*/ 720270 w 931988"/>
                  <a:gd name="connsiteY16" fmla="*/ 256423 h 753312"/>
                  <a:gd name="connsiteX17" fmla="*/ 771060 w 931988"/>
                  <a:gd name="connsiteY17" fmla="*/ 247964 h 753312"/>
                  <a:gd name="connsiteX18" fmla="*/ 762603 w 931988"/>
                  <a:gd name="connsiteY18" fmla="*/ 298754 h 753312"/>
                  <a:gd name="connsiteX19" fmla="*/ 711813 w 931988"/>
                  <a:gd name="connsiteY19" fmla="*/ 307211 h 753312"/>
                  <a:gd name="connsiteX20" fmla="*/ 692554 w 931988"/>
                  <a:gd name="connsiteY20" fmla="*/ 307212 h 753312"/>
                  <a:gd name="connsiteX21" fmla="*/ 692554 w 931988"/>
                  <a:gd name="connsiteY21" fmla="*/ 326471 h 753312"/>
                  <a:gd name="connsiteX22" fmla="*/ 729483 w 931988"/>
                  <a:gd name="connsiteY22" fmla="*/ 340993 h 753312"/>
                  <a:gd name="connsiteX23" fmla="*/ 781863 w 931988"/>
                  <a:gd name="connsiteY23" fmla="*/ 318016 h 753312"/>
                  <a:gd name="connsiteX24" fmla="*/ 790320 w 931988"/>
                  <a:gd name="connsiteY24" fmla="*/ 228705 h 753312"/>
                  <a:gd name="connsiteX25" fmla="*/ 732189 w 931988"/>
                  <a:gd name="connsiteY25" fmla="*/ 217700 h 753312"/>
                  <a:gd name="connsiteX26" fmla="*/ 668720 w 931988"/>
                  <a:gd name="connsiteY26" fmla="*/ 151519 h 753312"/>
                  <a:gd name="connsiteX27" fmla="*/ 659964 w 931988"/>
                  <a:gd name="connsiteY27" fmla="*/ 147371 h 753312"/>
                  <a:gd name="connsiteX28" fmla="*/ 573194 w 931988"/>
                  <a:gd name="connsiteY28" fmla="*/ 110010 h 753312"/>
                  <a:gd name="connsiteX29" fmla="*/ 552720 w 931988"/>
                  <a:gd name="connsiteY29" fmla="*/ 52707 h 753312"/>
                  <a:gd name="connsiteX30" fmla="*/ 643627 w 931988"/>
                  <a:gd name="connsiteY30" fmla="*/ 29695 h 753312"/>
                  <a:gd name="connsiteX31" fmla="*/ 886018 w 931988"/>
                  <a:gd name="connsiteY31" fmla="*/ 74124 h 753312"/>
                  <a:gd name="connsiteX32" fmla="*/ 888175 w 931988"/>
                  <a:gd name="connsiteY32" fmla="*/ 82001 h 753312"/>
                  <a:gd name="connsiteX33" fmla="*/ 850836 w 931988"/>
                  <a:gd name="connsiteY33" fmla="*/ 297572 h 753312"/>
                  <a:gd name="connsiteX34" fmla="*/ 857014 w 931988"/>
                  <a:gd name="connsiteY34" fmla="*/ 315815 h 753312"/>
                  <a:gd name="connsiteX35" fmla="*/ 863035 w 931988"/>
                  <a:gd name="connsiteY35" fmla="*/ 317226 h 753312"/>
                  <a:gd name="connsiteX36" fmla="*/ 875257 w 931988"/>
                  <a:gd name="connsiteY36" fmla="*/ 309633 h 753312"/>
                  <a:gd name="connsiteX37" fmla="*/ 904078 w 931988"/>
                  <a:gd name="connsiteY37" fmla="*/ 222964 h 753312"/>
                  <a:gd name="connsiteX38" fmla="*/ 868525 w 931988"/>
                  <a:gd name="connsiteY38" fmla="*/ 340642 h 753312"/>
                  <a:gd name="connsiteX39" fmla="*/ 859639 w 931988"/>
                  <a:gd name="connsiteY39" fmla="*/ 330818 h 753312"/>
                  <a:gd name="connsiteX40" fmla="*/ 843367 w 931988"/>
                  <a:gd name="connsiteY40" fmla="*/ 337069 h 753312"/>
                  <a:gd name="connsiteX41" fmla="*/ 810902 w 931988"/>
                  <a:gd name="connsiteY41" fmla="*/ 379363 h 753312"/>
                  <a:gd name="connsiteX42" fmla="*/ 809106 w 931988"/>
                  <a:gd name="connsiteY42" fmla="*/ 370278 h 753312"/>
                  <a:gd name="connsiteX43" fmla="*/ 804930 w 931988"/>
                  <a:gd name="connsiteY43" fmla="*/ 349689 h 753312"/>
                  <a:gd name="connsiteX44" fmla="*/ 803401 w 931988"/>
                  <a:gd name="connsiteY44" fmla="*/ 342675 h 753312"/>
                  <a:gd name="connsiteX45" fmla="*/ 787621 w 931988"/>
                  <a:gd name="connsiteY45" fmla="*/ 329737 h 753312"/>
                  <a:gd name="connsiteX46" fmla="*/ 775831 w 931988"/>
                  <a:gd name="connsiteY46" fmla="*/ 344736 h 753312"/>
                  <a:gd name="connsiteX47" fmla="*/ 776976 w 931988"/>
                  <a:gd name="connsiteY47" fmla="*/ 349276 h 753312"/>
                  <a:gd name="connsiteX48" fmla="*/ 788205 w 931988"/>
                  <a:gd name="connsiteY48" fmla="*/ 405275 h 753312"/>
                  <a:gd name="connsiteX49" fmla="*/ 795501 w 931988"/>
                  <a:gd name="connsiteY49" fmla="*/ 414882 h 753312"/>
                  <a:gd name="connsiteX50" fmla="*/ 801577 w 931988"/>
                  <a:gd name="connsiteY50" fmla="*/ 416313 h 753312"/>
                  <a:gd name="connsiteX51" fmla="*/ 807566 w 931988"/>
                  <a:gd name="connsiteY51" fmla="*/ 414926 h 753312"/>
                  <a:gd name="connsiteX52" fmla="*/ 812289 w 931988"/>
                  <a:gd name="connsiteY52" fmla="*/ 412360 h 753312"/>
                  <a:gd name="connsiteX53" fmla="*/ 828909 w 931988"/>
                  <a:gd name="connsiteY53" fmla="*/ 541407 h 753312"/>
                  <a:gd name="connsiteX54" fmla="*/ 636433 w 931988"/>
                  <a:gd name="connsiteY54" fmla="*/ 564623 h 753312"/>
                  <a:gd name="connsiteX55" fmla="*/ 636433 w 931988"/>
                  <a:gd name="connsiteY55" fmla="*/ 497433 h 753312"/>
                  <a:gd name="connsiteX56" fmla="*/ 639573 w 931988"/>
                  <a:gd name="connsiteY56" fmla="*/ 497109 h 753312"/>
                  <a:gd name="connsiteX57" fmla="*/ 679563 w 931988"/>
                  <a:gd name="connsiteY57" fmla="*/ 452783 h 753312"/>
                  <a:gd name="connsiteX58" fmla="*/ 679563 w 931988"/>
                  <a:gd name="connsiteY58" fmla="*/ 427248 h 753312"/>
                  <a:gd name="connsiteX59" fmla="*/ 665944 w 931988"/>
                  <a:gd name="connsiteY59" fmla="*/ 413628 h 753312"/>
                  <a:gd name="connsiteX60" fmla="*/ 652324 w 931988"/>
                  <a:gd name="connsiteY60" fmla="*/ 427248 h 753312"/>
                  <a:gd name="connsiteX61" fmla="*/ 652324 w 931988"/>
                  <a:gd name="connsiteY61" fmla="*/ 452783 h 753312"/>
                  <a:gd name="connsiteX62" fmla="*/ 636779 w 931988"/>
                  <a:gd name="connsiteY62" fmla="*/ 470012 h 753312"/>
                  <a:gd name="connsiteX63" fmla="*/ 623688 w 931988"/>
                  <a:gd name="connsiteY63" fmla="*/ 471359 h 753312"/>
                  <a:gd name="connsiteX64" fmla="*/ 621337 w 931988"/>
                  <a:gd name="connsiteY64" fmla="*/ 471393 h 753312"/>
                  <a:gd name="connsiteX65" fmla="*/ 586501 w 931988"/>
                  <a:gd name="connsiteY65" fmla="*/ 475187 h 753312"/>
                  <a:gd name="connsiteX66" fmla="*/ 586266 w 931988"/>
                  <a:gd name="connsiteY66" fmla="*/ 475211 h 753312"/>
                  <a:gd name="connsiteX67" fmla="*/ 586235 w 931988"/>
                  <a:gd name="connsiteY67" fmla="*/ 475216 h 753312"/>
                  <a:gd name="connsiteX68" fmla="*/ 546857 w 931988"/>
                  <a:gd name="connsiteY68" fmla="*/ 479505 h 753312"/>
                  <a:gd name="connsiteX69" fmla="*/ 540000 w 931988"/>
                  <a:gd name="connsiteY69" fmla="*/ 477355 h 753312"/>
                  <a:gd name="connsiteX70" fmla="*/ 536923 w 931988"/>
                  <a:gd name="connsiteY70" fmla="*/ 470862 h 753312"/>
                  <a:gd name="connsiteX71" fmla="*/ 536050 w 931988"/>
                  <a:gd name="connsiteY71" fmla="*/ 441823 h 753312"/>
                  <a:gd name="connsiteX72" fmla="*/ 601278 w 931988"/>
                  <a:gd name="connsiteY72" fmla="*/ 363900 h 753312"/>
                  <a:gd name="connsiteX73" fmla="*/ 595728 w 931988"/>
                  <a:gd name="connsiteY73" fmla="*/ 352944 h 753312"/>
                  <a:gd name="connsiteX74" fmla="*/ 583617 w 931988"/>
                  <a:gd name="connsiteY74" fmla="*/ 350910 h 753312"/>
                  <a:gd name="connsiteX75" fmla="*/ 532405 w 931988"/>
                  <a:gd name="connsiteY75" fmla="*/ 367129 h 753312"/>
                  <a:gd name="connsiteX76" fmla="*/ 510234 w 931988"/>
                  <a:gd name="connsiteY76" fmla="*/ 352013 h 753312"/>
                  <a:gd name="connsiteX77" fmla="*/ 492963 w 931988"/>
                  <a:gd name="connsiteY77" fmla="*/ 352013 h 753312"/>
                  <a:gd name="connsiteX78" fmla="*/ 486030 w 931988"/>
                  <a:gd name="connsiteY78" fmla="*/ 348555 h 753312"/>
                  <a:gd name="connsiteX79" fmla="*/ 484626 w 931988"/>
                  <a:gd name="connsiteY79" fmla="*/ 340942 h 753312"/>
                  <a:gd name="connsiteX80" fmla="*/ 507295 w 931988"/>
                  <a:gd name="connsiteY80" fmla="*/ 265284 h 753312"/>
                  <a:gd name="connsiteX81" fmla="*/ 498524 w 931988"/>
                  <a:gd name="connsiteY81" fmla="*/ 248137 h 753312"/>
                  <a:gd name="connsiteX82" fmla="*/ 481377 w 931988"/>
                  <a:gd name="connsiteY82" fmla="*/ 256907 h 753312"/>
                  <a:gd name="connsiteX83" fmla="*/ 458453 w 931988"/>
                  <a:gd name="connsiteY83" fmla="*/ 333403 h 753312"/>
                  <a:gd name="connsiteX84" fmla="*/ 464267 w 931988"/>
                  <a:gd name="connsiteY84" fmla="*/ 364934 h 753312"/>
                  <a:gd name="connsiteX85" fmla="*/ 492965 w 931988"/>
                  <a:gd name="connsiteY85" fmla="*/ 379254 h 753312"/>
                  <a:gd name="connsiteX86" fmla="*/ 506920 w 931988"/>
                  <a:gd name="connsiteY86" fmla="*/ 379254 h 753312"/>
                  <a:gd name="connsiteX87" fmla="*/ 509699 w 931988"/>
                  <a:gd name="connsiteY87" fmla="*/ 471683 h 753312"/>
                  <a:gd name="connsiteX88" fmla="*/ 522119 w 931988"/>
                  <a:gd name="connsiteY88" fmla="*/ 497902 h 753312"/>
                  <a:gd name="connsiteX89" fmla="*/ 549806 w 931988"/>
                  <a:gd name="connsiteY89" fmla="*/ 506583 h 753312"/>
                  <a:gd name="connsiteX90" fmla="*/ 589242 w 931988"/>
                  <a:gd name="connsiteY90" fmla="*/ 502289 h 753312"/>
                  <a:gd name="connsiteX91" fmla="*/ 609191 w 931988"/>
                  <a:gd name="connsiteY91" fmla="*/ 500236 h 753312"/>
                  <a:gd name="connsiteX92" fmla="*/ 609191 w 931988"/>
                  <a:gd name="connsiteY92" fmla="*/ 567905 h 753312"/>
                  <a:gd name="connsiteX93" fmla="*/ 484193 w 931988"/>
                  <a:gd name="connsiteY93" fmla="*/ 582983 h 753312"/>
                  <a:gd name="connsiteX94" fmla="*/ 483878 w 931988"/>
                  <a:gd name="connsiteY94" fmla="*/ 583039 h 753312"/>
                  <a:gd name="connsiteX95" fmla="*/ 482772 w 931988"/>
                  <a:gd name="connsiteY95" fmla="*/ 583239 h 753312"/>
                  <a:gd name="connsiteX96" fmla="*/ 482349 w 931988"/>
                  <a:gd name="connsiteY96" fmla="*/ 583348 h 753312"/>
                  <a:gd name="connsiteX97" fmla="*/ 481301 w 931988"/>
                  <a:gd name="connsiteY97" fmla="*/ 583669 h 753312"/>
                  <a:gd name="connsiteX98" fmla="*/ 481064 w 931988"/>
                  <a:gd name="connsiteY98" fmla="*/ 583742 h 753312"/>
                  <a:gd name="connsiteX99" fmla="*/ 277913 w 931988"/>
                  <a:gd name="connsiteY99" fmla="*/ 659449 h 753312"/>
                  <a:gd name="connsiteX100" fmla="*/ 244883 w 931988"/>
                  <a:gd name="connsiteY100" fmla="*/ 442522 h 753312"/>
                  <a:gd name="connsiteX101" fmla="*/ 267719 w 931988"/>
                  <a:gd name="connsiteY101" fmla="*/ 439669 h 753312"/>
                  <a:gd name="connsiteX102" fmla="*/ 288550 w 931988"/>
                  <a:gd name="connsiteY102" fmla="*/ 427827 h 753312"/>
                  <a:gd name="connsiteX103" fmla="*/ 295025 w 931988"/>
                  <a:gd name="connsiteY103" fmla="*/ 405867 h 753312"/>
                  <a:gd name="connsiteX104" fmla="*/ 296498 w 931988"/>
                  <a:gd name="connsiteY104" fmla="*/ 345599 h 753312"/>
                  <a:gd name="connsiteX105" fmla="*/ 301596 w 931988"/>
                  <a:gd name="connsiteY105" fmla="*/ 323626 h 753312"/>
                  <a:gd name="connsiteX106" fmla="*/ 306994 w 931988"/>
                  <a:gd name="connsiteY106" fmla="*/ 324243 h 753312"/>
                  <a:gd name="connsiteX107" fmla="*/ 323427 w 931988"/>
                  <a:gd name="connsiteY107" fmla="*/ 324243 h 753312"/>
                  <a:gd name="connsiteX108" fmla="*/ 347941 w 931988"/>
                  <a:gd name="connsiteY108" fmla="*/ 299729 h 753312"/>
                  <a:gd name="connsiteX109" fmla="*/ 347941 w 931988"/>
                  <a:gd name="connsiteY109" fmla="*/ 295694 h 753312"/>
                  <a:gd name="connsiteX110" fmla="*/ 408773 w 931988"/>
                  <a:gd name="connsiteY110" fmla="*/ 295694 h 753312"/>
                  <a:gd name="connsiteX111" fmla="*/ 431472 w 931988"/>
                  <a:gd name="connsiteY111" fmla="*/ 272995 h 753312"/>
                  <a:gd name="connsiteX112" fmla="*/ 431472 w 931988"/>
                  <a:gd name="connsiteY112" fmla="*/ 225844 h 753312"/>
                  <a:gd name="connsiteX113" fmla="*/ 408773 w 931988"/>
                  <a:gd name="connsiteY113" fmla="*/ 203145 h 753312"/>
                  <a:gd name="connsiteX114" fmla="*/ 347941 w 931988"/>
                  <a:gd name="connsiteY114" fmla="*/ 203145 h 753312"/>
                  <a:gd name="connsiteX115" fmla="*/ 347941 w 931988"/>
                  <a:gd name="connsiteY115" fmla="*/ 199111 h 753312"/>
                  <a:gd name="connsiteX116" fmla="*/ 323427 w 931988"/>
                  <a:gd name="connsiteY116" fmla="*/ 174597 h 753312"/>
                  <a:gd name="connsiteX117" fmla="*/ 306994 w 931988"/>
                  <a:gd name="connsiteY117" fmla="*/ 174597 h 753312"/>
                  <a:gd name="connsiteX118" fmla="*/ 284366 w 931988"/>
                  <a:gd name="connsiteY118" fmla="*/ 189696 h 753312"/>
                  <a:gd name="connsiteX119" fmla="*/ 230301 w 931988"/>
                  <a:gd name="connsiteY119" fmla="*/ 185750 h 753312"/>
                  <a:gd name="connsiteX120" fmla="*/ 215728 w 931988"/>
                  <a:gd name="connsiteY120" fmla="*/ 198343 h 753312"/>
                  <a:gd name="connsiteX121" fmla="*/ 228319 w 931988"/>
                  <a:gd name="connsiteY121" fmla="*/ 212918 h 753312"/>
                  <a:gd name="connsiteX122" fmla="*/ 282480 w 931988"/>
                  <a:gd name="connsiteY122" fmla="*/ 216871 h 753312"/>
                  <a:gd name="connsiteX123" fmla="*/ 282480 w 931988"/>
                  <a:gd name="connsiteY123" fmla="*/ 250560 h 753312"/>
                  <a:gd name="connsiteX124" fmla="*/ 243202 w 931988"/>
                  <a:gd name="connsiteY124" fmla="*/ 270468 h 753312"/>
                  <a:gd name="connsiteX125" fmla="*/ 236432 w 931988"/>
                  <a:gd name="connsiteY125" fmla="*/ 285329 h 753312"/>
                  <a:gd name="connsiteX126" fmla="*/ 90627 w 931988"/>
                  <a:gd name="connsiteY126" fmla="*/ 295974 h 753312"/>
                  <a:gd name="connsiteX127" fmla="*/ 90627 w 931988"/>
                  <a:gd name="connsiteY127" fmla="*/ 202870 h 753312"/>
                  <a:gd name="connsiteX128" fmla="*/ 158538 w 931988"/>
                  <a:gd name="connsiteY128" fmla="*/ 207825 h 753312"/>
                  <a:gd name="connsiteX129" fmla="*/ 173113 w 931988"/>
                  <a:gd name="connsiteY129" fmla="*/ 195232 h 753312"/>
                  <a:gd name="connsiteX130" fmla="*/ 160522 w 931988"/>
                  <a:gd name="connsiteY130" fmla="*/ 180657 h 753312"/>
                  <a:gd name="connsiteX131" fmla="*/ 90629 w 931988"/>
                  <a:gd name="connsiteY131" fmla="*/ 175556 h 753312"/>
                  <a:gd name="connsiteX132" fmla="*/ 90629 w 931988"/>
                  <a:gd name="connsiteY132" fmla="*/ 173880 h 753312"/>
                  <a:gd name="connsiteX133" fmla="*/ 58852 w 931988"/>
                  <a:gd name="connsiteY133" fmla="*/ 142101 h 753312"/>
                  <a:gd name="connsiteX134" fmla="*/ 31777 w 931988"/>
                  <a:gd name="connsiteY134" fmla="*/ 142101 h 753312"/>
                  <a:gd name="connsiteX135" fmla="*/ 0 w 931988"/>
                  <a:gd name="connsiteY135" fmla="*/ 173882 h 753312"/>
                  <a:gd name="connsiteX136" fmla="*/ 0 w 931988"/>
                  <a:gd name="connsiteY136" fmla="*/ 324958 h 753312"/>
                  <a:gd name="connsiteX137" fmla="*/ 31777 w 931988"/>
                  <a:gd name="connsiteY137" fmla="*/ 356735 h 753312"/>
                  <a:gd name="connsiteX138" fmla="*/ 58857 w 931988"/>
                  <a:gd name="connsiteY138" fmla="*/ 356735 h 753312"/>
                  <a:gd name="connsiteX139" fmla="*/ 68152 w 931988"/>
                  <a:gd name="connsiteY139" fmla="*/ 355343 h 753312"/>
                  <a:gd name="connsiteX140" fmla="*/ 77657 w 931988"/>
                  <a:gd name="connsiteY140" fmla="*/ 431413 h 753312"/>
                  <a:gd name="connsiteX141" fmla="*/ 112605 w 931988"/>
                  <a:gd name="connsiteY141" fmla="*/ 458597 h 753312"/>
                  <a:gd name="connsiteX142" fmla="*/ 122511 w 931988"/>
                  <a:gd name="connsiteY142" fmla="*/ 457359 h 753312"/>
                  <a:gd name="connsiteX143" fmla="*/ 146885 w 931988"/>
                  <a:gd name="connsiteY143" fmla="*/ 736912 h 753312"/>
                  <a:gd name="connsiteX144" fmla="*/ 160275 w 931988"/>
                  <a:gd name="connsiteY144" fmla="*/ 749346 h 753312"/>
                  <a:gd name="connsiteX145" fmla="*/ 498854 w 931988"/>
                  <a:gd name="connsiteY145" fmla="*/ 752670 h 753312"/>
                  <a:gd name="connsiteX146" fmla="*/ 666852 w 931988"/>
                  <a:gd name="connsiteY146" fmla="*/ 753313 h 753312"/>
                  <a:gd name="connsiteX147" fmla="*/ 733586 w 931988"/>
                  <a:gd name="connsiteY147" fmla="*/ 753134 h 753312"/>
                  <a:gd name="connsiteX148" fmla="*/ 853563 w 931988"/>
                  <a:gd name="connsiteY148" fmla="*/ 745593 h 753312"/>
                  <a:gd name="connsiteX149" fmla="*/ 857700 w 931988"/>
                  <a:gd name="connsiteY149" fmla="*/ 735729 h 753312"/>
                  <a:gd name="connsiteX150" fmla="*/ 857700 w 931988"/>
                  <a:gd name="connsiteY150" fmla="*/ 555926 h 753312"/>
                  <a:gd name="connsiteX151" fmla="*/ 857584 w 931988"/>
                  <a:gd name="connsiteY151" fmla="*/ 554237 h 753312"/>
                  <a:gd name="connsiteX152" fmla="*/ 857587 w 931988"/>
                  <a:gd name="connsiteY152" fmla="*/ 550836 h 753312"/>
                  <a:gd name="connsiteX153" fmla="*/ 837087 w 931988"/>
                  <a:gd name="connsiteY153" fmla="*/ 391652 h 753312"/>
                  <a:gd name="connsiteX154" fmla="*/ 838924 w 931988"/>
                  <a:gd name="connsiteY154" fmla="*/ 389681 h 753312"/>
                  <a:gd name="connsiteX155" fmla="*/ 843087 w 931988"/>
                  <a:gd name="connsiteY155" fmla="*/ 393274 h 753312"/>
                  <a:gd name="connsiteX156" fmla="*/ 858485 w 931988"/>
                  <a:gd name="connsiteY156" fmla="*/ 391799 h 753312"/>
                  <a:gd name="connsiteX157" fmla="*/ 931578 w 931988"/>
                  <a:gd name="connsiteY157" fmla="*/ 184949 h 753312"/>
                  <a:gd name="connsiteX158" fmla="*/ 523482 w 931988"/>
                  <a:gd name="connsiteY158" fmla="*/ 100595 h 753312"/>
                  <a:gd name="connsiteX159" fmla="*/ 525911 w 931988"/>
                  <a:gd name="connsiteY159" fmla="*/ 75388 h 753312"/>
                  <a:gd name="connsiteX160" fmla="*/ 527358 w 931988"/>
                  <a:gd name="connsiteY160" fmla="*/ 72379 h 753312"/>
                  <a:gd name="connsiteX161" fmla="*/ 531632 w 931988"/>
                  <a:gd name="connsiteY161" fmla="*/ 89677 h 753312"/>
                  <a:gd name="connsiteX162" fmla="*/ 523482 w 931988"/>
                  <a:gd name="connsiteY162" fmla="*/ 100595 h 753312"/>
                  <a:gd name="connsiteX163" fmla="*/ 534650 w 931988"/>
                  <a:gd name="connsiteY163" fmla="*/ 395040 h 753312"/>
                  <a:gd name="connsiteX164" fmla="*/ 569312 w 931988"/>
                  <a:gd name="connsiteY164" fmla="*/ 383938 h 753312"/>
                  <a:gd name="connsiteX165" fmla="*/ 535212 w 931988"/>
                  <a:gd name="connsiteY165" fmla="*/ 413697 h 753312"/>
                  <a:gd name="connsiteX166" fmla="*/ 534650 w 931988"/>
                  <a:gd name="connsiteY166" fmla="*/ 395040 h 753312"/>
                  <a:gd name="connsiteX167" fmla="*/ 347950 w 931988"/>
                  <a:gd name="connsiteY167" fmla="*/ 230391 h 753312"/>
                  <a:gd name="connsiteX168" fmla="*/ 404243 w 931988"/>
                  <a:gd name="connsiteY168" fmla="*/ 230391 h 753312"/>
                  <a:gd name="connsiteX169" fmla="*/ 404243 w 931988"/>
                  <a:gd name="connsiteY169" fmla="*/ 268462 h 753312"/>
                  <a:gd name="connsiteX170" fmla="*/ 347950 w 931988"/>
                  <a:gd name="connsiteY170" fmla="*/ 268462 h 753312"/>
                  <a:gd name="connsiteX171" fmla="*/ 347950 w 931988"/>
                  <a:gd name="connsiteY171" fmla="*/ 230391 h 753312"/>
                  <a:gd name="connsiteX172" fmla="*/ 309728 w 931988"/>
                  <a:gd name="connsiteY172" fmla="*/ 294638 h 753312"/>
                  <a:gd name="connsiteX173" fmla="*/ 309728 w 931988"/>
                  <a:gd name="connsiteY173" fmla="*/ 287355 h 753312"/>
                  <a:gd name="connsiteX174" fmla="*/ 309728 w 931988"/>
                  <a:gd name="connsiteY174" fmla="*/ 278048 h 753312"/>
                  <a:gd name="connsiteX175" fmla="*/ 309728 w 931988"/>
                  <a:gd name="connsiteY175" fmla="*/ 204217 h 753312"/>
                  <a:gd name="connsiteX176" fmla="*/ 309728 w 931988"/>
                  <a:gd name="connsiteY176" fmla="*/ 201843 h 753312"/>
                  <a:gd name="connsiteX177" fmla="*/ 320713 w 931988"/>
                  <a:gd name="connsiteY177" fmla="*/ 201843 h 753312"/>
                  <a:gd name="connsiteX178" fmla="*/ 320713 w 931988"/>
                  <a:gd name="connsiteY178" fmla="*/ 216771 h 753312"/>
                  <a:gd name="connsiteX179" fmla="*/ 320713 w 931988"/>
                  <a:gd name="connsiteY179" fmla="*/ 282081 h 753312"/>
                  <a:gd name="connsiteX180" fmla="*/ 320713 w 931988"/>
                  <a:gd name="connsiteY180" fmla="*/ 297011 h 753312"/>
                  <a:gd name="connsiteX181" fmla="*/ 309728 w 931988"/>
                  <a:gd name="connsiteY181" fmla="*/ 297011 h 753312"/>
                  <a:gd name="connsiteX182" fmla="*/ 309728 w 931988"/>
                  <a:gd name="connsiteY182" fmla="*/ 294638 h 753312"/>
                  <a:gd name="connsiteX183" fmla="*/ 63397 w 931988"/>
                  <a:gd name="connsiteY183" fmla="*/ 188226 h 753312"/>
                  <a:gd name="connsiteX184" fmla="*/ 63397 w 931988"/>
                  <a:gd name="connsiteY184" fmla="*/ 304384 h 753312"/>
                  <a:gd name="connsiteX185" fmla="*/ 62602 w 931988"/>
                  <a:gd name="connsiteY185" fmla="*/ 310937 h 753312"/>
                  <a:gd name="connsiteX186" fmla="*/ 63397 w 931988"/>
                  <a:gd name="connsiteY186" fmla="*/ 317300 h 753312"/>
                  <a:gd name="connsiteX187" fmla="*/ 63397 w 931988"/>
                  <a:gd name="connsiteY187" fmla="*/ 324964 h 753312"/>
                  <a:gd name="connsiteX188" fmla="*/ 58857 w 931988"/>
                  <a:gd name="connsiteY188" fmla="*/ 329504 h 753312"/>
                  <a:gd name="connsiteX189" fmla="*/ 31777 w 931988"/>
                  <a:gd name="connsiteY189" fmla="*/ 329504 h 753312"/>
                  <a:gd name="connsiteX190" fmla="*/ 27237 w 931988"/>
                  <a:gd name="connsiteY190" fmla="*/ 324964 h 753312"/>
                  <a:gd name="connsiteX191" fmla="*/ 27237 w 931988"/>
                  <a:gd name="connsiteY191" fmla="*/ 173887 h 753312"/>
                  <a:gd name="connsiteX192" fmla="*/ 31777 w 931988"/>
                  <a:gd name="connsiteY192" fmla="*/ 169347 h 753312"/>
                  <a:gd name="connsiteX193" fmla="*/ 58857 w 931988"/>
                  <a:gd name="connsiteY193" fmla="*/ 169347 h 753312"/>
                  <a:gd name="connsiteX194" fmla="*/ 63397 w 931988"/>
                  <a:gd name="connsiteY194" fmla="*/ 173887 h 753312"/>
                  <a:gd name="connsiteX195" fmla="*/ 63397 w 931988"/>
                  <a:gd name="connsiteY195" fmla="*/ 188226 h 753312"/>
                  <a:gd name="connsiteX196" fmla="*/ 830465 w 931988"/>
                  <a:gd name="connsiteY196" fmla="*/ 724060 h 753312"/>
                  <a:gd name="connsiteX197" fmla="*/ 172951 w 931988"/>
                  <a:gd name="connsiteY197" fmla="*/ 722275 h 753312"/>
                  <a:gd name="connsiteX198" fmla="*/ 148419 w 931988"/>
                  <a:gd name="connsiteY198" fmla="*/ 440913 h 753312"/>
                  <a:gd name="connsiteX199" fmla="*/ 143413 w 931988"/>
                  <a:gd name="connsiteY199" fmla="*/ 431504 h 753312"/>
                  <a:gd name="connsiteX200" fmla="*/ 133163 w 931988"/>
                  <a:gd name="connsiteY200" fmla="*/ 428582 h 753312"/>
                  <a:gd name="connsiteX201" fmla="*/ 109230 w 931988"/>
                  <a:gd name="connsiteY201" fmla="*/ 431573 h 753312"/>
                  <a:gd name="connsiteX202" fmla="*/ 104687 w 931988"/>
                  <a:gd name="connsiteY202" fmla="*/ 428041 h 753312"/>
                  <a:gd name="connsiteX203" fmla="*/ 91590 w 931988"/>
                  <a:gd name="connsiteY203" fmla="*/ 323220 h 753312"/>
                  <a:gd name="connsiteX204" fmla="*/ 223573 w 931988"/>
                  <a:gd name="connsiteY204" fmla="*/ 313585 h 753312"/>
                  <a:gd name="connsiteX205" fmla="*/ 221471 w 931988"/>
                  <a:gd name="connsiteY205" fmla="*/ 318200 h 753312"/>
                  <a:gd name="connsiteX206" fmla="*/ 228219 w 931988"/>
                  <a:gd name="connsiteY206" fmla="*/ 336241 h 753312"/>
                  <a:gd name="connsiteX207" fmla="*/ 246260 w 931988"/>
                  <a:gd name="connsiteY207" fmla="*/ 329493 h 753312"/>
                  <a:gd name="connsiteX208" fmla="*/ 268001 w 931988"/>
                  <a:gd name="connsiteY208" fmla="*/ 281767 h 753312"/>
                  <a:gd name="connsiteX209" fmla="*/ 278684 w 931988"/>
                  <a:gd name="connsiteY209" fmla="*/ 277771 h 753312"/>
                  <a:gd name="connsiteX210" fmla="*/ 282494 w 931988"/>
                  <a:gd name="connsiteY210" fmla="*/ 280647 h 753312"/>
                  <a:gd name="connsiteX211" fmla="*/ 282494 w 931988"/>
                  <a:gd name="connsiteY211" fmla="*/ 285728 h 753312"/>
                  <a:gd name="connsiteX212" fmla="*/ 281318 w 931988"/>
                  <a:gd name="connsiteY212" fmla="*/ 290637 h 753312"/>
                  <a:gd name="connsiteX213" fmla="*/ 281187 w 931988"/>
                  <a:gd name="connsiteY213" fmla="*/ 291154 h 753312"/>
                  <a:gd name="connsiteX214" fmla="*/ 269665 w 931988"/>
                  <a:gd name="connsiteY214" fmla="*/ 340797 h 753312"/>
                  <a:gd name="connsiteX215" fmla="*/ 269315 w 931988"/>
                  <a:gd name="connsiteY215" fmla="*/ 343542 h 753312"/>
                  <a:gd name="connsiteX216" fmla="*/ 267788 w 931988"/>
                  <a:gd name="connsiteY216" fmla="*/ 406076 h 753312"/>
                  <a:gd name="connsiteX217" fmla="*/ 267888 w 931988"/>
                  <a:gd name="connsiteY217" fmla="*/ 408096 h 753312"/>
                  <a:gd name="connsiteX218" fmla="*/ 264355 w 931988"/>
                  <a:gd name="connsiteY218" fmla="*/ 412640 h 753312"/>
                  <a:gd name="connsiteX219" fmla="*/ 227638 w 931988"/>
                  <a:gd name="connsiteY219" fmla="*/ 417229 h 753312"/>
                  <a:gd name="connsiteX220" fmla="*/ 218466 w 931988"/>
                  <a:gd name="connsiteY220" fmla="*/ 422526 h 753312"/>
                  <a:gd name="connsiteX221" fmla="*/ 215861 w 931988"/>
                  <a:gd name="connsiteY221" fmla="*/ 432792 h 753312"/>
                  <a:gd name="connsiteX222" fmla="*/ 253521 w 931988"/>
                  <a:gd name="connsiteY222" fmla="*/ 680106 h 753312"/>
                  <a:gd name="connsiteX223" fmla="*/ 260081 w 931988"/>
                  <a:gd name="connsiteY223" fmla="*/ 689797 h 753312"/>
                  <a:gd name="connsiteX224" fmla="*/ 266985 w 931988"/>
                  <a:gd name="connsiteY224" fmla="*/ 691674 h 753312"/>
                  <a:gd name="connsiteX225" fmla="*/ 271742 w 931988"/>
                  <a:gd name="connsiteY225" fmla="*/ 690817 h 753312"/>
                  <a:gd name="connsiteX226" fmla="*/ 472218 w 931988"/>
                  <a:gd name="connsiteY226" fmla="*/ 616106 h 753312"/>
                  <a:gd name="connsiteX227" fmla="*/ 472218 w 931988"/>
                  <a:gd name="connsiteY227" fmla="*/ 704259 h 753312"/>
                  <a:gd name="connsiteX228" fmla="*/ 485837 w 931988"/>
                  <a:gd name="connsiteY228" fmla="*/ 717879 h 753312"/>
                  <a:gd name="connsiteX229" fmla="*/ 499456 w 931988"/>
                  <a:gd name="connsiteY229" fmla="*/ 704259 h 753312"/>
                  <a:gd name="connsiteX230" fmla="*/ 499456 w 931988"/>
                  <a:gd name="connsiteY230" fmla="*/ 608572 h 753312"/>
                  <a:gd name="connsiteX231" fmla="*/ 830469 w 931988"/>
                  <a:gd name="connsiteY231" fmla="*/ 568646 h 753312"/>
                  <a:gd name="connsiteX232" fmla="*/ 830469 w 931988"/>
                  <a:gd name="connsiteY232" fmla="*/ 724060 h 753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931988" h="753312">
                    <a:moveTo>
                      <a:pt x="931578" y="184949"/>
                    </a:moveTo>
                    <a:cubicBezTo>
                      <a:pt x="928624" y="117096"/>
                      <a:pt x="911038" y="62520"/>
                      <a:pt x="910290" y="60230"/>
                    </a:cubicBezTo>
                    <a:cubicBezTo>
                      <a:pt x="909147" y="56722"/>
                      <a:pt x="906628" y="53830"/>
                      <a:pt x="903311" y="52214"/>
                    </a:cubicBezTo>
                    <a:cubicBezTo>
                      <a:pt x="793358" y="-1390"/>
                      <a:pt x="698938" y="-4252"/>
                      <a:pt x="639093" y="2800"/>
                    </a:cubicBezTo>
                    <a:cubicBezTo>
                      <a:pt x="577800" y="10014"/>
                      <a:pt x="539603" y="28499"/>
                      <a:pt x="533698" y="31513"/>
                    </a:cubicBezTo>
                    <a:cubicBezTo>
                      <a:pt x="528865" y="33490"/>
                      <a:pt x="510558" y="42227"/>
                      <a:pt x="501069" y="64202"/>
                    </a:cubicBezTo>
                    <a:cubicBezTo>
                      <a:pt x="492736" y="83499"/>
                      <a:pt x="493930" y="106711"/>
                      <a:pt x="504555" y="133227"/>
                    </a:cubicBezTo>
                    <a:cubicBezTo>
                      <a:pt x="494736" y="154193"/>
                      <a:pt x="486997" y="179876"/>
                      <a:pt x="486997" y="208802"/>
                    </a:cubicBezTo>
                    <a:cubicBezTo>
                      <a:pt x="486997" y="216325"/>
                      <a:pt x="493094" y="222422"/>
                      <a:pt x="500616" y="222422"/>
                    </a:cubicBezTo>
                    <a:cubicBezTo>
                      <a:pt x="508137" y="222422"/>
                      <a:pt x="514235" y="216325"/>
                      <a:pt x="514235" y="208802"/>
                    </a:cubicBezTo>
                    <a:cubicBezTo>
                      <a:pt x="514235" y="178602"/>
                      <a:pt x="525286" y="146006"/>
                      <a:pt x="544907" y="117482"/>
                    </a:cubicBezTo>
                    <a:cubicBezTo>
                      <a:pt x="547032" y="120713"/>
                      <a:pt x="549363" y="123922"/>
                      <a:pt x="551966" y="127077"/>
                    </a:cubicBezTo>
                    <a:cubicBezTo>
                      <a:pt x="574005" y="153788"/>
                      <a:pt x="607842" y="169579"/>
                      <a:pt x="652595" y="174058"/>
                    </a:cubicBezTo>
                    <a:lnTo>
                      <a:pt x="707517" y="231325"/>
                    </a:lnTo>
                    <a:cubicBezTo>
                      <a:pt x="705282" y="233138"/>
                      <a:pt x="703103" y="235071"/>
                      <a:pt x="701012" y="237162"/>
                    </a:cubicBezTo>
                    <a:cubicBezTo>
                      <a:pt x="695693" y="242483"/>
                      <a:pt x="695693" y="251104"/>
                      <a:pt x="701012" y="256423"/>
                    </a:cubicBezTo>
                    <a:cubicBezTo>
                      <a:pt x="706330" y="261740"/>
                      <a:pt x="714953" y="261740"/>
                      <a:pt x="720270" y="256423"/>
                    </a:cubicBezTo>
                    <a:cubicBezTo>
                      <a:pt x="736329" y="240362"/>
                      <a:pt x="759587" y="236494"/>
                      <a:pt x="771060" y="247964"/>
                    </a:cubicBezTo>
                    <a:cubicBezTo>
                      <a:pt x="782533" y="259439"/>
                      <a:pt x="778661" y="282699"/>
                      <a:pt x="762603" y="298754"/>
                    </a:cubicBezTo>
                    <a:cubicBezTo>
                      <a:pt x="746546" y="314812"/>
                      <a:pt x="723288" y="318687"/>
                      <a:pt x="711813" y="307211"/>
                    </a:cubicBezTo>
                    <a:cubicBezTo>
                      <a:pt x="706494" y="301894"/>
                      <a:pt x="697872" y="301892"/>
                      <a:pt x="692554" y="307212"/>
                    </a:cubicBezTo>
                    <a:cubicBezTo>
                      <a:pt x="687236" y="312531"/>
                      <a:pt x="687236" y="321154"/>
                      <a:pt x="692554" y="326471"/>
                    </a:cubicBezTo>
                    <a:cubicBezTo>
                      <a:pt x="702319" y="336235"/>
                      <a:pt x="715492" y="340995"/>
                      <a:pt x="729483" y="340993"/>
                    </a:cubicBezTo>
                    <a:cubicBezTo>
                      <a:pt x="747429" y="340993"/>
                      <a:pt x="766717" y="333161"/>
                      <a:pt x="781863" y="318016"/>
                    </a:cubicBezTo>
                    <a:cubicBezTo>
                      <a:pt x="808816" y="291061"/>
                      <a:pt x="812612" y="250998"/>
                      <a:pt x="790320" y="228705"/>
                    </a:cubicBezTo>
                    <a:cubicBezTo>
                      <a:pt x="775691" y="214075"/>
                      <a:pt x="753401" y="210681"/>
                      <a:pt x="732189" y="217700"/>
                    </a:cubicBezTo>
                    <a:lnTo>
                      <a:pt x="668720" y="151519"/>
                    </a:lnTo>
                    <a:cubicBezTo>
                      <a:pt x="666408" y="149109"/>
                      <a:pt x="663292" y="147631"/>
                      <a:pt x="659964" y="147371"/>
                    </a:cubicBezTo>
                    <a:cubicBezTo>
                      <a:pt x="620418" y="144244"/>
                      <a:pt x="591224" y="131673"/>
                      <a:pt x="573194" y="110010"/>
                    </a:cubicBezTo>
                    <a:cubicBezTo>
                      <a:pt x="555905" y="89236"/>
                      <a:pt x="553006" y="64663"/>
                      <a:pt x="552720" y="52707"/>
                    </a:cubicBezTo>
                    <a:cubicBezTo>
                      <a:pt x="566119" y="46906"/>
                      <a:pt x="598171" y="34881"/>
                      <a:pt x="643627" y="29695"/>
                    </a:cubicBezTo>
                    <a:cubicBezTo>
                      <a:pt x="698605" y="23418"/>
                      <a:pt x="784912" y="26180"/>
                      <a:pt x="886018" y="74124"/>
                    </a:cubicBezTo>
                    <a:cubicBezTo>
                      <a:pt x="886614" y="76203"/>
                      <a:pt x="887349" y="78861"/>
                      <a:pt x="888175" y="82001"/>
                    </a:cubicBezTo>
                    <a:cubicBezTo>
                      <a:pt x="888858" y="96296"/>
                      <a:pt x="892930" y="212355"/>
                      <a:pt x="850836" y="297572"/>
                    </a:cubicBezTo>
                    <a:cubicBezTo>
                      <a:pt x="847505" y="304315"/>
                      <a:pt x="850270" y="312482"/>
                      <a:pt x="857014" y="315815"/>
                    </a:cubicBezTo>
                    <a:cubicBezTo>
                      <a:pt x="858953" y="316773"/>
                      <a:pt x="861011" y="317226"/>
                      <a:pt x="863035" y="317226"/>
                    </a:cubicBezTo>
                    <a:cubicBezTo>
                      <a:pt x="868054" y="317226"/>
                      <a:pt x="872883" y="314441"/>
                      <a:pt x="875257" y="309633"/>
                    </a:cubicBezTo>
                    <a:cubicBezTo>
                      <a:pt x="888856" y="282105"/>
                      <a:pt x="897983" y="252036"/>
                      <a:pt x="904078" y="222964"/>
                    </a:cubicBezTo>
                    <a:cubicBezTo>
                      <a:pt x="901930" y="263880"/>
                      <a:pt x="892415" y="306208"/>
                      <a:pt x="868525" y="340642"/>
                    </a:cubicBezTo>
                    <a:cubicBezTo>
                      <a:pt x="867488" y="336162"/>
                      <a:pt x="864211" y="332371"/>
                      <a:pt x="859639" y="330818"/>
                    </a:cubicBezTo>
                    <a:cubicBezTo>
                      <a:pt x="853415" y="328705"/>
                      <a:pt x="846569" y="331331"/>
                      <a:pt x="843367" y="337069"/>
                    </a:cubicBezTo>
                    <a:cubicBezTo>
                      <a:pt x="838574" y="345648"/>
                      <a:pt x="825603" y="365649"/>
                      <a:pt x="810902" y="379363"/>
                    </a:cubicBezTo>
                    <a:cubicBezTo>
                      <a:pt x="810324" y="376422"/>
                      <a:pt x="809717" y="373347"/>
                      <a:pt x="809106" y="370278"/>
                    </a:cubicBezTo>
                    <a:cubicBezTo>
                      <a:pt x="807617" y="362786"/>
                      <a:pt x="806108" y="355299"/>
                      <a:pt x="804930" y="349689"/>
                    </a:cubicBezTo>
                    <a:cubicBezTo>
                      <a:pt x="804320" y="346784"/>
                      <a:pt x="803796" y="344365"/>
                      <a:pt x="803401" y="342675"/>
                    </a:cubicBezTo>
                    <a:cubicBezTo>
                      <a:pt x="800332" y="329502"/>
                      <a:pt x="791343" y="329236"/>
                      <a:pt x="787621" y="329737"/>
                    </a:cubicBezTo>
                    <a:cubicBezTo>
                      <a:pt x="781419" y="330567"/>
                      <a:pt x="775179" y="336104"/>
                      <a:pt x="775831" y="344736"/>
                    </a:cubicBezTo>
                    <a:cubicBezTo>
                      <a:pt x="775953" y="346350"/>
                      <a:pt x="776350" y="347878"/>
                      <a:pt x="776976" y="349276"/>
                    </a:cubicBezTo>
                    <a:cubicBezTo>
                      <a:pt x="778663" y="356642"/>
                      <a:pt x="783747" y="382177"/>
                      <a:pt x="788205" y="405275"/>
                    </a:cubicBezTo>
                    <a:cubicBezTo>
                      <a:pt x="789010" y="409438"/>
                      <a:pt x="791706" y="412991"/>
                      <a:pt x="795501" y="414882"/>
                    </a:cubicBezTo>
                    <a:cubicBezTo>
                      <a:pt x="797414" y="415836"/>
                      <a:pt x="799496" y="416313"/>
                      <a:pt x="801577" y="416313"/>
                    </a:cubicBezTo>
                    <a:cubicBezTo>
                      <a:pt x="803625" y="416313"/>
                      <a:pt x="805676" y="415851"/>
                      <a:pt x="807566" y="414926"/>
                    </a:cubicBezTo>
                    <a:cubicBezTo>
                      <a:pt x="809159" y="414147"/>
                      <a:pt x="810729" y="413279"/>
                      <a:pt x="812289" y="412360"/>
                    </a:cubicBezTo>
                    <a:lnTo>
                      <a:pt x="828909" y="541407"/>
                    </a:lnTo>
                    <a:lnTo>
                      <a:pt x="636433" y="564623"/>
                    </a:lnTo>
                    <a:lnTo>
                      <a:pt x="636433" y="497433"/>
                    </a:lnTo>
                    <a:lnTo>
                      <a:pt x="639573" y="497109"/>
                    </a:lnTo>
                    <a:cubicBezTo>
                      <a:pt x="662370" y="494757"/>
                      <a:pt x="679563" y="475704"/>
                      <a:pt x="679563" y="452783"/>
                    </a:cubicBezTo>
                    <a:lnTo>
                      <a:pt x="679563" y="427248"/>
                    </a:lnTo>
                    <a:cubicBezTo>
                      <a:pt x="679563" y="419724"/>
                      <a:pt x="673465" y="413628"/>
                      <a:pt x="665944" y="413628"/>
                    </a:cubicBezTo>
                    <a:cubicBezTo>
                      <a:pt x="658422" y="413628"/>
                      <a:pt x="652324" y="419724"/>
                      <a:pt x="652324" y="427248"/>
                    </a:cubicBezTo>
                    <a:lnTo>
                      <a:pt x="652324" y="452783"/>
                    </a:lnTo>
                    <a:cubicBezTo>
                      <a:pt x="652324" y="461691"/>
                      <a:pt x="645640" y="469098"/>
                      <a:pt x="636779" y="470012"/>
                    </a:cubicBezTo>
                    <a:lnTo>
                      <a:pt x="623688" y="471359"/>
                    </a:lnTo>
                    <a:cubicBezTo>
                      <a:pt x="622908" y="471308"/>
                      <a:pt x="622124" y="471308"/>
                      <a:pt x="621337" y="471393"/>
                    </a:cubicBezTo>
                    <a:lnTo>
                      <a:pt x="586501" y="475187"/>
                    </a:lnTo>
                    <a:lnTo>
                      <a:pt x="586266" y="475211"/>
                    </a:lnTo>
                    <a:cubicBezTo>
                      <a:pt x="586255" y="475212"/>
                      <a:pt x="586246" y="475214"/>
                      <a:pt x="586235" y="475216"/>
                    </a:cubicBezTo>
                    <a:lnTo>
                      <a:pt x="546857" y="479505"/>
                    </a:lnTo>
                    <a:cubicBezTo>
                      <a:pt x="543467" y="479878"/>
                      <a:pt x="541105" y="478316"/>
                      <a:pt x="540000" y="477355"/>
                    </a:cubicBezTo>
                    <a:cubicBezTo>
                      <a:pt x="538895" y="476392"/>
                      <a:pt x="537027" y="474271"/>
                      <a:pt x="536923" y="470862"/>
                    </a:cubicBezTo>
                    <a:lnTo>
                      <a:pt x="536050" y="441823"/>
                    </a:lnTo>
                    <a:cubicBezTo>
                      <a:pt x="587344" y="428764"/>
                      <a:pt x="601303" y="386053"/>
                      <a:pt x="601278" y="363900"/>
                    </a:cubicBezTo>
                    <a:cubicBezTo>
                      <a:pt x="601274" y="359573"/>
                      <a:pt x="599214" y="355507"/>
                      <a:pt x="595728" y="352944"/>
                    </a:cubicBezTo>
                    <a:cubicBezTo>
                      <a:pt x="592244" y="350379"/>
                      <a:pt x="587750" y="349625"/>
                      <a:pt x="583617" y="350910"/>
                    </a:cubicBezTo>
                    <a:cubicBezTo>
                      <a:pt x="561374" y="357824"/>
                      <a:pt x="543824" y="363434"/>
                      <a:pt x="532405" y="367129"/>
                    </a:cubicBezTo>
                    <a:cubicBezTo>
                      <a:pt x="528949" y="358230"/>
                      <a:pt x="520368" y="352013"/>
                      <a:pt x="510234" y="352013"/>
                    </a:cubicBezTo>
                    <a:lnTo>
                      <a:pt x="492963" y="352013"/>
                    </a:lnTo>
                    <a:cubicBezTo>
                      <a:pt x="489195" y="352013"/>
                      <a:pt x="487002" y="349847"/>
                      <a:pt x="486030" y="348555"/>
                    </a:cubicBezTo>
                    <a:cubicBezTo>
                      <a:pt x="485058" y="347264"/>
                      <a:pt x="483583" y="344557"/>
                      <a:pt x="484626" y="340942"/>
                    </a:cubicBezTo>
                    <a:cubicBezTo>
                      <a:pt x="491302" y="317770"/>
                      <a:pt x="500652" y="285837"/>
                      <a:pt x="507295" y="265284"/>
                    </a:cubicBezTo>
                    <a:cubicBezTo>
                      <a:pt x="509608" y="258128"/>
                      <a:pt x="505682" y="250450"/>
                      <a:pt x="498524" y="248137"/>
                    </a:cubicBezTo>
                    <a:cubicBezTo>
                      <a:pt x="491369" y="245829"/>
                      <a:pt x="483691" y="249753"/>
                      <a:pt x="481377" y="256907"/>
                    </a:cubicBezTo>
                    <a:cubicBezTo>
                      <a:pt x="474624" y="277804"/>
                      <a:pt x="465184" y="310039"/>
                      <a:pt x="458453" y="333403"/>
                    </a:cubicBezTo>
                    <a:cubicBezTo>
                      <a:pt x="455302" y="344343"/>
                      <a:pt x="457420" y="355836"/>
                      <a:pt x="464267" y="364934"/>
                    </a:cubicBezTo>
                    <a:cubicBezTo>
                      <a:pt x="471116" y="374035"/>
                      <a:pt x="481576" y="379254"/>
                      <a:pt x="492965" y="379254"/>
                    </a:cubicBezTo>
                    <a:lnTo>
                      <a:pt x="506920" y="379254"/>
                    </a:lnTo>
                    <a:lnTo>
                      <a:pt x="509699" y="471683"/>
                    </a:lnTo>
                    <a:cubicBezTo>
                      <a:pt x="510003" y="481740"/>
                      <a:pt x="514528" y="491298"/>
                      <a:pt x="522119" y="497902"/>
                    </a:cubicBezTo>
                    <a:cubicBezTo>
                      <a:pt x="529710" y="504510"/>
                      <a:pt x="539790" y="507677"/>
                      <a:pt x="549806" y="506583"/>
                    </a:cubicBezTo>
                    <a:lnTo>
                      <a:pt x="589242" y="502289"/>
                    </a:lnTo>
                    <a:lnTo>
                      <a:pt x="609191" y="500236"/>
                    </a:lnTo>
                    <a:lnTo>
                      <a:pt x="609191" y="567905"/>
                    </a:lnTo>
                    <a:lnTo>
                      <a:pt x="484193" y="582983"/>
                    </a:lnTo>
                    <a:cubicBezTo>
                      <a:pt x="484088" y="582995"/>
                      <a:pt x="483984" y="583024"/>
                      <a:pt x="483878" y="583039"/>
                    </a:cubicBezTo>
                    <a:cubicBezTo>
                      <a:pt x="483503" y="583092"/>
                      <a:pt x="483136" y="583157"/>
                      <a:pt x="482772" y="583239"/>
                    </a:cubicBezTo>
                    <a:cubicBezTo>
                      <a:pt x="482630" y="583272"/>
                      <a:pt x="482489" y="583310"/>
                      <a:pt x="482349" y="583348"/>
                    </a:cubicBezTo>
                    <a:cubicBezTo>
                      <a:pt x="481993" y="583443"/>
                      <a:pt x="481645" y="583549"/>
                      <a:pt x="481301" y="583669"/>
                    </a:cubicBezTo>
                    <a:cubicBezTo>
                      <a:pt x="481223" y="583696"/>
                      <a:pt x="481142" y="583712"/>
                      <a:pt x="481064" y="583742"/>
                    </a:cubicBezTo>
                    <a:lnTo>
                      <a:pt x="277913" y="659449"/>
                    </a:lnTo>
                    <a:lnTo>
                      <a:pt x="244883" y="442522"/>
                    </a:lnTo>
                    <a:lnTo>
                      <a:pt x="267719" y="439669"/>
                    </a:lnTo>
                    <a:cubicBezTo>
                      <a:pt x="276018" y="438632"/>
                      <a:pt x="283415" y="434425"/>
                      <a:pt x="288550" y="427827"/>
                    </a:cubicBezTo>
                    <a:cubicBezTo>
                      <a:pt x="293447" y="421528"/>
                      <a:pt x="295726" y="413774"/>
                      <a:pt x="295025" y="405867"/>
                    </a:cubicBezTo>
                    <a:lnTo>
                      <a:pt x="296498" y="345599"/>
                    </a:lnTo>
                    <a:lnTo>
                      <a:pt x="301596" y="323626"/>
                    </a:lnTo>
                    <a:cubicBezTo>
                      <a:pt x="303337" y="324017"/>
                      <a:pt x="305137" y="324243"/>
                      <a:pt x="306994" y="324243"/>
                    </a:cubicBezTo>
                    <a:lnTo>
                      <a:pt x="323427" y="324243"/>
                    </a:lnTo>
                    <a:cubicBezTo>
                      <a:pt x="336945" y="324243"/>
                      <a:pt x="347941" y="313247"/>
                      <a:pt x="347941" y="299729"/>
                    </a:cubicBezTo>
                    <a:lnTo>
                      <a:pt x="347941" y="295694"/>
                    </a:lnTo>
                    <a:lnTo>
                      <a:pt x="408773" y="295694"/>
                    </a:lnTo>
                    <a:cubicBezTo>
                      <a:pt x="421290" y="295694"/>
                      <a:pt x="431472" y="285513"/>
                      <a:pt x="431472" y="272995"/>
                    </a:cubicBezTo>
                    <a:lnTo>
                      <a:pt x="431472" y="225844"/>
                    </a:lnTo>
                    <a:cubicBezTo>
                      <a:pt x="431472" y="213327"/>
                      <a:pt x="421291" y="203145"/>
                      <a:pt x="408773" y="203145"/>
                    </a:cubicBezTo>
                    <a:lnTo>
                      <a:pt x="347941" y="203145"/>
                    </a:lnTo>
                    <a:lnTo>
                      <a:pt x="347941" y="199111"/>
                    </a:lnTo>
                    <a:cubicBezTo>
                      <a:pt x="347941" y="185593"/>
                      <a:pt x="336945" y="174597"/>
                      <a:pt x="323427" y="174597"/>
                    </a:cubicBezTo>
                    <a:lnTo>
                      <a:pt x="306994" y="174597"/>
                    </a:lnTo>
                    <a:cubicBezTo>
                      <a:pt x="296813" y="174597"/>
                      <a:pt x="288064" y="180839"/>
                      <a:pt x="284366" y="189696"/>
                    </a:cubicBezTo>
                    <a:lnTo>
                      <a:pt x="230301" y="185750"/>
                    </a:lnTo>
                    <a:cubicBezTo>
                      <a:pt x="222812" y="185208"/>
                      <a:pt x="216276" y="190841"/>
                      <a:pt x="215728" y="198343"/>
                    </a:cubicBezTo>
                    <a:cubicBezTo>
                      <a:pt x="215180" y="205844"/>
                      <a:pt x="220817" y="212370"/>
                      <a:pt x="228319" y="212918"/>
                    </a:cubicBezTo>
                    <a:lnTo>
                      <a:pt x="282480" y="216871"/>
                    </a:lnTo>
                    <a:lnTo>
                      <a:pt x="282480" y="250560"/>
                    </a:lnTo>
                    <a:cubicBezTo>
                      <a:pt x="266698" y="247292"/>
                      <a:pt x="250155" y="255201"/>
                      <a:pt x="243202" y="270468"/>
                    </a:cubicBezTo>
                    <a:lnTo>
                      <a:pt x="236432" y="285329"/>
                    </a:lnTo>
                    <a:lnTo>
                      <a:pt x="90627" y="295974"/>
                    </a:lnTo>
                    <a:lnTo>
                      <a:pt x="90627" y="202870"/>
                    </a:lnTo>
                    <a:lnTo>
                      <a:pt x="158538" y="207825"/>
                    </a:lnTo>
                    <a:cubicBezTo>
                      <a:pt x="166029" y="208374"/>
                      <a:pt x="172563" y="202733"/>
                      <a:pt x="173113" y="195232"/>
                    </a:cubicBezTo>
                    <a:cubicBezTo>
                      <a:pt x="173663" y="187730"/>
                      <a:pt x="168024" y="181205"/>
                      <a:pt x="160522" y="180657"/>
                    </a:cubicBezTo>
                    <a:lnTo>
                      <a:pt x="90629" y="175556"/>
                    </a:lnTo>
                    <a:lnTo>
                      <a:pt x="90629" y="173880"/>
                    </a:lnTo>
                    <a:cubicBezTo>
                      <a:pt x="90629" y="156358"/>
                      <a:pt x="76372" y="142101"/>
                      <a:pt x="58852" y="142101"/>
                    </a:cubicBezTo>
                    <a:lnTo>
                      <a:pt x="31777" y="142101"/>
                    </a:lnTo>
                    <a:cubicBezTo>
                      <a:pt x="14257" y="142105"/>
                      <a:pt x="0" y="156361"/>
                      <a:pt x="0" y="173882"/>
                    </a:cubicBezTo>
                    <a:lnTo>
                      <a:pt x="0" y="324958"/>
                    </a:lnTo>
                    <a:cubicBezTo>
                      <a:pt x="0" y="342481"/>
                      <a:pt x="14257" y="356735"/>
                      <a:pt x="31777" y="356735"/>
                    </a:cubicBezTo>
                    <a:lnTo>
                      <a:pt x="58857" y="356735"/>
                    </a:lnTo>
                    <a:cubicBezTo>
                      <a:pt x="62092" y="356735"/>
                      <a:pt x="65210" y="356244"/>
                      <a:pt x="68152" y="355343"/>
                    </a:cubicBezTo>
                    <a:lnTo>
                      <a:pt x="77657" y="431413"/>
                    </a:lnTo>
                    <a:cubicBezTo>
                      <a:pt x="79800" y="448541"/>
                      <a:pt x="95467" y="460725"/>
                      <a:pt x="112605" y="458597"/>
                    </a:cubicBezTo>
                    <a:lnTo>
                      <a:pt x="122511" y="457359"/>
                    </a:lnTo>
                    <a:lnTo>
                      <a:pt x="146885" y="736912"/>
                    </a:lnTo>
                    <a:cubicBezTo>
                      <a:pt x="147491" y="743882"/>
                      <a:pt x="153279" y="749255"/>
                      <a:pt x="160275" y="749346"/>
                    </a:cubicBezTo>
                    <a:cubicBezTo>
                      <a:pt x="161962" y="749370"/>
                      <a:pt x="330961" y="751561"/>
                      <a:pt x="498854" y="752670"/>
                    </a:cubicBezTo>
                    <a:cubicBezTo>
                      <a:pt x="563507" y="753096"/>
                      <a:pt x="619712" y="753313"/>
                      <a:pt x="666852" y="753313"/>
                    </a:cubicBezTo>
                    <a:cubicBezTo>
                      <a:pt x="691632" y="753313"/>
                      <a:pt x="713906" y="753254"/>
                      <a:pt x="733586" y="753134"/>
                    </a:cubicBezTo>
                    <a:cubicBezTo>
                      <a:pt x="846615" y="752453"/>
                      <a:pt x="848364" y="750724"/>
                      <a:pt x="853563" y="745593"/>
                    </a:cubicBezTo>
                    <a:cubicBezTo>
                      <a:pt x="856231" y="742961"/>
                      <a:pt x="857700" y="739456"/>
                      <a:pt x="857700" y="735729"/>
                    </a:cubicBezTo>
                    <a:lnTo>
                      <a:pt x="857700" y="555926"/>
                    </a:lnTo>
                    <a:cubicBezTo>
                      <a:pt x="857700" y="555354"/>
                      <a:pt x="857653" y="554794"/>
                      <a:pt x="857584" y="554237"/>
                    </a:cubicBezTo>
                    <a:cubicBezTo>
                      <a:pt x="857720" y="553130"/>
                      <a:pt x="857737" y="551992"/>
                      <a:pt x="857587" y="550836"/>
                    </a:cubicBezTo>
                    <a:lnTo>
                      <a:pt x="837087" y="391652"/>
                    </a:lnTo>
                    <a:cubicBezTo>
                      <a:pt x="837701" y="390995"/>
                      <a:pt x="838325" y="390343"/>
                      <a:pt x="838924" y="389681"/>
                    </a:cubicBezTo>
                    <a:cubicBezTo>
                      <a:pt x="840032" y="391120"/>
                      <a:pt x="841436" y="392351"/>
                      <a:pt x="843087" y="393274"/>
                    </a:cubicBezTo>
                    <a:cubicBezTo>
                      <a:pt x="848027" y="396028"/>
                      <a:pt x="854158" y="395442"/>
                      <a:pt x="858485" y="391799"/>
                    </a:cubicBezTo>
                    <a:cubicBezTo>
                      <a:pt x="910299" y="348227"/>
                      <a:pt x="935572" y="276697"/>
                      <a:pt x="931578" y="184949"/>
                    </a:cubicBezTo>
                    <a:close/>
                    <a:moveTo>
                      <a:pt x="523482" y="100595"/>
                    </a:moveTo>
                    <a:cubicBezTo>
                      <a:pt x="522112" y="91002"/>
                      <a:pt x="522911" y="82569"/>
                      <a:pt x="525911" y="75388"/>
                    </a:cubicBezTo>
                    <a:cubicBezTo>
                      <a:pt x="526353" y="74325"/>
                      <a:pt x="526846" y="73336"/>
                      <a:pt x="527358" y="72379"/>
                    </a:cubicBezTo>
                    <a:cubicBezTo>
                      <a:pt x="528292" y="77756"/>
                      <a:pt x="529660" y="83594"/>
                      <a:pt x="531632" y="89677"/>
                    </a:cubicBezTo>
                    <a:cubicBezTo>
                      <a:pt x="529098" y="92859"/>
                      <a:pt x="526346" y="96505"/>
                      <a:pt x="523482" y="100595"/>
                    </a:cubicBezTo>
                    <a:close/>
                    <a:moveTo>
                      <a:pt x="534650" y="395040"/>
                    </a:moveTo>
                    <a:cubicBezTo>
                      <a:pt x="541984" y="392650"/>
                      <a:pt x="553803" y="388832"/>
                      <a:pt x="569312" y="383938"/>
                    </a:cubicBezTo>
                    <a:cubicBezTo>
                      <a:pt x="564494" y="394699"/>
                      <a:pt x="554775" y="407070"/>
                      <a:pt x="535212" y="413697"/>
                    </a:cubicBezTo>
                    <a:lnTo>
                      <a:pt x="534650" y="395040"/>
                    </a:lnTo>
                    <a:close/>
                    <a:moveTo>
                      <a:pt x="347950" y="230391"/>
                    </a:moveTo>
                    <a:lnTo>
                      <a:pt x="404243" y="230391"/>
                    </a:lnTo>
                    <a:lnTo>
                      <a:pt x="404243" y="268462"/>
                    </a:lnTo>
                    <a:lnTo>
                      <a:pt x="347950" y="268462"/>
                    </a:lnTo>
                    <a:lnTo>
                      <a:pt x="347950" y="230391"/>
                    </a:lnTo>
                    <a:close/>
                    <a:moveTo>
                      <a:pt x="309728" y="294638"/>
                    </a:moveTo>
                    <a:lnTo>
                      <a:pt x="309728" y="287355"/>
                    </a:lnTo>
                    <a:cubicBezTo>
                      <a:pt x="310044" y="284477"/>
                      <a:pt x="310124" y="281310"/>
                      <a:pt x="309728" y="278048"/>
                    </a:cubicBezTo>
                    <a:lnTo>
                      <a:pt x="309728" y="204217"/>
                    </a:lnTo>
                    <a:lnTo>
                      <a:pt x="309728" y="201843"/>
                    </a:lnTo>
                    <a:lnTo>
                      <a:pt x="320713" y="201843"/>
                    </a:lnTo>
                    <a:lnTo>
                      <a:pt x="320713" y="216771"/>
                    </a:lnTo>
                    <a:lnTo>
                      <a:pt x="320713" y="282081"/>
                    </a:lnTo>
                    <a:lnTo>
                      <a:pt x="320713" y="297011"/>
                    </a:lnTo>
                    <a:lnTo>
                      <a:pt x="309728" y="297011"/>
                    </a:lnTo>
                    <a:lnTo>
                      <a:pt x="309728" y="294638"/>
                    </a:lnTo>
                    <a:close/>
                    <a:moveTo>
                      <a:pt x="63397" y="188226"/>
                    </a:moveTo>
                    <a:lnTo>
                      <a:pt x="63397" y="304384"/>
                    </a:lnTo>
                    <a:cubicBezTo>
                      <a:pt x="62622" y="306404"/>
                      <a:pt x="62314" y="308640"/>
                      <a:pt x="62602" y="310937"/>
                    </a:cubicBezTo>
                    <a:lnTo>
                      <a:pt x="63397" y="317300"/>
                    </a:lnTo>
                    <a:lnTo>
                      <a:pt x="63397" y="324964"/>
                    </a:lnTo>
                    <a:cubicBezTo>
                      <a:pt x="63397" y="327469"/>
                      <a:pt x="61360" y="329504"/>
                      <a:pt x="58857" y="329504"/>
                    </a:cubicBezTo>
                    <a:lnTo>
                      <a:pt x="31777" y="329504"/>
                    </a:lnTo>
                    <a:cubicBezTo>
                      <a:pt x="29274" y="329504"/>
                      <a:pt x="27237" y="327469"/>
                      <a:pt x="27237" y="324964"/>
                    </a:cubicBezTo>
                    <a:lnTo>
                      <a:pt x="27237" y="173887"/>
                    </a:lnTo>
                    <a:cubicBezTo>
                      <a:pt x="27237" y="171382"/>
                      <a:pt x="29274" y="169347"/>
                      <a:pt x="31777" y="169347"/>
                    </a:cubicBezTo>
                    <a:lnTo>
                      <a:pt x="58857" y="169347"/>
                    </a:lnTo>
                    <a:cubicBezTo>
                      <a:pt x="61360" y="169347"/>
                      <a:pt x="63397" y="171382"/>
                      <a:pt x="63397" y="173887"/>
                    </a:cubicBezTo>
                    <a:lnTo>
                      <a:pt x="63397" y="188226"/>
                    </a:lnTo>
                    <a:close/>
                    <a:moveTo>
                      <a:pt x="830465" y="724060"/>
                    </a:moveTo>
                    <a:cubicBezTo>
                      <a:pt x="765845" y="728100"/>
                      <a:pt x="415368" y="725378"/>
                      <a:pt x="172951" y="722275"/>
                    </a:cubicBezTo>
                    <a:lnTo>
                      <a:pt x="148419" y="440913"/>
                    </a:lnTo>
                    <a:cubicBezTo>
                      <a:pt x="148097" y="437227"/>
                      <a:pt x="146291" y="433830"/>
                      <a:pt x="143413" y="431504"/>
                    </a:cubicBezTo>
                    <a:cubicBezTo>
                      <a:pt x="140537" y="429179"/>
                      <a:pt x="136838" y="428129"/>
                      <a:pt x="133163" y="428582"/>
                    </a:cubicBezTo>
                    <a:lnTo>
                      <a:pt x="109230" y="431573"/>
                    </a:lnTo>
                    <a:cubicBezTo>
                      <a:pt x="106997" y="431842"/>
                      <a:pt x="104963" y="430266"/>
                      <a:pt x="104687" y="428041"/>
                    </a:cubicBezTo>
                    <a:lnTo>
                      <a:pt x="91590" y="323220"/>
                    </a:lnTo>
                    <a:lnTo>
                      <a:pt x="223573" y="313585"/>
                    </a:lnTo>
                    <a:lnTo>
                      <a:pt x="221471" y="318200"/>
                    </a:lnTo>
                    <a:cubicBezTo>
                      <a:pt x="218353" y="325046"/>
                      <a:pt x="221374" y="333122"/>
                      <a:pt x="228219" y="336241"/>
                    </a:cubicBezTo>
                    <a:cubicBezTo>
                      <a:pt x="235065" y="339359"/>
                      <a:pt x="243141" y="336339"/>
                      <a:pt x="246260" y="329493"/>
                    </a:cubicBezTo>
                    <a:lnTo>
                      <a:pt x="268001" y="281767"/>
                    </a:lnTo>
                    <a:cubicBezTo>
                      <a:pt x="269814" y="277789"/>
                      <a:pt x="274707" y="275958"/>
                      <a:pt x="278684" y="277771"/>
                    </a:cubicBezTo>
                    <a:cubicBezTo>
                      <a:pt x="280612" y="278650"/>
                      <a:pt x="281915" y="279256"/>
                      <a:pt x="282494" y="280647"/>
                    </a:cubicBezTo>
                    <a:lnTo>
                      <a:pt x="282494" y="285728"/>
                    </a:lnTo>
                    <a:cubicBezTo>
                      <a:pt x="282243" y="287064"/>
                      <a:pt x="281854" y="288675"/>
                      <a:pt x="281318" y="290637"/>
                    </a:cubicBezTo>
                    <a:cubicBezTo>
                      <a:pt x="281271" y="290810"/>
                      <a:pt x="281227" y="290979"/>
                      <a:pt x="281187" y="291154"/>
                    </a:cubicBezTo>
                    <a:lnTo>
                      <a:pt x="269665" y="340797"/>
                    </a:lnTo>
                    <a:cubicBezTo>
                      <a:pt x="269456" y="341698"/>
                      <a:pt x="269337" y="342619"/>
                      <a:pt x="269315" y="343542"/>
                    </a:cubicBezTo>
                    <a:lnTo>
                      <a:pt x="267788" y="406076"/>
                    </a:lnTo>
                    <a:cubicBezTo>
                      <a:pt x="267772" y="406751"/>
                      <a:pt x="267805" y="407427"/>
                      <a:pt x="267888" y="408096"/>
                    </a:cubicBezTo>
                    <a:cubicBezTo>
                      <a:pt x="268167" y="410324"/>
                      <a:pt x="266581" y="412361"/>
                      <a:pt x="264355" y="412640"/>
                    </a:cubicBezTo>
                    <a:lnTo>
                      <a:pt x="227638" y="417229"/>
                    </a:lnTo>
                    <a:cubicBezTo>
                      <a:pt x="223992" y="417684"/>
                      <a:pt x="220683" y="419597"/>
                      <a:pt x="218466" y="422526"/>
                    </a:cubicBezTo>
                    <a:cubicBezTo>
                      <a:pt x="216249" y="425457"/>
                      <a:pt x="215309" y="429159"/>
                      <a:pt x="215861" y="432792"/>
                    </a:cubicBezTo>
                    <a:lnTo>
                      <a:pt x="253521" y="680106"/>
                    </a:lnTo>
                    <a:cubicBezTo>
                      <a:pt x="254138" y="684160"/>
                      <a:pt x="256548" y="687718"/>
                      <a:pt x="260081" y="689797"/>
                    </a:cubicBezTo>
                    <a:cubicBezTo>
                      <a:pt x="262200" y="691042"/>
                      <a:pt x="264584" y="691674"/>
                      <a:pt x="266985" y="691674"/>
                    </a:cubicBezTo>
                    <a:cubicBezTo>
                      <a:pt x="268589" y="691674"/>
                      <a:pt x="270202" y="691390"/>
                      <a:pt x="271742" y="690817"/>
                    </a:cubicBezTo>
                    <a:lnTo>
                      <a:pt x="472218" y="616106"/>
                    </a:lnTo>
                    <a:lnTo>
                      <a:pt x="472218" y="704259"/>
                    </a:lnTo>
                    <a:cubicBezTo>
                      <a:pt x="472218" y="711783"/>
                      <a:pt x="478316" y="717879"/>
                      <a:pt x="485837" y="717879"/>
                    </a:cubicBezTo>
                    <a:cubicBezTo>
                      <a:pt x="493358" y="717879"/>
                      <a:pt x="499456" y="711783"/>
                      <a:pt x="499456" y="704259"/>
                    </a:cubicBezTo>
                    <a:lnTo>
                      <a:pt x="499456" y="608572"/>
                    </a:lnTo>
                    <a:lnTo>
                      <a:pt x="830469" y="568646"/>
                    </a:lnTo>
                    <a:lnTo>
                      <a:pt x="830469" y="724060"/>
                    </a:lnTo>
                    <a:close/>
                  </a:path>
                </a:pathLst>
              </a:custGeom>
              <a:solidFill>
                <a:srgbClr val="FA5EE1"/>
              </a:solidFill>
              <a:ln w="1805" cap="flat">
                <a:noFill/>
                <a:prstDash val="solid"/>
                <a:miter/>
              </a:ln>
            </p:spPr>
            <p:txBody>
              <a:bodyPr rtlCol="0" anchor="ctr"/>
              <a:lstStyle/>
              <a:p>
                <a:endParaRPr lang="fr-FR"/>
              </a:p>
            </p:txBody>
          </p:sp>
        </p:grpSp>
        <p:pic>
          <p:nvPicPr>
            <p:cNvPr id="23" name="Graphique 22">
              <a:extLst>
                <a:ext uri="{FF2B5EF4-FFF2-40B4-BE49-F238E27FC236}">
                  <a16:creationId xmlns:a16="http://schemas.microsoft.com/office/drawing/2014/main" id="{C72187D1-3390-80E5-FBAD-99C90B3F8D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8796" y="3330136"/>
              <a:ext cx="802018" cy="802018"/>
            </a:xfrm>
            <a:prstGeom prst="rect">
              <a:avLst/>
            </a:prstGeom>
          </p:spPr>
        </p:pic>
      </p:grpSp>
      <p:sp>
        <p:nvSpPr>
          <p:cNvPr id="24" name="Google Shape;708;p38">
            <a:extLst>
              <a:ext uri="{FF2B5EF4-FFF2-40B4-BE49-F238E27FC236}">
                <a16:creationId xmlns:a16="http://schemas.microsoft.com/office/drawing/2014/main" id="{02BC16D6-C16A-2CBD-C26E-23F6B308627C}"/>
              </a:ext>
            </a:extLst>
          </p:cNvPr>
          <p:cNvSpPr txBox="1">
            <a:spLocks/>
          </p:cNvSpPr>
          <p:nvPr/>
        </p:nvSpPr>
        <p:spPr>
          <a:xfrm>
            <a:off x="2722865" y="4234580"/>
            <a:ext cx="1788397" cy="4393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algn="ctr"/>
            <a:r>
              <a:rPr lang="fr-FR" sz="1600"/>
              <a:t>390 000€ estimés</a:t>
            </a:r>
          </a:p>
        </p:txBody>
      </p:sp>
      <p:grpSp>
        <p:nvGrpSpPr>
          <p:cNvPr id="38" name="Groupe 37">
            <a:extLst>
              <a:ext uri="{FF2B5EF4-FFF2-40B4-BE49-F238E27FC236}">
                <a16:creationId xmlns:a16="http://schemas.microsoft.com/office/drawing/2014/main" id="{072EC599-2C12-62D5-3436-C7E86805C19E}"/>
              </a:ext>
            </a:extLst>
          </p:cNvPr>
          <p:cNvGrpSpPr/>
          <p:nvPr/>
        </p:nvGrpSpPr>
        <p:grpSpPr>
          <a:xfrm>
            <a:off x="5219639" y="1296353"/>
            <a:ext cx="1082316" cy="931988"/>
            <a:chOff x="5265409" y="1303936"/>
            <a:chExt cx="1082316" cy="931988"/>
          </a:xfrm>
        </p:grpSpPr>
        <p:sp>
          <p:nvSpPr>
            <p:cNvPr id="26" name="Google Shape;492;p35">
              <a:extLst>
                <a:ext uri="{FF2B5EF4-FFF2-40B4-BE49-F238E27FC236}">
                  <a16:creationId xmlns:a16="http://schemas.microsoft.com/office/drawing/2014/main" id="{7273274D-993F-A5EE-DEC3-F25587BD3D1D}"/>
                </a:ext>
              </a:extLst>
            </p:cNvPr>
            <p:cNvSpPr txBox="1">
              <a:spLocks/>
            </p:cNvSpPr>
            <p:nvPr/>
          </p:nvSpPr>
          <p:spPr>
            <a:xfrm rot="19088722">
              <a:off x="5265409" y="1303936"/>
              <a:ext cx="1040995"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nek Devanagari"/>
                <a:buNone/>
                <a:defRPr sz="3000" b="0" i="0" u="none" strike="noStrike" cap="none">
                  <a:solidFill>
                    <a:schemeClr val="accent3"/>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9pPr>
            </a:lstStyle>
            <a:p>
              <a:r>
                <a:rPr lang="fr"/>
                <a:t>30%</a:t>
              </a:r>
            </a:p>
          </p:txBody>
        </p:sp>
        <p:pic>
          <p:nvPicPr>
            <p:cNvPr id="28" name="Graphique 27">
              <a:extLst>
                <a:ext uri="{FF2B5EF4-FFF2-40B4-BE49-F238E27FC236}">
                  <a16:creationId xmlns:a16="http://schemas.microsoft.com/office/drawing/2014/main" id="{6F57E778-39AA-84EC-31CF-A0235DAA99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15737" y="1303936"/>
              <a:ext cx="931988" cy="931988"/>
            </a:xfrm>
            <a:prstGeom prst="rect">
              <a:avLst/>
            </a:prstGeom>
          </p:spPr>
        </p:pic>
      </p:grpSp>
      <p:sp>
        <p:nvSpPr>
          <p:cNvPr id="29" name="Google Shape;708;p38">
            <a:extLst>
              <a:ext uri="{FF2B5EF4-FFF2-40B4-BE49-F238E27FC236}">
                <a16:creationId xmlns:a16="http://schemas.microsoft.com/office/drawing/2014/main" id="{1741E232-6DE8-9EAF-2A44-A36C2306E4FB}"/>
              </a:ext>
            </a:extLst>
          </p:cNvPr>
          <p:cNvSpPr txBox="1">
            <a:spLocks/>
          </p:cNvSpPr>
          <p:nvPr/>
        </p:nvSpPr>
        <p:spPr>
          <a:xfrm>
            <a:off x="5243878" y="2366815"/>
            <a:ext cx="1200026" cy="4393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algn="ctr"/>
            <a:r>
              <a:rPr lang="fr-FR" sz="1600"/>
              <a:t>Rentabilité dès 2026</a:t>
            </a:r>
          </a:p>
        </p:txBody>
      </p:sp>
      <p:pic>
        <p:nvPicPr>
          <p:cNvPr id="30" name="Graphique 29">
            <a:extLst>
              <a:ext uri="{FF2B5EF4-FFF2-40B4-BE49-F238E27FC236}">
                <a16:creationId xmlns:a16="http://schemas.microsoft.com/office/drawing/2014/main" id="{FF844A41-BB83-6645-C201-9ADDD112D63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66120" y="3215534"/>
            <a:ext cx="1031221" cy="1031221"/>
          </a:xfrm>
          <a:prstGeom prst="rect">
            <a:avLst/>
          </a:prstGeom>
        </p:spPr>
      </p:pic>
      <p:pic>
        <p:nvPicPr>
          <p:cNvPr id="31" name="Image 30">
            <a:extLst>
              <a:ext uri="{FF2B5EF4-FFF2-40B4-BE49-F238E27FC236}">
                <a16:creationId xmlns:a16="http://schemas.microsoft.com/office/drawing/2014/main" id="{58AF4679-396D-2DDB-CFDE-885C664D2EF8}"/>
              </a:ext>
            </a:extLst>
          </p:cNvPr>
          <p:cNvPicPr>
            <a:picLocks noChangeAspect="1"/>
          </p:cNvPicPr>
          <p:nvPr/>
        </p:nvPicPr>
        <p:blipFill>
          <a:blip r:embed="rId13">
            <a:duotone>
              <a:schemeClr val="accent3">
                <a:shade val="45000"/>
                <a:satMod val="135000"/>
              </a:schemeClr>
              <a:prstClr val="white"/>
            </a:duotone>
          </a:blip>
          <a:stretch>
            <a:fillRect/>
          </a:stretch>
        </p:blipFill>
        <p:spPr>
          <a:xfrm>
            <a:off x="7432109" y="1302261"/>
            <a:ext cx="928467" cy="928467"/>
          </a:xfrm>
          <a:prstGeom prst="rect">
            <a:avLst/>
          </a:prstGeom>
        </p:spPr>
      </p:pic>
      <p:sp>
        <p:nvSpPr>
          <p:cNvPr id="32" name="Google Shape;708;p38">
            <a:extLst>
              <a:ext uri="{FF2B5EF4-FFF2-40B4-BE49-F238E27FC236}">
                <a16:creationId xmlns:a16="http://schemas.microsoft.com/office/drawing/2014/main" id="{15F6FF7D-9742-FDD8-657F-5EE9E1B10AF9}"/>
              </a:ext>
            </a:extLst>
          </p:cNvPr>
          <p:cNvSpPr txBox="1">
            <a:spLocks/>
          </p:cNvSpPr>
          <p:nvPr/>
        </p:nvSpPr>
        <p:spPr>
          <a:xfrm>
            <a:off x="5023961" y="4223353"/>
            <a:ext cx="1704719" cy="4393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algn="ctr"/>
            <a:r>
              <a:rPr lang="fr-FR" sz="1600"/>
              <a:t>Agile SCRUM</a:t>
            </a:r>
          </a:p>
        </p:txBody>
      </p:sp>
      <p:sp>
        <p:nvSpPr>
          <p:cNvPr id="33" name="Google Shape;708;p38">
            <a:extLst>
              <a:ext uri="{FF2B5EF4-FFF2-40B4-BE49-F238E27FC236}">
                <a16:creationId xmlns:a16="http://schemas.microsoft.com/office/drawing/2014/main" id="{F8F16F78-FB0C-FE02-F662-50C84B5BDEB6}"/>
              </a:ext>
            </a:extLst>
          </p:cNvPr>
          <p:cNvSpPr txBox="1">
            <a:spLocks/>
          </p:cNvSpPr>
          <p:nvPr/>
        </p:nvSpPr>
        <p:spPr>
          <a:xfrm>
            <a:off x="7296330" y="2235923"/>
            <a:ext cx="1200026" cy="4393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algn="ctr"/>
            <a:r>
              <a:rPr lang="fr-FR" sz="1600"/>
              <a:t>RGPD</a:t>
            </a:r>
          </a:p>
        </p:txBody>
      </p:sp>
      <p:pic>
        <p:nvPicPr>
          <p:cNvPr id="34" name="Graphique 33">
            <a:extLst>
              <a:ext uri="{FF2B5EF4-FFF2-40B4-BE49-F238E27FC236}">
                <a16:creationId xmlns:a16="http://schemas.microsoft.com/office/drawing/2014/main" id="{238728F1-1F5B-D640-248D-F7CDB6AC8C5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52199" y="3076107"/>
            <a:ext cx="1176759" cy="1176759"/>
          </a:xfrm>
          <a:prstGeom prst="rect">
            <a:avLst/>
          </a:prstGeom>
        </p:spPr>
      </p:pic>
      <p:sp>
        <p:nvSpPr>
          <p:cNvPr id="35" name="Google Shape;708;p38">
            <a:extLst>
              <a:ext uri="{FF2B5EF4-FFF2-40B4-BE49-F238E27FC236}">
                <a16:creationId xmlns:a16="http://schemas.microsoft.com/office/drawing/2014/main" id="{7FCBFB74-9A64-73F8-EA09-935E4F0F534D}"/>
              </a:ext>
            </a:extLst>
          </p:cNvPr>
          <p:cNvSpPr txBox="1">
            <a:spLocks/>
          </p:cNvSpPr>
          <p:nvPr/>
        </p:nvSpPr>
        <p:spPr>
          <a:xfrm>
            <a:off x="6948666" y="4237864"/>
            <a:ext cx="1704719" cy="4393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algn="ctr"/>
            <a:r>
              <a:rPr lang="fr-FR" sz="1600"/>
              <a:t>Basé sur l’IA</a:t>
            </a:r>
          </a:p>
        </p:txBody>
      </p:sp>
      <p:sp>
        <p:nvSpPr>
          <p:cNvPr id="2" name="Espace réservé du numéro de diapositive 1">
            <a:extLst>
              <a:ext uri="{FF2B5EF4-FFF2-40B4-BE49-F238E27FC236}">
                <a16:creationId xmlns:a16="http://schemas.microsoft.com/office/drawing/2014/main" id="{ADC01670-07AC-5101-0FD8-F4943BCC32BE}"/>
              </a:ext>
            </a:extLst>
          </p:cNvPr>
          <p:cNvSpPr>
            <a:spLocks noGrp="1"/>
          </p:cNvSpPr>
          <p:nvPr>
            <p:ph type="sldNum" sz="quarter" idx="22"/>
          </p:nvPr>
        </p:nvSpPr>
        <p:spPr/>
        <p:txBody>
          <a:bodyPr/>
          <a:lstStyle/>
          <a:p>
            <a:fld id="{534085DB-8E88-44CC-924E-65E97532B1DB}" type="slidenum">
              <a:rPr lang="fr-FR" smtClean="0"/>
              <a:t>2</a:t>
            </a:fld>
            <a:endParaRPr lang="fr-FR"/>
          </a:p>
        </p:txBody>
      </p:sp>
    </p:spTree>
    <p:extLst>
      <p:ext uri="{BB962C8B-B14F-4D97-AF65-F5344CB8AC3E}">
        <p14:creationId xmlns:p14="http://schemas.microsoft.com/office/powerpoint/2010/main" val="750037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44"/>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User Stories Prioritaires</a:t>
            </a:r>
            <a:endParaRPr/>
          </a:p>
        </p:txBody>
      </p:sp>
      <p:grpSp>
        <p:nvGrpSpPr>
          <p:cNvPr id="1094" name="Google Shape;1094;p44"/>
          <p:cNvGrpSpPr/>
          <p:nvPr/>
        </p:nvGrpSpPr>
        <p:grpSpPr>
          <a:xfrm rot="-816911" flipH="1">
            <a:off x="507683" y="339858"/>
            <a:ext cx="1215877" cy="907326"/>
            <a:chOff x="5772650" y="400725"/>
            <a:chExt cx="1215875" cy="907325"/>
          </a:xfrm>
        </p:grpSpPr>
        <p:sp>
          <p:nvSpPr>
            <p:cNvPr id="1095" name="Google Shape;1095;p44"/>
            <p:cNvSpPr/>
            <p:nvPr/>
          </p:nvSpPr>
          <p:spPr>
            <a:xfrm>
              <a:off x="5773475" y="479925"/>
              <a:ext cx="1215050" cy="828125"/>
            </a:xfrm>
            <a:custGeom>
              <a:avLst/>
              <a:gdLst/>
              <a:ahLst/>
              <a:cxnLst/>
              <a:rect l="l" t="t" r="r" b="b"/>
              <a:pathLst>
                <a:path w="48602" h="33125" extrusionOk="0">
                  <a:moveTo>
                    <a:pt x="48135" y="1"/>
                  </a:moveTo>
                  <a:lnTo>
                    <a:pt x="0" y="701"/>
                  </a:lnTo>
                  <a:lnTo>
                    <a:pt x="467" y="33125"/>
                  </a:lnTo>
                  <a:lnTo>
                    <a:pt x="48602" y="32424"/>
                  </a:lnTo>
                  <a:lnTo>
                    <a:pt x="48135" y="1"/>
                  </a:lnTo>
                  <a:close/>
                </a:path>
              </a:pathLst>
            </a:custGeom>
            <a:solidFill>
              <a:srgbClr val="569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p:cNvSpPr/>
            <p:nvPr/>
          </p:nvSpPr>
          <p:spPr>
            <a:xfrm>
              <a:off x="5772650" y="400725"/>
              <a:ext cx="1205050" cy="97575"/>
            </a:xfrm>
            <a:custGeom>
              <a:avLst/>
              <a:gdLst/>
              <a:ahLst/>
              <a:cxnLst/>
              <a:rect l="l" t="t" r="r" b="b"/>
              <a:pathLst>
                <a:path w="48202" h="3903" extrusionOk="0">
                  <a:moveTo>
                    <a:pt x="48134" y="0"/>
                  </a:moveTo>
                  <a:lnTo>
                    <a:pt x="0" y="701"/>
                  </a:lnTo>
                  <a:lnTo>
                    <a:pt x="33" y="3903"/>
                  </a:lnTo>
                  <a:lnTo>
                    <a:pt x="48201" y="3202"/>
                  </a:lnTo>
                  <a:lnTo>
                    <a:pt x="48134" y="0"/>
                  </a:ln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4"/>
            <p:cNvSpPr/>
            <p:nvPr/>
          </p:nvSpPr>
          <p:spPr>
            <a:xfrm>
              <a:off x="5892725" y="504750"/>
              <a:ext cx="982400" cy="663200"/>
            </a:xfrm>
            <a:custGeom>
              <a:avLst/>
              <a:gdLst/>
              <a:ahLst/>
              <a:cxnLst/>
              <a:rect l="l" t="t" r="r" b="b"/>
              <a:pathLst>
                <a:path w="39296" h="26528" extrusionOk="0">
                  <a:moveTo>
                    <a:pt x="32782" y="0"/>
                  </a:moveTo>
                  <a:cubicBezTo>
                    <a:pt x="32685" y="0"/>
                    <a:pt x="32588" y="3"/>
                    <a:pt x="32490" y="9"/>
                  </a:cubicBezTo>
                  <a:lnTo>
                    <a:pt x="4103" y="2977"/>
                  </a:lnTo>
                  <a:cubicBezTo>
                    <a:pt x="1702" y="3211"/>
                    <a:pt x="1" y="5346"/>
                    <a:pt x="267" y="7714"/>
                  </a:cubicBezTo>
                  <a:lnTo>
                    <a:pt x="1768" y="22225"/>
                  </a:lnTo>
                  <a:cubicBezTo>
                    <a:pt x="1988" y="24478"/>
                    <a:pt x="3881" y="26115"/>
                    <a:pt x="6071" y="26115"/>
                  </a:cubicBezTo>
                  <a:cubicBezTo>
                    <a:pt x="6215" y="26115"/>
                    <a:pt x="6359" y="26108"/>
                    <a:pt x="6505" y="26094"/>
                  </a:cubicBezTo>
                  <a:lnTo>
                    <a:pt x="28321" y="23792"/>
                  </a:lnTo>
                  <a:lnTo>
                    <a:pt x="32891" y="26094"/>
                  </a:lnTo>
                  <a:cubicBezTo>
                    <a:pt x="33524" y="26361"/>
                    <a:pt x="34192" y="26528"/>
                    <a:pt x="34859" y="26528"/>
                  </a:cubicBezTo>
                  <a:cubicBezTo>
                    <a:pt x="35726" y="26528"/>
                    <a:pt x="36560" y="26294"/>
                    <a:pt x="37327" y="25794"/>
                  </a:cubicBezTo>
                  <a:cubicBezTo>
                    <a:pt x="38561" y="24927"/>
                    <a:pt x="39295" y="23425"/>
                    <a:pt x="39128" y="21824"/>
                  </a:cubicBezTo>
                  <a:lnTo>
                    <a:pt x="37227" y="3878"/>
                  </a:lnTo>
                  <a:cubicBezTo>
                    <a:pt x="37127" y="2777"/>
                    <a:pt x="36560" y="1710"/>
                    <a:pt x="35659" y="976"/>
                  </a:cubicBezTo>
                  <a:cubicBezTo>
                    <a:pt x="34865" y="334"/>
                    <a:pt x="33846" y="0"/>
                    <a:pt x="32782" y="0"/>
                  </a:cubicBezTo>
                  <a:close/>
                </a:path>
              </a:pathLst>
            </a:custGeom>
            <a:solidFill>
              <a:schemeClr val="dk1"/>
            </a:solidFill>
            <a:ln>
              <a:noFill/>
            </a:ln>
            <a:effectLst>
              <a:outerShdw dist="28575" dir="204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4"/>
            <p:cNvSpPr/>
            <p:nvPr/>
          </p:nvSpPr>
          <p:spPr>
            <a:xfrm>
              <a:off x="5958600" y="568225"/>
              <a:ext cx="853275" cy="538700"/>
            </a:xfrm>
            <a:custGeom>
              <a:avLst/>
              <a:gdLst/>
              <a:ahLst/>
              <a:cxnLst/>
              <a:rect l="l" t="t" r="r" b="b"/>
              <a:pathLst>
                <a:path w="34131" h="21548" extrusionOk="0">
                  <a:moveTo>
                    <a:pt x="30258" y="0"/>
                  </a:moveTo>
                  <a:cubicBezTo>
                    <a:pt x="30213" y="0"/>
                    <a:pt x="30168" y="2"/>
                    <a:pt x="30122" y="5"/>
                  </a:cubicBezTo>
                  <a:lnTo>
                    <a:pt x="1735" y="2974"/>
                  </a:lnTo>
                  <a:cubicBezTo>
                    <a:pt x="735" y="3074"/>
                    <a:pt x="1" y="3941"/>
                    <a:pt x="134" y="4942"/>
                  </a:cubicBezTo>
                  <a:lnTo>
                    <a:pt x="1635" y="19452"/>
                  </a:lnTo>
                  <a:cubicBezTo>
                    <a:pt x="1699" y="20409"/>
                    <a:pt x="2555" y="21091"/>
                    <a:pt x="3505" y="21091"/>
                  </a:cubicBezTo>
                  <a:cubicBezTo>
                    <a:pt x="3549" y="21091"/>
                    <a:pt x="3593" y="21090"/>
                    <a:pt x="3637" y="21087"/>
                  </a:cubicBezTo>
                  <a:lnTo>
                    <a:pt x="25652" y="18785"/>
                  </a:lnTo>
                  <a:cubicBezTo>
                    <a:pt x="25710" y="18779"/>
                    <a:pt x="25768" y="18776"/>
                    <a:pt x="25827" y="18776"/>
                  </a:cubicBezTo>
                  <a:cubicBezTo>
                    <a:pt x="26110" y="18776"/>
                    <a:pt x="26404" y="18841"/>
                    <a:pt x="26653" y="18952"/>
                  </a:cubicBezTo>
                  <a:lnTo>
                    <a:pt x="31390" y="21353"/>
                  </a:lnTo>
                  <a:cubicBezTo>
                    <a:pt x="31664" y="21487"/>
                    <a:pt x="31945" y="21548"/>
                    <a:pt x="32218" y="21548"/>
                  </a:cubicBezTo>
                  <a:cubicBezTo>
                    <a:pt x="33238" y="21548"/>
                    <a:pt x="34130" y="20691"/>
                    <a:pt x="34025" y="19586"/>
                  </a:cubicBezTo>
                  <a:lnTo>
                    <a:pt x="33858" y="17951"/>
                  </a:lnTo>
                  <a:lnTo>
                    <a:pt x="33525" y="14749"/>
                  </a:lnTo>
                  <a:lnTo>
                    <a:pt x="32157" y="1639"/>
                  </a:lnTo>
                  <a:cubicBezTo>
                    <a:pt x="32061" y="683"/>
                    <a:pt x="31234" y="0"/>
                    <a:pt x="30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4"/>
            <p:cNvSpPr/>
            <p:nvPr/>
          </p:nvSpPr>
          <p:spPr>
            <a:xfrm>
              <a:off x="6082025" y="700100"/>
              <a:ext cx="561250" cy="104250"/>
            </a:xfrm>
            <a:custGeom>
              <a:avLst/>
              <a:gdLst/>
              <a:ahLst/>
              <a:cxnLst/>
              <a:rect l="l" t="t" r="r" b="b"/>
              <a:pathLst>
                <a:path w="22450" h="4170" extrusionOk="0">
                  <a:moveTo>
                    <a:pt x="22250" y="0"/>
                  </a:moveTo>
                  <a:lnTo>
                    <a:pt x="1" y="2435"/>
                  </a:lnTo>
                  <a:lnTo>
                    <a:pt x="167" y="4170"/>
                  </a:lnTo>
                  <a:lnTo>
                    <a:pt x="22450" y="1735"/>
                  </a:lnTo>
                  <a:lnTo>
                    <a:pt x="22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4"/>
            <p:cNvSpPr/>
            <p:nvPr/>
          </p:nvSpPr>
          <p:spPr>
            <a:xfrm>
              <a:off x="6237975" y="782650"/>
              <a:ext cx="413650" cy="89250"/>
            </a:xfrm>
            <a:custGeom>
              <a:avLst/>
              <a:gdLst/>
              <a:ahLst/>
              <a:cxnLst/>
              <a:rect l="l" t="t" r="r" b="b"/>
              <a:pathLst>
                <a:path w="16546" h="3570" extrusionOk="0">
                  <a:moveTo>
                    <a:pt x="16345" y="1"/>
                  </a:moveTo>
                  <a:lnTo>
                    <a:pt x="0" y="1802"/>
                  </a:lnTo>
                  <a:lnTo>
                    <a:pt x="167" y="3570"/>
                  </a:lnTo>
                  <a:lnTo>
                    <a:pt x="16546" y="1735"/>
                  </a:lnTo>
                  <a:lnTo>
                    <a:pt x="163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4"/>
            <p:cNvSpPr/>
            <p:nvPr/>
          </p:nvSpPr>
          <p:spPr>
            <a:xfrm>
              <a:off x="6159575" y="866050"/>
              <a:ext cx="501225" cy="97600"/>
            </a:xfrm>
            <a:custGeom>
              <a:avLst/>
              <a:gdLst/>
              <a:ahLst/>
              <a:cxnLst/>
              <a:rect l="l" t="t" r="r" b="b"/>
              <a:pathLst>
                <a:path w="20049" h="3904" extrusionOk="0">
                  <a:moveTo>
                    <a:pt x="19848" y="0"/>
                  </a:moveTo>
                  <a:lnTo>
                    <a:pt x="1" y="2169"/>
                  </a:lnTo>
                  <a:lnTo>
                    <a:pt x="201" y="3903"/>
                  </a:lnTo>
                  <a:lnTo>
                    <a:pt x="20048" y="1735"/>
                  </a:lnTo>
                  <a:lnTo>
                    <a:pt x="19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44"/>
          <p:cNvGrpSpPr/>
          <p:nvPr/>
        </p:nvGrpSpPr>
        <p:grpSpPr>
          <a:xfrm>
            <a:off x="3146800" y="3845600"/>
            <a:ext cx="1425200" cy="1217575"/>
            <a:chOff x="6217325" y="1962975"/>
            <a:chExt cx="1425200" cy="1217575"/>
          </a:xfrm>
        </p:grpSpPr>
        <p:sp>
          <p:nvSpPr>
            <p:cNvPr id="1103" name="Google Shape;1103;p44"/>
            <p:cNvSpPr/>
            <p:nvPr/>
          </p:nvSpPr>
          <p:spPr>
            <a:xfrm>
              <a:off x="6217325" y="2040525"/>
              <a:ext cx="1400175" cy="1140025"/>
            </a:xfrm>
            <a:custGeom>
              <a:avLst/>
              <a:gdLst/>
              <a:ahLst/>
              <a:cxnLst/>
              <a:rect l="l" t="t" r="r" b="b"/>
              <a:pathLst>
                <a:path w="56007" h="45601" extrusionOk="0">
                  <a:moveTo>
                    <a:pt x="9707" y="1"/>
                  </a:moveTo>
                  <a:lnTo>
                    <a:pt x="0" y="31156"/>
                  </a:lnTo>
                  <a:lnTo>
                    <a:pt x="46300" y="45600"/>
                  </a:lnTo>
                  <a:lnTo>
                    <a:pt x="56007" y="14411"/>
                  </a:lnTo>
                  <a:lnTo>
                    <a:pt x="97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4"/>
            <p:cNvSpPr/>
            <p:nvPr/>
          </p:nvSpPr>
          <p:spPr>
            <a:xfrm>
              <a:off x="6460825" y="1962975"/>
              <a:ext cx="1181700" cy="437850"/>
            </a:xfrm>
            <a:custGeom>
              <a:avLst/>
              <a:gdLst/>
              <a:ahLst/>
              <a:cxnLst/>
              <a:rect l="l" t="t" r="r" b="b"/>
              <a:pathLst>
                <a:path w="47268" h="17514" extrusionOk="0">
                  <a:moveTo>
                    <a:pt x="968" y="1"/>
                  </a:moveTo>
                  <a:lnTo>
                    <a:pt x="0" y="3069"/>
                  </a:lnTo>
                  <a:lnTo>
                    <a:pt x="46300" y="17513"/>
                  </a:lnTo>
                  <a:lnTo>
                    <a:pt x="47267" y="14444"/>
                  </a:lnTo>
                  <a:lnTo>
                    <a:pt x="968" y="1"/>
                  </a:ln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44"/>
          <p:cNvGrpSpPr/>
          <p:nvPr/>
        </p:nvGrpSpPr>
        <p:grpSpPr>
          <a:xfrm>
            <a:off x="3349741" y="4114118"/>
            <a:ext cx="924586" cy="937309"/>
            <a:chOff x="7198391" y="5"/>
            <a:chExt cx="924586" cy="937309"/>
          </a:xfrm>
        </p:grpSpPr>
        <p:sp>
          <p:nvSpPr>
            <p:cNvPr id="1106" name="Google Shape;1106;p44"/>
            <p:cNvSpPr/>
            <p:nvPr/>
          </p:nvSpPr>
          <p:spPr>
            <a:xfrm rot="1123842">
              <a:off x="7299502" y="98352"/>
              <a:ext cx="722364" cy="740624"/>
            </a:xfrm>
            <a:custGeom>
              <a:avLst/>
              <a:gdLst/>
              <a:ahLst/>
              <a:cxnLst/>
              <a:rect l="l" t="t" r="r" b="b"/>
              <a:pathLst>
                <a:path w="30826" h="31694" extrusionOk="0">
                  <a:moveTo>
                    <a:pt x="15419" y="1"/>
                  </a:moveTo>
                  <a:cubicBezTo>
                    <a:pt x="14990" y="1"/>
                    <a:pt x="14645" y="346"/>
                    <a:pt x="14645" y="763"/>
                  </a:cubicBezTo>
                  <a:lnTo>
                    <a:pt x="14645" y="1739"/>
                  </a:lnTo>
                  <a:lnTo>
                    <a:pt x="14645" y="1858"/>
                  </a:lnTo>
                  <a:lnTo>
                    <a:pt x="14645" y="2846"/>
                  </a:lnTo>
                  <a:lnTo>
                    <a:pt x="750" y="2846"/>
                  </a:lnTo>
                  <a:cubicBezTo>
                    <a:pt x="345" y="2846"/>
                    <a:pt x="0" y="3168"/>
                    <a:pt x="0" y="3584"/>
                  </a:cubicBezTo>
                  <a:lnTo>
                    <a:pt x="0" y="4120"/>
                  </a:lnTo>
                  <a:lnTo>
                    <a:pt x="0" y="5406"/>
                  </a:lnTo>
                  <a:lnTo>
                    <a:pt x="0" y="5430"/>
                  </a:lnTo>
                  <a:cubicBezTo>
                    <a:pt x="0" y="5835"/>
                    <a:pt x="334" y="6180"/>
                    <a:pt x="750" y="6180"/>
                  </a:cubicBezTo>
                  <a:lnTo>
                    <a:pt x="1536" y="6180"/>
                  </a:lnTo>
                  <a:lnTo>
                    <a:pt x="1536" y="24968"/>
                  </a:lnTo>
                  <a:lnTo>
                    <a:pt x="1536" y="25004"/>
                  </a:lnTo>
                  <a:cubicBezTo>
                    <a:pt x="1536" y="25432"/>
                    <a:pt x="1869" y="25778"/>
                    <a:pt x="2310" y="25778"/>
                  </a:cubicBezTo>
                  <a:lnTo>
                    <a:pt x="8680" y="25778"/>
                  </a:lnTo>
                  <a:lnTo>
                    <a:pt x="7382" y="30683"/>
                  </a:lnTo>
                  <a:cubicBezTo>
                    <a:pt x="7275" y="31076"/>
                    <a:pt x="7453" y="31481"/>
                    <a:pt x="7823" y="31624"/>
                  </a:cubicBezTo>
                  <a:cubicBezTo>
                    <a:pt x="7858" y="31635"/>
                    <a:pt x="7894" y="31635"/>
                    <a:pt x="7918" y="31659"/>
                  </a:cubicBezTo>
                  <a:lnTo>
                    <a:pt x="7942" y="31659"/>
                  </a:lnTo>
                  <a:cubicBezTo>
                    <a:pt x="7965" y="31659"/>
                    <a:pt x="7989" y="31671"/>
                    <a:pt x="8001" y="31671"/>
                  </a:cubicBezTo>
                  <a:lnTo>
                    <a:pt x="8215" y="31671"/>
                  </a:lnTo>
                  <a:cubicBezTo>
                    <a:pt x="8227" y="31671"/>
                    <a:pt x="8251" y="31671"/>
                    <a:pt x="8275" y="31659"/>
                  </a:cubicBezTo>
                  <a:lnTo>
                    <a:pt x="8311" y="31659"/>
                  </a:lnTo>
                  <a:cubicBezTo>
                    <a:pt x="8323" y="31659"/>
                    <a:pt x="8346" y="31635"/>
                    <a:pt x="8370" y="31635"/>
                  </a:cubicBezTo>
                  <a:lnTo>
                    <a:pt x="8382" y="31635"/>
                  </a:lnTo>
                  <a:cubicBezTo>
                    <a:pt x="8406" y="31624"/>
                    <a:pt x="8442" y="31612"/>
                    <a:pt x="8466" y="31612"/>
                  </a:cubicBezTo>
                  <a:cubicBezTo>
                    <a:pt x="8501" y="31600"/>
                    <a:pt x="8525" y="31576"/>
                    <a:pt x="8549" y="31564"/>
                  </a:cubicBezTo>
                  <a:cubicBezTo>
                    <a:pt x="8692" y="31457"/>
                    <a:pt x="8811" y="31314"/>
                    <a:pt x="8858" y="31135"/>
                  </a:cubicBezTo>
                  <a:lnTo>
                    <a:pt x="9358" y="29195"/>
                  </a:lnTo>
                  <a:cubicBezTo>
                    <a:pt x="9406" y="29218"/>
                    <a:pt x="9454" y="29218"/>
                    <a:pt x="9513" y="29218"/>
                  </a:cubicBezTo>
                  <a:lnTo>
                    <a:pt x="21348" y="29218"/>
                  </a:lnTo>
                  <a:cubicBezTo>
                    <a:pt x="21384" y="29218"/>
                    <a:pt x="21443" y="29195"/>
                    <a:pt x="21491" y="29195"/>
                  </a:cubicBezTo>
                  <a:lnTo>
                    <a:pt x="22003" y="31135"/>
                  </a:lnTo>
                  <a:cubicBezTo>
                    <a:pt x="22095" y="31468"/>
                    <a:pt x="22404" y="31694"/>
                    <a:pt x="22738" y="31694"/>
                  </a:cubicBezTo>
                  <a:cubicBezTo>
                    <a:pt x="22833" y="31694"/>
                    <a:pt x="22931" y="31675"/>
                    <a:pt x="23027" y="31635"/>
                  </a:cubicBezTo>
                  <a:cubicBezTo>
                    <a:pt x="23051" y="31624"/>
                    <a:pt x="23074" y="31624"/>
                    <a:pt x="23098" y="31612"/>
                  </a:cubicBezTo>
                  <a:cubicBezTo>
                    <a:pt x="23110" y="31600"/>
                    <a:pt x="23146" y="31576"/>
                    <a:pt x="23158" y="31576"/>
                  </a:cubicBezTo>
                  <a:cubicBezTo>
                    <a:pt x="23432" y="31397"/>
                    <a:pt x="23551" y="31040"/>
                    <a:pt x="23455" y="30719"/>
                  </a:cubicBezTo>
                  <a:lnTo>
                    <a:pt x="22158" y="25801"/>
                  </a:lnTo>
                  <a:lnTo>
                    <a:pt x="28516" y="25801"/>
                  </a:lnTo>
                  <a:cubicBezTo>
                    <a:pt x="28944" y="25801"/>
                    <a:pt x="29290" y="25468"/>
                    <a:pt x="29290" y="25027"/>
                  </a:cubicBezTo>
                  <a:lnTo>
                    <a:pt x="29290" y="6156"/>
                  </a:lnTo>
                  <a:lnTo>
                    <a:pt x="30075" y="6156"/>
                  </a:lnTo>
                  <a:cubicBezTo>
                    <a:pt x="30492" y="6156"/>
                    <a:pt x="30825" y="5835"/>
                    <a:pt x="30825" y="5418"/>
                  </a:cubicBezTo>
                  <a:lnTo>
                    <a:pt x="30825" y="5382"/>
                  </a:lnTo>
                  <a:lnTo>
                    <a:pt x="30825" y="4108"/>
                  </a:lnTo>
                  <a:lnTo>
                    <a:pt x="30825" y="3572"/>
                  </a:lnTo>
                  <a:cubicBezTo>
                    <a:pt x="30814" y="3168"/>
                    <a:pt x="30480" y="2846"/>
                    <a:pt x="30063" y="2846"/>
                  </a:cubicBezTo>
                  <a:lnTo>
                    <a:pt x="16169" y="2846"/>
                  </a:lnTo>
                  <a:lnTo>
                    <a:pt x="16169" y="786"/>
                  </a:lnTo>
                  <a:cubicBezTo>
                    <a:pt x="16169" y="536"/>
                    <a:pt x="16050" y="310"/>
                    <a:pt x="15871" y="167"/>
                  </a:cubicBezTo>
                  <a:cubicBezTo>
                    <a:pt x="15835" y="132"/>
                    <a:pt x="15812" y="120"/>
                    <a:pt x="15776" y="108"/>
                  </a:cubicBezTo>
                  <a:cubicBezTo>
                    <a:pt x="15752" y="84"/>
                    <a:pt x="15716" y="72"/>
                    <a:pt x="15669" y="60"/>
                  </a:cubicBezTo>
                  <a:cubicBezTo>
                    <a:pt x="15669" y="60"/>
                    <a:pt x="15657" y="60"/>
                    <a:pt x="15657" y="48"/>
                  </a:cubicBezTo>
                  <a:cubicBezTo>
                    <a:pt x="15645" y="48"/>
                    <a:pt x="15633" y="24"/>
                    <a:pt x="15609" y="24"/>
                  </a:cubicBezTo>
                  <a:cubicBezTo>
                    <a:pt x="15597" y="24"/>
                    <a:pt x="15597" y="24"/>
                    <a:pt x="15585" y="12"/>
                  </a:cubicBezTo>
                  <a:cubicBezTo>
                    <a:pt x="15574" y="12"/>
                    <a:pt x="15550" y="12"/>
                    <a:pt x="15550" y="1"/>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7" name="Google Shape;1107;p44"/>
            <p:cNvGrpSpPr/>
            <p:nvPr/>
          </p:nvGrpSpPr>
          <p:grpSpPr>
            <a:xfrm rot="1145498">
              <a:off x="7299915" y="97596"/>
              <a:ext cx="721538" cy="742128"/>
              <a:chOff x="7680184" y="2367475"/>
              <a:chExt cx="401703" cy="413166"/>
            </a:xfrm>
          </p:grpSpPr>
          <p:sp>
            <p:nvSpPr>
              <p:cNvPr id="1108" name="Google Shape;1108;p44"/>
              <p:cNvSpPr/>
              <p:nvPr/>
            </p:nvSpPr>
            <p:spPr>
              <a:xfrm>
                <a:off x="7871251" y="2367475"/>
                <a:ext cx="19569" cy="40981"/>
              </a:xfrm>
              <a:custGeom>
                <a:avLst/>
                <a:gdLst/>
                <a:ahLst/>
                <a:cxnLst/>
                <a:rect l="l" t="t" r="r" b="b"/>
                <a:pathLst>
                  <a:path w="478" h="1001" extrusionOk="0">
                    <a:moveTo>
                      <a:pt x="239" y="0"/>
                    </a:moveTo>
                    <a:cubicBezTo>
                      <a:pt x="96" y="0"/>
                      <a:pt x="1" y="120"/>
                      <a:pt x="1" y="239"/>
                    </a:cubicBezTo>
                    <a:lnTo>
                      <a:pt x="1" y="1001"/>
                    </a:lnTo>
                    <a:lnTo>
                      <a:pt x="477" y="1001"/>
                    </a:lnTo>
                    <a:lnTo>
                      <a:pt x="477" y="239"/>
                    </a:lnTo>
                    <a:cubicBezTo>
                      <a:pt x="477" y="96"/>
                      <a:pt x="358" y="0"/>
                      <a:pt x="2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4"/>
              <p:cNvSpPr/>
              <p:nvPr/>
            </p:nvSpPr>
            <p:spPr>
              <a:xfrm>
                <a:off x="7871251" y="2368458"/>
                <a:ext cx="15639" cy="41963"/>
              </a:xfrm>
              <a:custGeom>
                <a:avLst/>
                <a:gdLst/>
                <a:ahLst/>
                <a:cxnLst/>
                <a:rect l="l" t="t" r="r" b="b"/>
                <a:pathLst>
                  <a:path w="382" h="1025" extrusionOk="0">
                    <a:moveTo>
                      <a:pt x="239" y="0"/>
                    </a:moveTo>
                    <a:cubicBezTo>
                      <a:pt x="96" y="0"/>
                      <a:pt x="1" y="119"/>
                      <a:pt x="1" y="238"/>
                    </a:cubicBezTo>
                    <a:lnTo>
                      <a:pt x="1" y="1024"/>
                    </a:lnTo>
                    <a:lnTo>
                      <a:pt x="287" y="1024"/>
                    </a:lnTo>
                    <a:lnTo>
                      <a:pt x="287" y="238"/>
                    </a:lnTo>
                    <a:cubicBezTo>
                      <a:pt x="287" y="143"/>
                      <a:pt x="334" y="96"/>
                      <a:pt x="382" y="72"/>
                    </a:cubicBezTo>
                    <a:cubicBezTo>
                      <a:pt x="358" y="24"/>
                      <a:pt x="287"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4"/>
              <p:cNvSpPr/>
              <p:nvPr/>
            </p:nvSpPr>
            <p:spPr>
              <a:xfrm>
                <a:off x="7797149" y="2737000"/>
                <a:ext cx="166790" cy="11709"/>
              </a:xfrm>
              <a:custGeom>
                <a:avLst/>
                <a:gdLst/>
                <a:ahLst/>
                <a:cxnLst/>
                <a:rect l="l" t="t" r="r" b="b"/>
                <a:pathLst>
                  <a:path w="4074" h="286" extrusionOk="0">
                    <a:moveTo>
                      <a:pt x="144" y="0"/>
                    </a:moveTo>
                    <a:cubicBezTo>
                      <a:pt x="49" y="0"/>
                      <a:pt x="1" y="48"/>
                      <a:pt x="1" y="143"/>
                    </a:cubicBezTo>
                    <a:cubicBezTo>
                      <a:pt x="1" y="238"/>
                      <a:pt x="49" y="286"/>
                      <a:pt x="144" y="286"/>
                    </a:cubicBezTo>
                    <a:lnTo>
                      <a:pt x="3930" y="286"/>
                    </a:lnTo>
                    <a:cubicBezTo>
                      <a:pt x="4002" y="286"/>
                      <a:pt x="4073" y="214"/>
                      <a:pt x="4073" y="143"/>
                    </a:cubicBezTo>
                    <a:cubicBezTo>
                      <a:pt x="4073" y="48"/>
                      <a:pt x="4002" y="0"/>
                      <a:pt x="3930" y="0"/>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4"/>
              <p:cNvSpPr/>
              <p:nvPr/>
            </p:nvSpPr>
            <p:spPr>
              <a:xfrm>
                <a:off x="7948300" y="2699949"/>
                <a:ext cx="39016" cy="80693"/>
              </a:xfrm>
              <a:custGeom>
                <a:avLst/>
                <a:gdLst/>
                <a:ahLst/>
                <a:cxnLst/>
                <a:rect l="l" t="t" r="r" b="b"/>
                <a:pathLst>
                  <a:path w="953" h="1971" extrusionOk="0">
                    <a:moveTo>
                      <a:pt x="0" y="0"/>
                    </a:moveTo>
                    <a:lnTo>
                      <a:pt x="429" y="1786"/>
                    </a:lnTo>
                    <a:cubicBezTo>
                      <a:pt x="465" y="1912"/>
                      <a:pt x="556" y="1970"/>
                      <a:pt x="660" y="1970"/>
                    </a:cubicBezTo>
                    <a:cubicBezTo>
                      <a:pt x="693" y="1970"/>
                      <a:pt x="728" y="1964"/>
                      <a:pt x="762" y="1953"/>
                    </a:cubicBezTo>
                    <a:cubicBezTo>
                      <a:pt x="881" y="1881"/>
                      <a:pt x="953" y="1762"/>
                      <a:pt x="905" y="1643"/>
                    </a:cubicBezTo>
                    <a:lnTo>
                      <a:pt x="5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4"/>
              <p:cNvSpPr/>
              <p:nvPr/>
            </p:nvSpPr>
            <p:spPr>
              <a:xfrm>
                <a:off x="7774755" y="2701873"/>
                <a:ext cx="39998" cy="78564"/>
              </a:xfrm>
              <a:custGeom>
                <a:avLst/>
                <a:gdLst/>
                <a:ahLst/>
                <a:cxnLst/>
                <a:rect l="l" t="t" r="r" b="b"/>
                <a:pathLst>
                  <a:path w="977" h="1919" extrusionOk="0">
                    <a:moveTo>
                      <a:pt x="476" y="1"/>
                    </a:moveTo>
                    <a:lnTo>
                      <a:pt x="72" y="1620"/>
                    </a:lnTo>
                    <a:cubicBezTo>
                      <a:pt x="0" y="1715"/>
                      <a:pt x="72" y="1858"/>
                      <a:pt x="191" y="1906"/>
                    </a:cubicBezTo>
                    <a:cubicBezTo>
                      <a:pt x="216" y="1915"/>
                      <a:pt x="242" y="1918"/>
                      <a:pt x="267" y="1918"/>
                    </a:cubicBezTo>
                    <a:cubicBezTo>
                      <a:pt x="381" y="1918"/>
                      <a:pt x="481" y="1837"/>
                      <a:pt x="500" y="1739"/>
                    </a:cubicBezTo>
                    <a:lnTo>
                      <a:pt x="9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4"/>
              <p:cNvSpPr/>
              <p:nvPr/>
            </p:nvSpPr>
            <p:spPr>
              <a:xfrm>
                <a:off x="7946335" y="2701873"/>
                <a:ext cx="34185" cy="78769"/>
              </a:xfrm>
              <a:custGeom>
                <a:avLst/>
                <a:gdLst/>
                <a:ahLst/>
                <a:cxnLst/>
                <a:rect l="l" t="t" r="r" b="b"/>
                <a:pathLst>
                  <a:path w="835" h="1924" extrusionOk="0">
                    <a:moveTo>
                      <a:pt x="1" y="1"/>
                    </a:moveTo>
                    <a:lnTo>
                      <a:pt x="477" y="1739"/>
                    </a:lnTo>
                    <a:cubicBezTo>
                      <a:pt x="513" y="1865"/>
                      <a:pt x="604" y="1923"/>
                      <a:pt x="708" y="1923"/>
                    </a:cubicBezTo>
                    <a:cubicBezTo>
                      <a:pt x="741" y="1923"/>
                      <a:pt x="776" y="1917"/>
                      <a:pt x="810" y="1906"/>
                    </a:cubicBezTo>
                    <a:cubicBezTo>
                      <a:pt x="834" y="1906"/>
                      <a:pt x="834" y="1906"/>
                      <a:pt x="834" y="1858"/>
                    </a:cubicBezTo>
                    <a:cubicBezTo>
                      <a:pt x="810" y="1858"/>
                      <a:pt x="786" y="1811"/>
                      <a:pt x="763" y="1739"/>
                    </a:cubicBezTo>
                    <a:lnTo>
                      <a:pt x="2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4"/>
              <p:cNvSpPr/>
              <p:nvPr/>
            </p:nvSpPr>
            <p:spPr>
              <a:xfrm>
                <a:off x="7774755" y="2699949"/>
                <a:ext cx="29272" cy="80570"/>
              </a:xfrm>
              <a:custGeom>
                <a:avLst/>
                <a:gdLst/>
                <a:ahLst/>
                <a:cxnLst/>
                <a:rect l="l" t="t" r="r" b="b"/>
                <a:pathLst>
                  <a:path w="715" h="1968" extrusionOk="0">
                    <a:moveTo>
                      <a:pt x="453" y="0"/>
                    </a:moveTo>
                    <a:lnTo>
                      <a:pt x="24" y="1643"/>
                    </a:lnTo>
                    <a:cubicBezTo>
                      <a:pt x="0" y="1762"/>
                      <a:pt x="72" y="1881"/>
                      <a:pt x="191" y="1953"/>
                    </a:cubicBezTo>
                    <a:cubicBezTo>
                      <a:pt x="217" y="1962"/>
                      <a:pt x="243" y="1967"/>
                      <a:pt x="270" y="1967"/>
                    </a:cubicBezTo>
                    <a:cubicBezTo>
                      <a:pt x="318" y="1967"/>
                      <a:pt x="368" y="1951"/>
                      <a:pt x="429" y="1905"/>
                    </a:cubicBezTo>
                    <a:cubicBezTo>
                      <a:pt x="334" y="1881"/>
                      <a:pt x="262" y="1762"/>
                      <a:pt x="310" y="1643"/>
                    </a:cubicBezTo>
                    <a:lnTo>
                      <a:pt x="7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4"/>
              <p:cNvSpPr/>
              <p:nvPr/>
            </p:nvSpPr>
            <p:spPr>
              <a:xfrm>
                <a:off x="7700654" y="2446449"/>
                <a:ext cx="361746" cy="257431"/>
              </a:xfrm>
              <a:custGeom>
                <a:avLst/>
                <a:gdLst/>
                <a:ahLst/>
                <a:cxnLst/>
                <a:rect l="l" t="t" r="r" b="b"/>
                <a:pathLst>
                  <a:path w="8836" h="6288" extrusionOk="0">
                    <a:moveTo>
                      <a:pt x="0" y="0"/>
                    </a:moveTo>
                    <a:lnTo>
                      <a:pt x="0" y="6049"/>
                    </a:lnTo>
                    <a:cubicBezTo>
                      <a:pt x="0" y="6168"/>
                      <a:pt x="96" y="6287"/>
                      <a:pt x="238" y="6287"/>
                    </a:cubicBezTo>
                    <a:lnTo>
                      <a:pt x="8574" y="6287"/>
                    </a:lnTo>
                    <a:cubicBezTo>
                      <a:pt x="8716" y="6287"/>
                      <a:pt x="8812" y="6168"/>
                      <a:pt x="8835" y="6049"/>
                    </a:cubicBezTo>
                    <a:lnTo>
                      <a:pt x="8835" y="0"/>
                    </a:ln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4"/>
              <p:cNvSpPr/>
              <p:nvPr/>
            </p:nvSpPr>
            <p:spPr>
              <a:xfrm>
                <a:off x="7699671" y="2445466"/>
                <a:ext cx="27348" cy="258413"/>
              </a:xfrm>
              <a:custGeom>
                <a:avLst/>
                <a:gdLst/>
                <a:ahLst/>
                <a:cxnLst/>
                <a:rect l="l" t="t" r="r" b="b"/>
                <a:pathLst>
                  <a:path w="668" h="6312" extrusionOk="0">
                    <a:moveTo>
                      <a:pt x="0" y="1"/>
                    </a:moveTo>
                    <a:lnTo>
                      <a:pt x="0" y="6049"/>
                    </a:lnTo>
                    <a:cubicBezTo>
                      <a:pt x="0" y="6192"/>
                      <a:pt x="120" y="6311"/>
                      <a:pt x="262" y="6311"/>
                    </a:cubicBezTo>
                    <a:lnTo>
                      <a:pt x="667" y="6311"/>
                    </a:lnTo>
                    <a:cubicBezTo>
                      <a:pt x="524" y="6311"/>
                      <a:pt x="405" y="6192"/>
                      <a:pt x="405" y="6049"/>
                    </a:cubicBezTo>
                    <a:lnTo>
                      <a:pt x="405" y="1"/>
                    </a:lnTo>
                    <a:close/>
                  </a:path>
                </a:pathLst>
              </a:custGeom>
              <a:solidFill>
                <a:srgbClr val="D8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4"/>
              <p:cNvSpPr/>
              <p:nvPr/>
            </p:nvSpPr>
            <p:spPr>
              <a:xfrm>
                <a:off x="7680184" y="2404526"/>
                <a:ext cx="401703" cy="43929"/>
              </a:xfrm>
              <a:custGeom>
                <a:avLst/>
                <a:gdLst/>
                <a:ahLst/>
                <a:cxnLst/>
                <a:rect l="l" t="t" r="r" b="b"/>
                <a:pathLst>
                  <a:path w="9812" h="1073" extrusionOk="0">
                    <a:moveTo>
                      <a:pt x="238" y="0"/>
                    </a:moveTo>
                    <a:cubicBezTo>
                      <a:pt x="119" y="0"/>
                      <a:pt x="0" y="119"/>
                      <a:pt x="0" y="239"/>
                    </a:cubicBezTo>
                    <a:lnTo>
                      <a:pt x="0" y="834"/>
                    </a:lnTo>
                    <a:cubicBezTo>
                      <a:pt x="0" y="953"/>
                      <a:pt x="119" y="1072"/>
                      <a:pt x="238" y="1072"/>
                    </a:cubicBezTo>
                    <a:lnTo>
                      <a:pt x="9574" y="1072"/>
                    </a:lnTo>
                    <a:cubicBezTo>
                      <a:pt x="9693" y="1072"/>
                      <a:pt x="9812" y="977"/>
                      <a:pt x="9812" y="834"/>
                    </a:cubicBezTo>
                    <a:lnTo>
                      <a:pt x="9812" y="239"/>
                    </a:lnTo>
                    <a:cubicBezTo>
                      <a:pt x="9812" y="96"/>
                      <a:pt x="9693" y="0"/>
                      <a:pt x="9574" y="0"/>
                    </a:cubicBezTo>
                    <a:close/>
                  </a:path>
                </a:pathLst>
              </a:custGeom>
              <a:solidFill>
                <a:srgbClr val="707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4"/>
              <p:cNvSpPr/>
              <p:nvPr/>
            </p:nvSpPr>
            <p:spPr>
              <a:xfrm>
                <a:off x="7681166" y="2422089"/>
                <a:ext cx="400721" cy="27307"/>
              </a:xfrm>
              <a:custGeom>
                <a:avLst/>
                <a:gdLst/>
                <a:ahLst/>
                <a:cxnLst/>
                <a:rect l="l" t="t" r="r" b="b"/>
                <a:pathLst>
                  <a:path w="9788" h="667" extrusionOk="0">
                    <a:moveTo>
                      <a:pt x="0" y="0"/>
                    </a:moveTo>
                    <a:lnTo>
                      <a:pt x="0" y="429"/>
                    </a:lnTo>
                    <a:cubicBezTo>
                      <a:pt x="0" y="572"/>
                      <a:pt x="119" y="667"/>
                      <a:pt x="238" y="667"/>
                    </a:cubicBezTo>
                    <a:lnTo>
                      <a:pt x="9550" y="667"/>
                    </a:lnTo>
                    <a:cubicBezTo>
                      <a:pt x="9693" y="667"/>
                      <a:pt x="9788" y="548"/>
                      <a:pt x="9788" y="429"/>
                    </a:cubicBezTo>
                    <a:lnTo>
                      <a:pt x="9788" y="0"/>
                    </a:lnTo>
                    <a:cubicBezTo>
                      <a:pt x="9788" y="119"/>
                      <a:pt x="9669" y="238"/>
                      <a:pt x="9550" y="238"/>
                    </a:cubicBezTo>
                    <a:lnTo>
                      <a:pt x="238" y="238"/>
                    </a:lnTo>
                    <a:cubicBezTo>
                      <a:pt x="95" y="238"/>
                      <a:pt x="0" y="119"/>
                      <a:pt x="0" y="0"/>
                    </a:cubicBezTo>
                    <a:close/>
                  </a:path>
                </a:pathLst>
              </a:custGeom>
              <a:solidFill>
                <a:srgbClr val="5B5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4"/>
              <p:cNvSpPr/>
              <p:nvPr/>
            </p:nvSpPr>
            <p:spPr>
              <a:xfrm>
                <a:off x="7865396" y="2586832"/>
                <a:ext cx="32220" cy="76107"/>
              </a:xfrm>
              <a:custGeom>
                <a:avLst/>
                <a:gdLst/>
                <a:ahLst/>
                <a:cxnLst/>
                <a:rect l="l" t="t" r="r" b="b"/>
                <a:pathLst>
                  <a:path w="787" h="1859" extrusionOk="0">
                    <a:moveTo>
                      <a:pt x="49" y="1"/>
                    </a:moveTo>
                    <a:cubicBezTo>
                      <a:pt x="25" y="1"/>
                      <a:pt x="1" y="24"/>
                      <a:pt x="1" y="72"/>
                    </a:cubicBezTo>
                    <a:lnTo>
                      <a:pt x="1" y="1787"/>
                    </a:lnTo>
                    <a:cubicBezTo>
                      <a:pt x="1" y="1811"/>
                      <a:pt x="25" y="1858"/>
                      <a:pt x="49" y="1858"/>
                    </a:cubicBezTo>
                    <a:lnTo>
                      <a:pt x="739" y="1858"/>
                    </a:lnTo>
                    <a:cubicBezTo>
                      <a:pt x="763" y="1858"/>
                      <a:pt x="787" y="1811"/>
                      <a:pt x="787" y="1787"/>
                    </a:cubicBezTo>
                    <a:lnTo>
                      <a:pt x="787" y="72"/>
                    </a:lnTo>
                    <a:cubicBezTo>
                      <a:pt x="787" y="24"/>
                      <a:pt x="763" y="1"/>
                      <a:pt x="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4"/>
              <p:cNvSpPr/>
              <p:nvPr/>
            </p:nvSpPr>
            <p:spPr>
              <a:xfrm>
                <a:off x="7897575" y="2555636"/>
                <a:ext cx="33202" cy="107304"/>
              </a:xfrm>
              <a:custGeom>
                <a:avLst/>
                <a:gdLst/>
                <a:ahLst/>
                <a:cxnLst/>
                <a:rect l="l" t="t" r="r" b="b"/>
                <a:pathLst>
                  <a:path w="811" h="2621" extrusionOk="0">
                    <a:moveTo>
                      <a:pt x="72" y="1"/>
                    </a:moveTo>
                    <a:cubicBezTo>
                      <a:pt x="48" y="1"/>
                      <a:pt x="1" y="24"/>
                      <a:pt x="1" y="48"/>
                    </a:cubicBezTo>
                    <a:lnTo>
                      <a:pt x="1" y="2549"/>
                    </a:lnTo>
                    <a:cubicBezTo>
                      <a:pt x="1" y="2573"/>
                      <a:pt x="48" y="2620"/>
                      <a:pt x="72" y="2620"/>
                    </a:cubicBezTo>
                    <a:lnTo>
                      <a:pt x="763" y="2620"/>
                    </a:lnTo>
                    <a:cubicBezTo>
                      <a:pt x="787" y="2620"/>
                      <a:pt x="811" y="2573"/>
                      <a:pt x="811" y="2549"/>
                    </a:cubicBezTo>
                    <a:lnTo>
                      <a:pt x="811" y="48"/>
                    </a:lnTo>
                    <a:cubicBezTo>
                      <a:pt x="811" y="24"/>
                      <a:pt x="787" y="1"/>
                      <a:pt x="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4"/>
              <p:cNvSpPr/>
              <p:nvPr/>
            </p:nvSpPr>
            <p:spPr>
              <a:xfrm>
                <a:off x="7930737" y="2521533"/>
                <a:ext cx="33202" cy="141407"/>
              </a:xfrm>
              <a:custGeom>
                <a:avLst/>
                <a:gdLst/>
                <a:ahLst/>
                <a:cxnLst/>
                <a:rect l="l" t="t" r="r" b="b"/>
                <a:pathLst>
                  <a:path w="811" h="3454" extrusionOk="0">
                    <a:moveTo>
                      <a:pt x="72" y="0"/>
                    </a:moveTo>
                    <a:cubicBezTo>
                      <a:pt x="24" y="0"/>
                      <a:pt x="1" y="24"/>
                      <a:pt x="1" y="48"/>
                    </a:cubicBezTo>
                    <a:lnTo>
                      <a:pt x="1" y="3382"/>
                    </a:lnTo>
                    <a:cubicBezTo>
                      <a:pt x="1" y="3406"/>
                      <a:pt x="24" y="3453"/>
                      <a:pt x="72" y="3453"/>
                    </a:cubicBezTo>
                    <a:lnTo>
                      <a:pt x="739" y="3453"/>
                    </a:lnTo>
                    <a:cubicBezTo>
                      <a:pt x="786" y="3453"/>
                      <a:pt x="810" y="3406"/>
                      <a:pt x="810" y="3382"/>
                    </a:cubicBezTo>
                    <a:lnTo>
                      <a:pt x="810" y="48"/>
                    </a:lnTo>
                    <a:cubicBezTo>
                      <a:pt x="810" y="24"/>
                      <a:pt x="786" y="0"/>
                      <a:pt x="7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4"/>
              <p:cNvSpPr/>
              <p:nvPr/>
            </p:nvSpPr>
            <p:spPr>
              <a:xfrm>
                <a:off x="7963898" y="2483499"/>
                <a:ext cx="33161" cy="179440"/>
              </a:xfrm>
              <a:custGeom>
                <a:avLst/>
                <a:gdLst/>
                <a:ahLst/>
                <a:cxnLst/>
                <a:rect l="l" t="t" r="r" b="b"/>
                <a:pathLst>
                  <a:path w="810" h="4383" extrusionOk="0">
                    <a:moveTo>
                      <a:pt x="48" y="0"/>
                    </a:moveTo>
                    <a:cubicBezTo>
                      <a:pt x="24" y="0"/>
                      <a:pt x="0" y="24"/>
                      <a:pt x="0" y="48"/>
                    </a:cubicBezTo>
                    <a:lnTo>
                      <a:pt x="0" y="4311"/>
                    </a:lnTo>
                    <a:cubicBezTo>
                      <a:pt x="0" y="4335"/>
                      <a:pt x="24" y="4382"/>
                      <a:pt x="48" y="4382"/>
                    </a:cubicBezTo>
                    <a:lnTo>
                      <a:pt x="738" y="4382"/>
                    </a:lnTo>
                    <a:cubicBezTo>
                      <a:pt x="762" y="4382"/>
                      <a:pt x="810" y="4335"/>
                      <a:pt x="810" y="4311"/>
                    </a:cubicBezTo>
                    <a:lnTo>
                      <a:pt x="810" y="48"/>
                    </a:lnTo>
                    <a:cubicBezTo>
                      <a:pt x="810" y="24"/>
                      <a:pt x="762" y="0"/>
                      <a:pt x="7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4"/>
              <p:cNvSpPr/>
              <p:nvPr/>
            </p:nvSpPr>
            <p:spPr>
              <a:xfrm>
                <a:off x="7865396" y="2583925"/>
                <a:ext cx="19569" cy="79014"/>
              </a:xfrm>
              <a:custGeom>
                <a:avLst/>
                <a:gdLst/>
                <a:ahLst/>
                <a:cxnLst/>
                <a:rect l="l" t="t" r="r" b="b"/>
                <a:pathLst>
                  <a:path w="478" h="1930" extrusionOk="0">
                    <a:moveTo>
                      <a:pt x="72" y="0"/>
                    </a:moveTo>
                    <a:cubicBezTo>
                      <a:pt x="49" y="0"/>
                      <a:pt x="1" y="48"/>
                      <a:pt x="1" y="95"/>
                    </a:cubicBezTo>
                    <a:lnTo>
                      <a:pt x="1" y="1834"/>
                    </a:lnTo>
                    <a:cubicBezTo>
                      <a:pt x="1" y="1858"/>
                      <a:pt x="25" y="1929"/>
                      <a:pt x="72" y="1929"/>
                    </a:cubicBezTo>
                    <a:lnTo>
                      <a:pt x="477" y="1929"/>
                    </a:lnTo>
                    <a:cubicBezTo>
                      <a:pt x="406" y="1929"/>
                      <a:pt x="382" y="1882"/>
                      <a:pt x="382" y="1834"/>
                    </a:cubicBezTo>
                    <a:lnTo>
                      <a:pt x="382" y="95"/>
                    </a:lnTo>
                    <a:cubicBezTo>
                      <a:pt x="382" y="72"/>
                      <a:pt x="406" y="0"/>
                      <a:pt x="477" y="0"/>
                    </a:cubicBezTo>
                    <a:close/>
                  </a:path>
                </a:pathLst>
              </a:custGeom>
              <a:solidFill>
                <a:srgbClr val="CC9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4"/>
              <p:cNvSpPr/>
              <p:nvPr/>
            </p:nvSpPr>
            <p:spPr>
              <a:xfrm>
                <a:off x="7897575" y="2552729"/>
                <a:ext cx="19569" cy="110210"/>
              </a:xfrm>
              <a:custGeom>
                <a:avLst/>
                <a:gdLst/>
                <a:ahLst/>
                <a:cxnLst/>
                <a:rect l="l" t="t" r="r" b="b"/>
                <a:pathLst>
                  <a:path w="478" h="2692" extrusionOk="0">
                    <a:moveTo>
                      <a:pt x="96" y="0"/>
                    </a:moveTo>
                    <a:cubicBezTo>
                      <a:pt x="72" y="0"/>
                      <a:pt x="1" y="24"/>
                      <a:pt x="1" y="95"/>
                    </a:cubicBezTo>
                    <a:lnTo>
                      <a:pt x="1" y="2596"/>
                    </a:lnTo>
                    <a:cubicBezTo>
                      <a:pt x="1" y="2620"/>
                      <a:pt x="48" y="2691"/>
                      <a:pt x="96" y="2691"/>
                    </a:cubicBezTo>
                    <a:lnTo>
                      <a:pt x="477" y="2691"/>
                    </a:lnTo>
                    <a:cubicBezTo>
                      <a:pt x="429" y="2691"/>
                      <a:pt x="406" y="2644"/>
                      <a:pt x="406" y="2596"/>
                    </a:cubicBezTo>
                    <a:lnTo>
                      <a:pt x="406" y="95"/>
                    </a:lnTo>
                    <a:cubicBezTo>
                      <a:pt x="406" y="72"/>
                      <a:pt x="429" y="0"/>
                      <a:pt x="477" y="0"/>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4"/>
              <p:cNvSpPr/>
              <p:nvPr/>
            </p:nvSpPr>
            <p:spPr>
              <a:xfrm>
                <a:off x="7930737" y="2518585"/>
                <a:ext cx="19528" cy="144354"/>
              </a:xfrm>
              <a:custGeom>
                <a:avLst/>
                <a:gdLst/>
                <a:ahLst/>
                <a:cxnLst/>
                <a:rect l="l" t="t" r="r" b="b"/>
                <a:pathLst>
                  <a:path w="477" h="3526" extrusionOk="0">
                    <a:moveTo>
                      <a:pt x="96" y="1"/>
                    </a:moveTo>
                    <a:cubicBezTo>
                      <a:pt x="72" y="1"/>
                      <a:pt x="1" y="24"/>
                      <a:pt x="1" y="96"/>
                    </a:cubicBezTo>
                    <a:lnTo>
                      <a:pt x="1" y="3430"/>
                    </a:lnTo>
                    <a:cubicBezTo>
                      <a:pt x="1" y="3454"/>
                      <a:pt x="24" y="3525"/>
                      <a:pt x="96" y="3525"/>
                    </a:cubicBezTo>
                    <a:lnTo>
                      <a:pt x="477" y="3525"/>
                    </a:lnTo>
                    <a:cubicBezTo>
                      <a:pt x="429" y="3525"/>
                      <a:pt x="382" y="3478"/>
                      <a:pt x="382" y="3430"/>
                    </a:cubicBezTo>
                    <a:lnTo>
                      <a:pt x="382" y="96"/>
                    </a:lnTo>
                    <a:cubicBezTo>
                      <a:pt x="382" y="72"/>
                      <a:pt x="429" y="1"/>
                      <a:pt x="477" y="1"/>
                    </a:cubicBezTo>
                    <a:close/>
                  </a:path>
                </a:pathLst>
              </a:custGeom>
              <a:solidFill>
                <a:srgbClr val="D9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4"/>
              <p:cNvSpPr/>
              <p:nvPr/>
            </p:nvSpPr>
            <p:spPr>
              <a:xfrm>
                <a:off x="7963898" y="2480552"/>
                <a:ext cx="19528" cy="182388"/>
              </a:xfrm>
              <a:custGeom>
                <a:avLst/>
                <a:gdLst/>
                <a:ahLst/>
                <a:cxnLst/>
                <a:rect l="l" t="t" r="r" b="b"/>
                <a:pathLst>
                  <a:path w="477" h="4455" extrusionOk="0">
                    <a:moveTo>
                      <a:pt x="95" y="1"/>
                    </a:moveTo>
                    <a:cubicBezTo>
                      <a:pt x="48" y="1"/>
                      <a:pt x="0" y="49"/>
                      <a:pt x="0" y="96"/>
                    </a:cubicBezTo>
                    <a:lnTo>
                      <a:pt x="0" y="4359"/>
                    </a:lnTo>
                    <a:cubicBezTo>
                      <a:pt x="0" y="4383"/>
                      <a:pt x="24" y="4454"/>
                      <a:pt x="95" y="4454"/>
                    </a:cubicBezTo>
                    <a:lnTo>
                      <a:pt x="477" y="4454"/>
                    </a:lnTo>
                    <a:cubicBezTo>
                      <a:pt x="405" y="4454"/>
                      <a:pt x="381" y="4407"/>
                      <a:pt x="381" y="4359"/>
                    </a:cubicBezTo>
                    <a:lnTo>
                      <a:pt x="381" y="96"/>
                    </a:lnTo>
                    <a:cubicBezTo>
                      <a:pt x="381" y="72"/>
                      <a:pt x="405" y="1"/>
                      <a:pt x="477"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4"/>
              <p:cNvSpPr/>
              <p:nvPr/>
            </p:nvSpPr>
            <p:spPr>
              <a:xfrm>
                <a:off x="7840054" y="2656061"/>
                <a:ext cx="179440" cy="12732"/>
              </a:xfrm>
              <a:custGeom>
                <a:avLst/>
                <a:gdLst/>
                <a:ahLst/>
                <a:cxnLst/>
                <a:rect l="l" t="t" r="r" b="b"/>
                <a:pathLst>
                  <a:path w="4383" h="311" extrusionOk="0">
                    <a:moveTo>
                      <a:pt x="167" y="0"/>
                    </a:moveTo>
                    <a:cubicBezTo>
                      <a:pt x="72" y="0"/>
                      <a:pt x="1" y="72"/>
                      <a:pt x="1" y="167"/>
                    </a:cubicBezTo>
                    <a:cubicBezTo>
                      <a:pt x="1" y="239"/>
                      <a:pt x="72" y="310"/>
                      <a:pt x="167" y="310"/>
                    </a:cubicBezTo>
                    <a:lnTo>
                      <a:pt x="4240" y="310"/>
                    </a:lnTo>
                    <a:cubicBezTo>
                      <a:pt x="4335" y="310"/>
                      <a:pt x="4383" y="239"/>
                      <a:pt x="4383" y="167"/>
                    </a:cubicBezTo>
                    <a:cubicBezTo>
                      <a:pt x="4383" y="72"/>
                      <a:pt x="4335" y="0"/>
                      <a:pt x="4240"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4"/>
              <p:cNvSpPr/>
              <p:nvPr/>
            </p:nvSpPr>
            <p:spPr>
              <a:xfrm>
                <a:off x="7764029" y="2489354"/>
                <a:ext cx="44870" cy="12691"/>
              </a:xfrm>
              <a:custGeom>
                <a:avLst/>
                <a:gdLst/>
                <a:ahLst/>
                <a:cxnLst/>
                <a:rect l="l" t="t" r="r" b="b"/>
                <a:pathLst>
                  <a:path w="1096" h="310" extrusionOk="0">
                    <a:moveTo>
                      <a:pt x="143" y="0"/>
                    </a:moveTo>
                    <a:cubicBezTo>
                      <a:pt x="48" y="0"/>
                      <a:pt x="0" y="72"/>
                      <a:pt x="0" y="143"/>
                    </a:cubicBezTo>
                    <a:cubicBezTo>
                      <a:pt x="0" y="238"/>
                      <a:pt x="48" y="310"/>
                      <a:pt x="143" y="310"/>
                    </a:cubicBezTo>
                    <a:lnTo>
                      <a:pt x="953" y="310"/>
                    </a:lnTo>
                    <a:cubicBezTo>
                      <a:pt x="1048" y="310"/>
                      <a:pt x="1096" y="215"/>
                      <a:pt x="1096" y="143"/>
                    </a:cubicBezTo>
                    <a:cubicBezTo>
                      <a:pt x="1096" y="72"/>
                      <a:pt x="1048" y="0"/>
                      <a:pt x="953"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4"/>
              <p:cNvSpPr/>
              <p:nvPr/>
            </p:nvSpPr>
            <p:spPr>
              <a:xfrm>
                <a:off x="7746466" y="2519567"/>
                <a:ext cx="78032" cy="12732"/>
              </a:xfrm>
              <a:custGeom>
                <a:avLst/>
                <a:gdLst/>
                <a:ahLst/>
                <a:cxnLst/>
                <a:rect l="l" t="t" r="r" b="b"/>
                <a:pathLst>
                  <a:path w="1906" h="311" extrusionOk="0">
                    <a:moveTo>
                      <a:pt x="167" y="0"/>
                    </a:moveTo>
                    <a:cubicBezTo>
                      <a:pt x="72" y="0"/>
                      <a:pt x="1" y="72"/>
                      <a:pt x="1" y="167"/>
                    </a:cubicBezTo>
                    <a:cubicBezTo>
                      <a:pt x="1" y="239"/>
                      <a:pt x="72" y="310"/>
                      <a:pt x="167" y="310"/>
                    </a:cubicBezTo>
                    <a:lnTo>
                      <a:pt x="1763" y="310"/>
                    </a:lnTo>
                    <a:cubicBezTo>
                      <a:pt x="1858" y="310"/>
                      <a:pt x="1906" y="239"/>
                      <a:pt x="1906" y="167"/>
                    </a:cubicBezTo>
                    <a:cubicBezTo>
                      <a:pt x="1906" y="72"/>
                      <a:pt x="1858" y="0"/>
                      <a:pt x="1763"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4"/>
              <p:cNvSpPr/>
              <p:nvPr/>
            </p:nvSpPr>
            <p:spPr>
              <a:xfrm>
                <a:off x="7746466" y="2550764"/>
                <a:ext cx="79997" cy="11750"/>
              </a:xfrm>
              <a:custGeom>
                <a:avLst/>
                <a:gdLst/>
                <a:ahLst/>
                <a:cxnLst/>
                <a:rect l="l" t="t" r="r" b="b"/>
                <a:pathLst>
                  <a:path w="1954" h="287" extrusionOk="0">
                    <a:moveTo>
                      <a:pt x="167" y="1"/>
                    </a:moveTo>
                    <a:cubicBezTo>
                      <a:pt x="72" y="1"/>
                      <a:pt x="1" y="48"/>
                      <a:pt x="1" y="143"/>
                    </a:cubicBezTo>
                    <a:cubicBezTo>
                      <a:pt x="1" y="239"/>
                      <a:pt x="72" y="286"/>
                      <a:pt x="167" y="286"/>
                    </a:cubicBezTo>
                    <a:lnTo>
                      <a:pt x="1763" y="286"/>
                    </a:lnTo>
                    <a:cubicBezTo>
                      <a:pt x="1858" y="286"/>
                      <a:pt x="1953" y="239"/>
                      <a:pt x="1906" y="143"/>
                    </a:cubicBezTo>
                    <a:cubicBezTo>
                      <a:pt x="1906" y="48"/>
                      <a:pt x="1858" y="1"/>
                      <a:pt x="1763" y="1"/>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4"/>
              <p:cNvSpPr/>
              <p:nvPr/>
            </p:nvSpPr>
            <p:spPr>
              <a:xfrm>
                <a:off x="7746466" y="2581960"/>
                <a:ext cx="78032" cy="12732"/>
              </a:xfrm>
              <a:custGeom>
                <a:avLst/>
                <a:gdLst/>
                <a:ahLst/>
                <a:cxnLst/>
                <a:rect l="l" t="t" r="r" b="b"/>
                <a:pathLst>
                  <a:path w="1906" h="311" extrusionOk="0">
                    <a:moveTo>
                      <a:pt x="167" y="1"/>
                    </a:moveTo>
                    <a:cubicBezTo>
                      <a:pt x="72" y="1"/>
                      <a:pt x="1" y="72"/>
                      <a:pt x="1" y="143"/>
                    </a:cubicBezTo>
                    <a:cubicBezTo>
                      <a:pt x="1" y="239"/>
                      <a:pt x="72" y="310"/>
                      <a:pt x="167" y="310"/>
                    </a:cubicBezTo>
                    <a:lnTo>
                      <a:pt x="1763" y="310"/>
                    </a:lnTo>
                    <a:cubicBezTo>
                      <a:pt x="1858" y="310"/>
                      <a:pt x="1906" y="239"/>
                      <a:pt x="1906" y="143"/>
                    </a:cubicBezTo>
                    <a:cubicBezTo>
                      <a:pt x="1906" y="72"/>
                      <a:pt x="1858" y="1"/>
                      <a:pt x="1763" y="1"/>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2" name="Graphique 31">
            <a:extLst>
              <a:ext uri="{FF2B5EF4-FFF2-40B4-BE49-F238E27FC236}">
                <a16:creationId xmlns:a16="http://schemas.microsoft.com/office/drawing/2014/main" id="{FE6ED333-A75E-B639-114F-3C62997AF55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42538" y="1796648"/>
            <a:ext cx="572700" cy="572700"/>
          </a:xfrm>
          <a:prstGeom prst="rect">
            <a:avLst/>
          </a:prstGeom>
        </p:spPr>
      </p:pic>
      <p:pic>
        <p:nvPicPr>
          <p:cNvPr id="33" name="Graphique 32">
            <a:extLst>
              <a:ext uri="{FF2B5EF4-FFF2-40B4-BE49-F238E27FC236}">
                <a16:creationId xmlns:a16="http://schemas.microsoft.com/office/drawing/2014/main" id="{0664740F-7D4F-5700-4CEB-8B7A79F7A1A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857776" y="1796649"/>
            <a:ext cx="572700" cy="572700"/>
          </a:xfrm>
          <a:prstGeom prst="rect">
            <a:avLst/>
          </a:prstGeom>
        </p:spPr>
      </p:pic>
      <p:pic>
        <p:nvPicPr>
          <p:cNvPr id="34" name="Graphique 33">
            <a:extLst>
              <a:ext uri="{FF2B5EF4-FFF2-40B4-BE49-F238E27FC236}">
                <a16:creationId xmlns:a16="http://schemas.microsoft.com/office/drawing/2014/main" id="{8912239A-8A96-9F74-6326-074491B6867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073014" y="1796648"/>
            <a:ext cx="572700" cy="572700"/>
          </a:xfrm>
          <a:prstGeom prst="rect">
            <a:avLst/>
          </a:prstGeom>
        </p:spPr>
      </p:pic>
      <p:pic>
        <p:nvPicPr>
          <p:cNvPr id="35" name="Graphique 34">
            <a:extLst>
              <a:ext uri="{FF2B5EF4-FFF2-40B4-BE49-F238E27FC236}">
                <a16:creationId xmlns:a16="http://schemas.microsoft.com/office/drawing/2014/main" id="{51B5D274-5676-C2A8-95BD-E3C151E2E91F}"/>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433909" y="1799177"/>
            <a:ext cx="570171" cy="570171"/>
          </a:xfrm>
          <a:prstGeom prst="rect">
            <a:avLst/>
          </a:prstGeom>
        </p:spPr>
      </p:pic>
      <p:pic>
        <p:nvPicPr>
          <p:cNvPr id="36" name="Graphique 35">
            <a:extLst>
              <a:ext uri="{FF2B5EF4-FFF2-40B4-BE49-F238E27FC236}">
                <a16:creationId xmlns:a16="http://schemas.microsoft.com/office/drawing/2014/main" id="{97CABF55-74A7-C971-6EC3-38EFDD728319}"/>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6646618" y="1761931"/>
            <a:ext cx="642133" cy="642133"/>
          </a:xfrm>
          <a:prstGeom prst="rect">
            <a:avLst/>
          </a:prstGeom>
        </p:spPr>
      </p:pic>
      <p:pic>
        <p:nvPicPr>
          <p:cNvPr id="37" name="Graphique 36">
            <a:extLst>
              <a:ext uri="{FF2B5EF4-FFF2-40B4-BE49-F238E27FC236}">
                <a16:creationId xmlns:a16="http://schemas.microsoft.com/office/drawing/2014/main" id="{DE98CC2A-C635-765D-82EB-852BB497F7B7}"/>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7931291" y="1796648"/>
            <a:ext cx="570171" cy="570171"/>
          </a:xfrm>
          <a:prstGeom prst="rect">
            <a:avLst/>
          </a:prstGeom>
        </p:spPr>
      </p:pic>
      <p:pic>
        <p:nvPicPr>
          <p:cNvPr id="40" name="Graphique 39">
            <a:extLst>
              <a:ext uri="{FF2B5EF4-FFF2-40B4-BE49-F238E27FC236}">
                <a16:creationId xmlns:a16="http://schemas.microsoft.com/office/drawing/2014/main" id="{8988FF60-041A-0F4F-B7A8-3A259333DED2}"/>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4288252" y="1796648"/>
            <a:ext cx="503119" cy="572700"/>
          </a:xfrm>
          <a:prstGeom prst="rect">
            <a:avLst/>
          </a:prstGeom>
        </p:spPr>
      </p:pic>
      <p:pic>
        <p:nvPicPr>
          <p:cNvPr id="48" name="Graphique 47">
            <a:extLst>
              <a:ext uri="{FF2B5EF4-FFF2-40B4-BE49-F238E27FC236}">
                <a16:creationId xmlns:a16="http://schemas.microsoft.com/office/drawing/2014/main" id="{0BB0C5E8-2ADF-2223-4BE2-0F8D91D2206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31364" y="2820758"/>
            <a:ext cx="1031221" cy="1031221"/>
          </a:xfrm>
          <a:prstGeom prst="rect">
            <a:avLst/>
          </a:prstGeom>
        </p:spPr>
      </p:pic>
      <p:sp>
        <p:nvSpPr>
          <p:cNvPr id="2" name="Espace réservé du numéro de diapositive 1">
            <a:extLst>
              <a:ext uri="{FF2B5EF4-FFF2-40B4-BE49-F238E27FC236}">
                <a16:creationId xmlns:a16="http://schemas.microsoft.com/office/drawing/2014/main" id="{425FC92D-A404-8BF4-A19D-682827C22A67}"/>
              </a:ext>
            </a:extLst>
          </p:cNvPr>
          <p:cNvSpPr>
            <a:spLocks noGrp="1"/>
          </p:cNvSpPr>
          <p:nvPr>
            <p:ph type="sldNum" sz="quarter" idx="10"/>
          </p:nvPr>
        </p:nvSpPr>
        <p:spPr/>
        <p:txBody>
          <a:bodyPr/>
          <a:lstStyle/>
          <a:p>
            <a:fld id="{534085DB-8E88-44CC-924E-65E97532B1DB}" type="slidenum">
              <a:rPr lang="fr-FR" smtClean="0"/>
              <a:t>20</a:t>
            </a:fld>
            <a:endParaRPr lang="fr-FR"/>
          </a:p>
        </p:txBody>
      </p:sp>
    </p:spTree>
    <p:extLst>
      <p:ext uri="{BB962C8B-B14F-4D97-AF65-F5344CB8AC3E}">
        <p14:creationId xmlns:p14="http://schemas.microsoft.com/office/powerpoint/2010/main" val="2625467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44"/>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Backlog</a:t>
            </a:r>
            <a:endParaRPr/>
          </a:p>
        </p:txBody>
      </p:sp>
      <p:grpSp>
        <p:nvGrpSpPr>
          <p:cNvPr id="1094" name="Google Shape;1094;p44"/>
          <p:cNvGrpSpPr/>
          <p:nvPr/>
        </p:nvGrpSpPr>
        <p:grpSpPr>
          <a:xfrm rot="-816911" flipH="1">
            <a:off x="507683" y="339858"/>
            <a:ext cx="1215877" cy="907326"/>
            <a:chOff x="5772650" y="400725"/>
            <a:chExt cx="1215875" cy="907325"/>
          </a:xfrm>
        </p:grpSpPr>
        <p:sp>
          <p:nvSpPr>
            <p:cNvPr id="1095" name="Google Shape;1095;p44"/>
            <p:cNvSpPr/>
            <p:nvPr/>
          </p:nvSpPr>
          <p:spPr>
            <a:xfrm>
              <a:off x="5773475" y="479925"/>
              <a:ext cx="1215050" cy="828125"/>
            </a:xfrm>
            <a:custGeom>
              <a:avLst/>
              <a:gdLst/>
              <a:ahLst/>
              <a:cxnLst/>
              <a:rect l="l" t="t" r="r" b="b"/>
              <a:pathLst>
                <a:path w="48602" h="33125" extrusionOk="0">
                  <a:moveTo>
                    <a:pt x="48135" y="1"/>
                  </a:moveTo>
                  <a:lnTo>
                    <a:pt x="0" y="701"/>
                  </a:lnTo>
                  <a:lnTo>
                    <a:pt x="467" y="33125"/>
                  </a:lnTo>
                  <a:lnTo>
                    <a:pt x="48602" y="32424"/>
                  </a:lnTo>
                  <a:lnTo>
                    <a:pt x="48135" y="1"/>
                  </a:lnTo>
                  <a:close/>
                </a:path>
              </a:pathLst>
            </a:custGeom>
            <a:solidFill>
              <a:srgbClr val="569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p:cNvSpPr/>
            <p:nvPr/>
          </p:nvSpPr>
          <p:spPr>
            <a:xfrm>
              <a:off x="5772650" y="400725"/>
              <a:ext cx="1205050" cy="97575"/>
            </a:xfrm>
            <a:custGeom>
              <a:avLst/>
              <a:gdLst/>
              <a:ahLst/>
              <a:cxnLst/>
              <a:rect l="l" t="t" r="r" b="b"/>
              <a:pathLst>
                <a:path w="48202" h="3903" extrusionOk="0">
                  <a:moveTo>
                    <a:pt x="48134" y="0"/>
                  </a:moveTo>
                  <a:lnTo>
                    <a:pt x="0" y="701"/>
                  </a:lnTo>
                  <a:lnTo>
                    <a:pt x="33" y="3903"/>
                  </a:lnTo>
                  <a:lnTo>
                    <a:pt x="48201" y="3202"/>
                  </a:lnTo>
                  <a:lnTo>
                    <a:pt x="48134" y="0"/>
                  </a:ln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4"/>
            <p:cNvSpPr/>
            <p:nvPr/>
          </p:nvSpPr>
          <p:spPr>
            <a:xfrm>
              <a:off x="5892725" y="504750"/>
              <a:ext cx="982400" cy="663200"/>
            </a:xfrm>
            <a:custGeom>
              <a:avLst/>
              <a:gdLst/>
              <a:ahLst/>
              <a:cxnLst/>
              <a:rect l="l" t="t" r="r" b="b"/>
              <a:pathLst>
                <a:path w="39296" h="26528" extrusionOk="0">
                  <a:moveTo>
                    <a:pt x="32782" y="0"/>
                  </a:moveTo>
                  <a:cubicBezTo>
                    <a:pt x="32685" y="0"/>
                    <a:pt x="32588" y="3"/>
                    <a:pt x="32490" y="9"/>
                  </a:cubicBezTo>
                  <a:lnTo>
                    <a:pt x="4103" y="2977"/>
                  </a:lnTo>
                  <a:cubicBezTo>
                    <a:pt x="1702" y="3211"/>
                    <a:pt x="1" y="5346"/>
                    <a:pt x="267" y="7714"/>
                  </a:cubicBezTo>
                  <a:lnTo>
                    <a:pt x="1768" y="22225"/>
                  </a:lnTo>
                  <a:cubicBezTo>
                    <a:pt x="1988" y="24478"/>
                    <a:pt x="3881" y="26115"/>
                    <a:pt x="6071" y="26115"/>
                  </a:cubicBezTo>
                  <a:cubicBezTo>
                    <a:pt x="6215" y="26115"/>
                    <a:pt x="6359" y="26108"/>
                    <a:pt x="6505" y="26094"/>
                  </a:cubicBezTo>
                  <a:lnTo>
                    <a:pt x="28321" y="23792"/>
                  </a:lnTo>
                  <a:lnTo>
                    <a:pt x="32891" y="26094"/>
                  </a:lnTo>
                  <a:cubicBezTo>
                    <a:pt x="33524" y="26361"/>
                    <a:pt x="34192" y="26528"/>
                    <a:pt x="34859" y="26528"/>
                  </a:cubicBezTo>
                  <a:cubicBezTo>
                    <a:pt x="35726" y="26528"/>
                    <a:pt x="36560" y="26294"/>
                    <a:pt x="37327" y="25794"/>
                  </a:cubicBezTo>
                  <a:cubicBezTo>
                    <a:pt x="38561" y="24927"/>
                    <a:pt x="39295" y="23425"/>
                    <a:pt x="39128" y="21824"/>
                  </a:cubicBezTo>
                  <a:lnTo>
                    <a:pt x="37227" y="3878"/>
                  </a:lnTo>
                  <a:cubicBezTo>
                    <a:pt x="37127" y="2777"/>
                    <a:pt x="36560" y="1710"/>
                    <a:pt x="35659" y="976"/>
                  </a:cubicBezTo>
                  <a:cubicBezTo>
                    <a:pt x="34865" y="334"/>
                    <a:pt x="33846" y="0"/>
                    <a:pt x="32782" y="0"/>
                  </a:cubicBezTo>
                  <a:close/>
                </a:path>
              </a:pathLst>
            </a:custGeom>
            <a:solidFill>
              <a:schemeClr val="dk1"/>
            </a:solidFill>
            <a:ln>
              <a:noFill/>
            </a:ln>
            <a:effectLst>
              <a:outerShdw dist="28575" dir="204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4"/>
            <p:cNvSpPr/>
            <p:nvPr/>
          </p:nvSpPr>
          <p:spPr>
            <a:xfrm>
              <a:off x="5958600" y="568225"/>
              <a:ext cx="853275" cy="538700"/>
            </a:xfrm>
            <a:custGeom>
              <a:avLst/>
              <a:gdLst/>
              <a:ahLst/>
              <a:cxnLst/>
              <a:rect l="l" t="t" r="r" b="b"/>
              <a:pathLst>
                <a:path w="34131" h="21548" extrusionOk="0">
                  <a:moveTo>
                    <a:pt x="30258" y="0"/>
                  </a:moveTo>
                  <a:cubicBezTo>
                    <a:pt x="30213" y="0"/>
                    <a:pt x="30168" y="2"/>
                    <a:pt x="30122" y="5"/>
                  </a:cubicBezTo>
                  <a:lnTo>
                    <a:pt x="1735" y="2974"/>
                  </a:lnTo>
                  <a:cubicBezTo>
                    <a:pt x="735" y="3074"/>
                    <a:pt x="1" y="3941"/>
                    <a:pt x="134" y="4942"/>
                  </a:cubicBezTo>
                  <a:lnTo>
                    <a:pt x="1635" y="19452"/>
                  </a:lnTo>
                  <a:cubicBezTo>
                    <a:pt x="1699" y="20409"/>
                    <a:pt x="2555" y="21091"/>
                    <a:pt x="3505" y="21091"/>
                  </a:cubicBezTo>
                  <a:cubicBezTo>
                    <a:pt x="3549" y="21091"/>
                    <a:pt x="3593" y="21090"/>
                    <a:pt x="3637" y="21087"/>
                  </a:cubicBezTo>
                  <a:lnTo>
                    <a:pt x="25652" y="18785"/>
                  </a:lnTo>
                  <a:cubicBezTo>
                    <a:pt x="25710" y="18779"/>
                    <a:pt x="25768" y="18776"/>
                    <a:pt x="25827" y="18776"/>
                  </a:cubicBezTo>
                  <a:cubicBezTo>
                    <a:pt x="26110" y="18776"/>
                    <a:pt x="26404" y="18841"/>
                    <a:pt x="26653" y="18952"/>
                  </a:cubicBezTo>
                  <a:lnTo>
                    <a:pt x="31390" y="21353"/>
                  </a:lnTo>
                  <a:cubicBezTo>
                    <a:pt x="31664" y="21487"/>
                    <a:pt x="31945" y="21548"/>
                    <a:pt x="32218" y="21548"/>
                  </a:cubicBezTo>
                  <a:cubicBezTo>
                    <a:pt x="33238" y="21548"/>
                    <a:pt x="34130" y="20691"/>
                    <a:pt x="34025" y="19586"/>
                  </a:cubicBezTo>
                  <a:lnTo>
                    <a:pt x="33858" y="17951"/>
                  </a:lnTo>
                  <a:lnTo>
                    <a:pt x="33525" y="14749"/>
                  </a:lnTo>
                  <a:lnTo>
                    <a:pt x="32157" y="1639"/>
                  </a:lnTo>
                  <a:cubicBezTo>
                    <a:pt x="32061" y="683"/>
                    <a:pt x="31234" y="0"/>
                    <a:pt x="30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4"/>
            <p:cNvSpPr/>
            <p:nvPr/>
          </p:nvSpPr>
          <p:spPr>
            <a:xfrm>
              <a:off x="6082025" y="700100"/>
              <a:ext cx="561250" cy="104250"/>
            </a:xfrm>
            <a:custGeom>
              <a:avLst/>
              <a:gdLst/>
              <a:ahLst/>
              <a:cxnLst/>
              <a:rect l="l" t="t" r="r" b="b"/>
              <a:pathLst>
                <a:path w="22450" h="4170" extrusionOk="0">
                  <a:moveTo>
                    <a:pt x="22250" y="0"/>
                  </a:moveTo>
                  <a:lnTo>
                    <a:pt x="1" y="2435"/>
                  </a:lnTo>
                  <a:lnTo>
                    <a:pt x="167" y="4170"/>
                  </a:lnTo>
                  <a:lnTo>
                    <a:pt x="22450" y="1735"/>
                  </a:lnTo>
                  <a:lnTo>
                    <a:pt x="22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4"/>
            <p:cNvSpPr/>
            <p:nvPr/>
          </p:nvSpPr>
          <p:spPr>
            <a:xfrm>
              <a:off x="6237975" y="782650"/>
              <a:ext cx="413650" cy="89250"/>
            </a:xfrm>
            <a:custGeom>
              <a:avLst/>
              <a:gdLst/>
              <a:ahLst/>
              <a:cxnLst/>
              <a:rect l="l" t="t" r="r" b="b"/>
              <a:pathLst>
                <a:path w="16546" h="3570" extrusionOk="0">
                  <a:moveTo>
                    <a:pt x="16345" y="1"/>
                  </a:moveTo>
                  <a:lnTo>
                    <a:pt x="0" y="1802"/>
                  </a:lnTo>
                  <a:lnTo>
                    <a:pt x="167" y="3570"/>
                  </a:lnTo>
                  <a:lnTo>
                    <a:pt x="16546" y="1735"/>
                  </a:lnTo>
                  <a:lnTo>
                    <a:pt x="163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4"/>
            <p:cNvSpPr/>
            <p:nvPr/>
          </p:nvSpPr>
          <p:spPr>
            <a:xfrm>
              <a:off x="6159575" y="866050"/>
              <a:ext cx="501225" cy="97600"/>
            </a:xfrm>
            <a:custGeom>
              <a:avLst/>
              <a:gdLst/>
              <a:ahLst/>
              <a:cxnLst/>
              <a:rect l="l" t="t" r="r" b="b"/>
              <a:pathLst>
                <a:path w="20049" h="3904" extrusionOk="0">
                  <a:moveTo>
                    <a:pt x="19848" y="0"/>
                  </a:moveTo>
                  <a:lnTo>
                    <a:pt x="1" y="2169"/>
                  </a:lnTo>
                  <a:lnTo>
                    <a:pt x="201" y="3903"/>
                  </a:lnTo>
                  <a:lnTo>
                    <a:pt x="20048" y="1735"/>
                  </a:lnTo>
                  <a:lnTo>
                    <a:pt x="19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Graphique 14">
            <a:extLst>
              <a:ext uri="{FF2B5EF4-FFF2-40B4-BE49-F238E27FC236}">
                <a16:creationId xmlns:a16="http://schemas.microsoft.com/office/drawing/2014/main" id="{0E9A3329-9F58-E43C-D6A9-D4322E9E29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5150" y="1456670"/>
            <a:ext cx="2933700" cy="2933700"/>
          </a:xfrm>
          <a:prstGeom prst="rect">
            <a:avLst/>
          </a:prstGeom>
        </p:spPr>
      </p:pic>
      <p:pic>
        <p:nvPicPr>
          <p:cNvPr id="17" name="Graphique 16">
            <a:extLst>
              <a:ext uri="{FF2B5EF4-FFF2-40B4-BE49-F238E27FC236}">
                <a16:creationId xmlns:a16="http://schemas.microsoft.com/office/drawing/2014/main" id="{B3F274BE-70A1-CF6C-E13D-26C0239266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7797" y="981075"/>
            <a:ext cx="1590675" cy="1590675"/>
          </a:xfrm>
          <a:prstGeom prst="rect">
            <a:avLst/>
          </a:prstGeom>
        </p:spPr>
      </p:pic>
      <p:pic>
        <p:nvPicPr>
          <p:cNvPr id="18" name="Graphique 17">
            <a:extLst>
              <a:ext uri="{FF2B5EF4-FFF2-40B4-BE49-F238E27FC236}">
                <a16:creationId xmlns:a16="http://schemas.microsoft.com/office/drawing/2014/main" id="{45F8F049-7EAE-147A-B420-EDC1465644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3341" y="2003865"/>
            <a:ext cx="1958624" cy="1958624"/>
          </a:xfrm>
          <a:prstGeom prst="rect">
            <a:avLst/>
          </a:prstGeom>
        </p:spPr>
      </p:pic>
      <p:sp>
        <p:nvSpPr>
          <p:cNvPr id="2" name="Espace réservé du numéro de diapositive 1">
            <a:extLst>
              <a:ext uri="{FF2B5EF4-FFF2-40B4-BE49-F238E27FC236}">
                <a16:creationId xmlns:a16="http://schemas.microsoft.com/office/drawing/2014/main" id="{D5565FFF-C15A-73BC-5F02-F5EE66B651CF}"/>
              </a:ext>
            </a:extLst>
          </p:cNvPr>
          <p:cNvSpPr>
            <a:spLocks noGrp="1"/>
          </p:cNvSpPr>
          <p:nvPr>
            <p:ph type="sldNum" sz="quarter" idx="10"/>
          </p:nvPr>
        </p:nvSpPr>
        <p:spPr/>
        <p:txBody>
          <a:bodyPr/>
          <a:lstStyle/>
          <a:p>
            <a:fld id="{534085DB-8E88-44CC-924E-65E97532B1DB}" type="slidenum">
              <a:rPr lang="fr-FR" smtClean="0"/>
              <a:t>21</a:t>
            </a:fld>
            <a:endParaRPr lang="fr-FR"/>
          </a:p>
        </p:txBody>
      </p:sp>
    </p:spTree>
    <p:extLst>
      <p:ext uri="{BB962C8B-B14F-4D97-AF65-F5344CB8AC3E}">
        <p14:creationId xmlns:p14="http://schemas.microsoft.com/office/powerpoint/2010/main" val="1893356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250" fill="hold"/>
                                        <p:tgtEl>
                                          <p:spTgt spid="17"/>
                                        </p:tgtEl>
                                        <p:attrNameLst>
                                          <p:attrName>ppt_w</p:attrName>
                                        </p:attrNameLst>
                                      </p:cBhvr>
                                      <p:tavLst>
                                        <p:tav tm="0">
                                          <p:val>
                                            <p:fltVal val="0"/>
                                          </p:val>
                                        </p:tav>
                                        <p:tav tm="100000">
                                          <p:val>
                                            <p:strVal val="#ppt_w"/>
                                          </p:val>
                                        </p:tav>
                                      </p:tavLst>
                                    </p:anim>
                                    <p:anim calcmode="lin" valueType="num">
                                      <p:cBhvr>
                                        <p:cTn id="8" dur="250" fill="hold"/>
                                        <p:tgtEl>
                                          <p:spTgt spid="17"/>
                                        </p:tgtEl>
                                        <p:attrNameLst>
                                          <p:attrName>ppt_h</p:attrName>
                                        </p:attrNameLst>
                                      </p:cBhvr>
                                      <p:tavLst>
                                        <p:tav tm="0">
                                          <p:val>
                                            <p:fltVal val="0"/>
                                          </p:val>
                                        </p:tav>
                                        <p:tav tm="100000">
                                          <p:val>
                                            <p:strVal val="#ppt_h"/>
                                          </p:val>
                                        </p:tav>
                                      </p:tavLst>
                                    </p:anim>
                                    <p:animEffect transition="in" filter="fade">
                                      <p:cBhvr>
                                        <p:cTn id="9" dur="25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250" fill="hold"/>
                                        <p:tgtEl>
                                          <p:spTgt spid="18"/>
                                        </p:tgtEl>
                                        <p:attrNameLst>
                                          <p:attrName>ppt_w</p:attrName>
                                        </p:attrNameLst>
                                      </p:cBhvr>
                                      <p:tavLst>
                                        <p:tav tm="0">
                                          <p:val>
                                            <p:fltVal val="0"/>
                                          </p:val>
                                        </p:tav>
                                        <p:tav tm="100000">
                                          <p:val>
                                            <p:strVal val="#ppt_w"/>
                                          </p:val>
                                        </p:tav>
                                      </p:tavLst>
                                    </p:anim>
                                    <p:anim calcmode="lin" valueType="num">
                                      <p:cBhvr>
                                        <p:cTn id="15" dur="250" fill="hold"/>
                                        <p:tgtEl>
                                          <p:spTgt spid="18"/>
                                        </p:tgtEl>
                                        <p:attrNameLst>
                                          <p:attrName>ppt_h</p:attrName>
                                        </p:attrNameLst>
                                      </p:cBhvr>
                                      <p:tavLst>
                                        <p:tav tm="0">
                                          <p:val>
                                            <p:fltVal val="0"/>
                                          </p:val>
                                        </p:tav>
                                        <p:tav tm="100000">
                                          <p:val>
                                            <p:strVal val="#ppt_h"/>
                                          </p:val>
                                        </p:tav>
                                      </p:tavLst>
                                    </p:anim>
                                    <p:animEffect transition="in" filter="fade">
                                      <p:cBhvr>
                                        <p:cTn id="16"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83" name="Google Shape;1383;p4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Méthode Agile</a:t>
            </a:r>
            <a:endParaRPr/>
          </a:p>
        </p:txBody>
      </p:sp>
      <p:grpSp>
        <p:nvGrpSpPr>
          <p:cNvPr id="1399" name="Google Shape;1399;p47"/>
          <p:cNvGrpSpPr/>
          <p:nvPr/>
        </p:nvGrpSpPr>
        <p:grpSpPr>
          <a:xfrm rot="10800000" flipH="1">
            <a:off x="3817283" y="4686293"/>
            <a:ext cx="1509425" cy="228525"/>
            <a:chOff x="5708425" y="4133400"/>
            <a:chExt cx="1509425" cy="228525"/>
          </a:xfrm>
        </p:grpSpPr>
        <p:sp>
          <p:nvSpPr>
            <p:cNvPr id="1400" name="Google Shape;1400;p47"/>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1" name="Google Shape;1401;p47"/>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2" name="Google Shape;1402;p47"/>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3" name="Google Shape;1403;p47"/>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4" name="Google Shape;1404;p47"/>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5" name="Google Shape;1405;p47"/>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6" name="Google Shape;1406;p47"/>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7" name="Google Shape;1407;p47"/>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8" name="Google Shape;1408;p47"/>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9" name="Google Shape;1409;p47"/>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10" name="Google Shape;1410;p47"/>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11" name="Google Shape;1411;p47"/>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grpSp>
      <p:sp>
        <p:nvSpPr>
          <p:cNvPr id="1412" name="Google Shape;1412;p47"/>
          <p:cNvSpPr/>
          <p:nvPr/>
        </p:nvSpPr>
        <p:spPr>
          <a:xfrm rot="1293594">
            <a:off x="-909052" y="4298778"/>
            <a:ext cx="3575354" cy="490410"/>
          </a:xfrm>
          <a:custGeom>
            <a:avLst/>
            <a:gdLst/>
            <a:ahLst/>
            <a:cxnLst/>
            <a:rect l="l" t="t" r="r" b="b"/>
            <a:pathLst>
              <a:path w="143004" h="19615" fill="none" extrusionOk="0">
                <a:moveTo>
                  <a:pt x="1" y="167"/>
                </a:moveTo>
                <a:lnTo>
                  <a:pt x="83260" y="19614"/>
                </a:lnTo>
                <a:lnTo>
                  <a:pt x="143003"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7"/>
          <p:cNvSpPr/>
          <p:nvPr/>
        </p:nvSpPr>
        <p:spPr>
          <a:xfrm rot="1293594">
            <a:off x="2695045" y="4968055"/>
            <a:ext cx="60079" cy="19201"/>
          </a:xfrm>
          <a:custGeom>
            <a:avLst/>
            <a:gdLst/>
            <a:ahLst/>
            <a:cxnLst/>
            <a:rect l="l" t="t" r="r" b="b"/>
            <a:pathLst>
              <a:path w="2403" h="768" fill="none" extrusionOk="0">
                <a:moveTo>
                  <a:pt x="0" y="768"/>
                </a:moveTo>
                <a:lnTo>
                  <a:pt x="2402"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pic>
        <p:nvPicPr>
          <p:cNvPr id="2" name="Graphique 1">
            <a:extLst>
              <a:ext uri="{FF2B5EF4-FFF2-40B4-BE49-F238E27FC236}">
                <a16:creationId xmlns:a16="http://schemas.microsoft.com/office/drawing/2014/main" id="{B7F071AE-E760-0F5D-579E-160D3BA3C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7765" y="1433282"/>
            <a:ext cx="2276936" cy="2276936"/>
          </a:xfrm>
          <a:prstGeom prst="rect">
            <a:avLst/>
          </a:prstGeom>
        </p:spPr>
      </p:pic>
      <p:sp>
        <p:nvSpPr>
          <p:cNvPr id="3" name="Espace réservé du numéro de diapositive 2">
            <a:extLst>
              <a:ext uri="{FF2B5EF4-FFF2-40B4-BE49-F238E27FC236}">
                <a16:creationId xmlns:a16="http://schemas.microsoft.com/office/drawing/2014/main" id="{25B4E7A4-7D32-2218-DD67-CFF34EB4C587}"/>
              </a:ext>
            </a:extLst>
          </p:cNvPr>
          <p:cNvSpPr>
            <a:spLocks noGrp="1"/>
          </p:cNvSpPr>
          <p:nvPr>
            <p:ph type="sldNum" sz="quarter" idx="10"/>
          </p:nvPr>
        </p:nvSpPr>
        <p:spPr/>
        <p:txBody>
          <a:bodyPr/>
          <a:lstStyle/>
          <a:p>
            <a:fld id="{534085DB-8E88-44CC-924E-65E97532B1DB}" type="slidenum">
              <a:rPr lang="fr-FR" smtClean="0"/>
              <a:t>22</a:t>
            </a:fld>
            <a:endParaRPr lang="fr-FR"/>
          </a:p>
        </p:txBody>
      </p:sp>
    </p:spTree>
    <p:extLst>
      <p:ext uri="{BB962C8B-B14F-4D97-AF65-F5344CB8AC3E}">
        <p14:creationId xmlns:p14="http://schemas.microsoft.com/office/powerpoint/2010/main" val="362682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83" name="Google Shape;1383;p4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Rôle Des Scrum Events</a:t>
            </a:r>
            <a:endParaRPr/>
          </a:p>
        </p:txBody>
      </p:sp>
      <p:grpSp>
        <p:nvGrpSpPr>
          <p:cNvPr id="1399" name="Google Shape;1399;p47"/>
          <p:cNvGrpSpPr/>
          <p:nvPr/>
        </p:nvGrpSpPr>
        <p:grpSpPr>
          <a:xfrm rot="10800000" flipH="1">
            <a:off x="3817283" y="4686293"/>
            <a:ext cx="1509425" cy="228525"/>
            <a:chOff x="5708425" y="4133400"/>
            <a:chExt cx="1509425" cy="228525"/>
          </a:xfrm>
        </p:grpSpPr>
        <p:sp>
          <p:nvSpPr>
            <p:cNvPr id="1400" name="Google Shape;1400;p47"/>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1" name="Google Shape;1401;p47"/>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2" name="Google Shape;1402;p47"/>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3" name="Google Shape;1403;p47"/>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4" name="Google Shape;1404;p47"/>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5" name="Google Shape;1405;p47"/>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6" name="Google Shape;1406;p47"/>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7" name="Google Shape;1407;p47"/>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8" name="Google Shape;1408;p47"/>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9" name="Google Shape;1409;p47"/>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10" name="Google Shape;1410;p47"/>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11" name="Google Shape;1411;p47"/>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grpSp>
      <p:sp>
        <p:nvSpPr>
          <p:cNvPr id="1412" name="Google Shape;1412;p47"/>
          <p:cNvSpPr/>
          <p:nvPr/>
        </p:nvSpPr>
        <p:spPr>
          <a:xfrm rot="1293594">
            <a:off x="-909052" y="4298778"/>
            <a:ext cx="3575354" cy="490410"/>
          </a:xfrm>
          <a:custGeom>
            <a:avLst/>
            <a:gdLst/>
            <a:ahLst/>
            <a:cxnLst/>
            <a:rect l="l" t="t" r="r" b="b"/>
            <a:pathLst>
              <a:path w="143004" h="19615" fill="none" extrusionOk="0">
                <a:moveTo>
                  <a:pt x="1" y="167"/>
                </a:moveTo>
                <a:lnTo>
                  <a:pt x="83260" y="19614"/>
                </a:lnTo>
                <a:lnTo>
                  <a:pt x="143003"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7"/>
          <p:cNvSpPr/>
          <p:nvPr/>
        </p:nvSpPr>
        <p:spPr>
          <a:xfrm rot="1293594">
            <a:off x="2695045" y="4968055"/>
            <a:ext cx="60079" cy="19201"/>
          </a:xfrm>
          <a:custGeom>
            <a:avLst/>
            <a:gdLst/>
            <a:ahLst/>
            <a:cxnLst/>
            <a:rect l="l" t="t" r="r" b="b"/>
            <a:pathLst>
              <a:path w="2403" h="768" fill="none" extrusionOk="0">
                <a:moveTo>
                  <a:pt x="0" y="768"/>
                </a:moveTo>
                <a:lnTo>
                  <a:pt x="2402"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pic>
        <p:nvPicPr>
          <p:cNvPr id="3" name="Graphique 2">
            <a:extLst>
              <a:ext uri="{FF2B5EF4-FFF2-40B4-BE49-F238E27FC236}">
                <a16:creationId xmlns:a16="http://schemas.microsoft.com/office/drawing/2014/main" id="{AB85BFFB-3416-2EE6-FC48-4EBC5DF519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4083" y="1662546"/>
            <a:ext cx="1530897" cy="1530897"/>
          </a:xfrm>
          <a:prstGeom prst="rect">
            <a:avLst/>
          </a:prstGeom>
        </p:spPr>
      </p:pic>
      <p:pic>
        <p:nvPicPr>
          <p:cNvPr id="7" name="Graphique 6">
            <a:extLst>
              <a:ext uri="{FF2B5EF4-FFF2-40B4-BE49-F238E27FC236}">
                <a16:creationId xmlns:a16="http://schemas.microsoft.com/office/drawing/2014/main" id="{25594E7D-B35B-6952-6CAC-DBEDEDAD98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39063" y="1662547"/>
            <a:ext cx="1530896" cy="1530896"/>
          </a:xfrm>
          <a:prstGeom prst="rect">
            <a:avLst/>
          </a:prstGeom>
        </p:spPr>
      </p:pic>
      <p:pic>
        <p:nvPicPr>
          <p:cNvPr id="9" name="Graphique 8">
            <a:extLst>
              <a:ext uri="{FF2B5EF4-FFF2-40B4-BE49-F238E27FC236}">
                <a16:creationId xmlns:a16="http://schemas.microsoft.com/office/drawing/2014/main" id="{B0635515-F1A8-ECEA-22B7-49EDCBEEC3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74042" y="1662547"/>
            <a:ext cx="1530896" cy="1530896"/>
          </a:xfrm>
          <a:prstGeom prst="rect">
            <a:avLst/>
          </a:prstGeom>
        </p:spPr>
      </p:pic>
      <p:pic>
        <p:nvPicPr>
          <p:cNvPr id="11" name="Graphique 10">
            <a:extLst>
              <a:ext uri="{FF2B5EF4-FFF2-40B4-BE49-F238E27FC236}">
                <a16:creationId xmlns:a16="http://schemas.microsoft.com/office/drawing/2014/main" id="{81EC517B-784E-6186-A5F4-B54704E491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09021" y="1662547"/>
            <a:ext cx="1530896" cy="1530896"/>
          </a:xfrm>
          <a:prstGeom prst="rect">
            <a:avLst/>
          </a:prstGeom>
        </p:spPr>
      </p:pic>
      <p:sp>
        <p:nvSpPr>
          <p:cNvPr id="16" name="Google Shape;2038;p57">
            <a:extLst>
              <a:ext uri="{FF2B5EF4-FFF2-40B4-BE49-F238E27FC236}">
                <a16:creationId xmlns:a16="http://schemas.microsoft.com/office/drawing/2014/main" id="{F4AAF271-BFBE-5D06-CC02-49DC970074DB}"/>
              </a:ext>
            </a:extLst>
          </p:cNvPr>
          <p:cNvSpPr txBox="1">
            <a:spLocks/>
          </p:cNvSpPr>
          <p:nvPr/>
        </p:nvSpPr>
        <p:spPr>
          <a:xfrm>
            <a:off x="637249" y="3342628"/>
            <a:ext cx="1465521"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Anek Devanagari"/>
              <a:buNone/>
              <a:defRPr sz="2400" b="1" i="0" u="none" strike="noStrike" cap="none">
                <a:solidFill>
                  <a:schemeClr val="dk1"/>
                </a:solidFill>
                <a:latin typeface="Anek Devanagari"/>
                <a:ea typeface="Anek Devanagari"/>
                <a:cs typeface="Anek Devanagari"/>
                <a:sym typeface="Anek Devanagari"/>
              </a:defRPr>
            </a:lvl1pPr>
            <a:lvl2pPr marR="0" lvl="1"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9pPr>
          </a:lstStyle>
          <a:p>
            <a:r>
              <a:rPr lang="fr-FR" sz="1400"/>
              <a:t>Sprint Planning</a:t>
            </a:r>
          </a:p>
        </p:txBody>
      </p:sp>
      <p:sp>
        <p:nvSpPr>
          <p:cNvPr id="17" name="Google Shape;2038;p57">
            <a:extLst>
              <a:ext uri="{FF2B5EF4-FFF2-40B4-BE49-F238E27FC236}">
                <a16:creationId xmlns:a16="http://schemas.microsoft.com/office/drawing/2014/main" id="{20DB958D-92BD-82BD-3DF2-B0B8FDDE0493}"/>
              </a:ext>
            </a:extLst>
          </p:cNvPr>
          <p:cNvSpPr txBox="1">
            <a:spLocks/>
          </p:cNvSpPr>
          <p:nvPr/>
        </p:nvSpPr>
        <p:spPr>
          <a:xfrm>
            <a:off x="2771750" y="3339570"/>
            <a:ext cx="1465521"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Anek Devanagari"/>
              <a:buNone/>
              <a:defRPr sz="2400" b="1" i="0" u="none" strike="noStrike" cap="none">
                <a:solidFill>
                  <a:schemeClr val="dk1"/>
                </a:solidFill>
                <a:latin typeface="Anek Devanagari"/>
                <a:ea typeface="Anek Devanagari"/>
                <a:cs typeface="Anek Devanagari"/>
                <a:sym typeface="Anek Devanagari"/>
              </a:defRPr>
            </a:lvl1pPr>
            <a:lvl2pPr marR="0" lvl="1"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9pPr>
          </a:lstStyle>
          <a:p>
            <a:r>
              <a:rPr lang="fr-FR" sz="1400"/>
              <a:t>Daily Stand-up</a:t>
            </a:r>
          </a:p>
        </p:txBody>
      </p:sp>
      <p:sp>
        <p:nvSpPr>
          <p:cNvPr id="19" name="Google Shape;2038;p57">
            <a:extLst>
              <a:ext uri="{FF2B5EF4-FFF2-40B4-BE49-F238E27FC236}">
                <a16:creationId xmlns:a16="http://schemas.microsoft.com/office/drawing/2014/main" id="{9BA5990D-B1DD-518E-6A31-ECCE53009AC5}"/>
              </a:ext>
            </a:extLst>
          </p:cNvPr>
          <p:cNvSpPr txBox="1">
            <a:spLocks/>
          </p:cNvSpPr>
          <p:nvPr/>
        </p:nvSpPr>
        <p:spPr>
          <a:xfrm>
            <a:off x="4803807" y="3339570"/>
            <a:ext cx="1465521"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Anek Devanagari"/>
              <a:buNone/>
              <a:defRPr sz="2400" b="1" i="0" u="none" strike="noStrike" cap="none">
                <a:solidFill>
                  <a:schemeClr val="dk1"/>
                </a:solidFill>
                <a:latin typeface="Anek Devanagari"/>
                <a:ea typeface="Anek Devanagari"/>
                <a:cs typeface="Anek Devanagari"/>
                <a:sym typeface="Anek Devanagari"/>
              </a:defRPr>
            </a:lvl1pPr>
            <a:lvl2pPr marR="0" lvl="1"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9pPr>
          </a:lstStyle>
          <a:p>
            <a:r>
              <a:rPr lang="fr-FR" sz="1400"/>
              <a:t>Sprint </a:t>
            </a:r>
            <a:r>
              <a:rPr lang="fr-FR" sz="1400" err="1"/>
              <a:t>Review</a:t>
            </a:r>
            <a:endParaRPr lang="fr-FR" sz="1400"/>
          </a:p>
        </p:txBody>
      </p:sp>
      <p:sp>
        <p:nvSpPr>
          <p:cNvPr id="20" name="Google Shape;2038;p57">
            <a:extLst>
              <a:ext uri="{FF2B5EF4-FFF2-40B4-BE49-F238E27FC236}">
                <a16:creationId xmlns:a16="http://schemas.microsoft.com/office/drawing/2014/main" id="{31B4D517-A044-8314-88AE-984CDBCCDBF7}"/>
              </a:ext>
            </a:extLst>
          </p:cNvPr>
          <p:cNvSpPr txBox="1">
            <a:spLocks/>
          </p:cNvSpPr>
          <p:nvPr/>
        </p:nvSpPr>
        <p:spPr>
          <a:xfrm>
            <a:off x="6873411" y="3339570"/>
            <a:ext cx="1465521"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Anek Devanagari"/>
              <a:buNone/>
              <a:defRPr sz="2400" b="1" i="0" u="none" strike="noStrike" cap="none">
                <a:solidFill>
                  <a:schemeClr val="dk1"/>
                </a:solidFill>
                <a:latin typeface="Anek Devanagari"/>
                <a:ea typeface="Anek Devanagari"/>
                <a:cs typeface="Anek Devanagari"/>
                <a:sym typeface="Anek Devanagari"/>
              </a:defRPr>
            </a:lvl1pPr>
            <a:lvl2pPr marR="0" lvl="1"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9pPr>
          </a:lstStyle>
          <a:p>
            <a:r>
              <a:rPr lang="fr-FR" sz="1400"/>
              <a:t>Sprint </a:t>
            </a:r>
            <a:r>
              <a:rPr lang="fr-FR" sz="1400" err="1"/>
              <a:t>Retrospective</a:t>
            </a:r>
            <a:endParaRPr lang="fr-FR" sz="1400"/>
          </a:p>
        </p:txBody>
      </p:sp>
      <p:sp>
        <p:nvSpPr>
          <p:cNvPr id="2" name="Espace réservé du numéro de diapositive 1">
            <a:extLst>
              <a:ext uri="{FF2B5EF4-FFF2-40B4-BE49-F238E27FC236}">
                <a16:creationId xmlns:a16="http://schemas.microsoft.com/office/drawing/2014/main" id="{111FB7F4-70F4-ABE2-FFE5-8B73D09DFA93}"/>
              </a:ext>
            </a:extLst>
          </p:cNvPr>
          <p:cNvSpPr>
            <a:spLocks noGrp="1"/>
          </p:cNvSpPr>
          <p:nvPr>
            <p:ph type="sldNum" sz="quarter" idx="10"/>
          </p:nvPr>
        </p:nvSpPr>
        <p:spPr/>
        <p:txBody>
          <a:bodyPr/>
          <a:lstStyle/>
          <a:p>
            <a:fld id="{534085DB-8E88-44CC-924E-65E97532B1DB}" type="slidenum">
              <a:rPr lang="fr-FR" smtClean="0"/>
              <a:t>23</a:t>
            </a:fld>
            <a:endParaRPr lang="fr-FR"/>
          </a:p>
        </p:txBody>
      </p:sp>
    </p:spTree>
    <p:extLst>
      <p:ext uri="{BB962C8B-B14F-4D97-AF65-F5344CB8AC3E}">
        <p14:creationId xmlns:p14="http://schemas.microsoft.com/office/powerpoint/2010/main" val="3002551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7"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0"/>
                                        <p:tgtEl>
                                          <p:spTgt spid="20"/>
                                        </p:tgtEl>
                                      </p:cBhvr>
                                    </p:animEffect>
                                    <p:anim calcmode="lin" valueType="num">
                                      <p:cBhvr>
                                        <p:cTn id="49" dur="1000" fill="hold"/>
                                        <p:tgtEl>
                                          <p:spTgt spid="20"/>
                                        </p:tgtEl>
                                        <p:attrNameLst>
                                          <p:attrName>ppt_x</p:attrName>
                                        </p:attrNameLst>
                                      </p:cBhvr>
                                      <p:tavLst>
                                        <p:tav tm="0">
                                          <p:val>
                                            <p:strVal val="#ppt_x"/>
                                          </p:val>
                                        </p:tav>
                                        <p:tav tm="100000">
                                          <p:val>
                                            <p:strVal val="#ppt_x"/>
                                          </p:val>
                                        </p:tav>
                                      </p:tavLst>
                                    </p:anim>
                                    <p:anim calcmode="lin" valueType="num">
                                      <p:cBhvr>
                                        <p:cTn id="5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cxnSp>
        <p:nvCxnSpPr>
          <p:cNvPr id="14" name="Connecteur droit 13">
            <a:extLst>
              <a:ext uri="{FF2B5EF4-FFF2-40B4-BE49-F238E27FC236}">
                <a16:creationId xmlns:a16="http://schemas.microsoft.com/office/drawing/2014/main" id="{E10BBD6B-00CB-1F6F-3773-3F08C68D1F3E}"/>
              </a:ext>
            </a:extLst>
          </p:cNvPr>
          <p:cNvCxnSpPr>
            <a:cxnSpLocks/>
            <a:endCxn id="3" idx="0"/>
          </p:cNvCxnSpPr>
          <p:nvPr/>
        </p:nvCxnSpPr>
        <p:spPr>
          <a:xfrm flipH="1">
            <a:off x="1086952" y="2678545"/>
            <a:ext cx="2730330" cy="64654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83" name="Google Shape;1383;p4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Avantages de la Méthode Agile</a:t>
            </a:r>
            <a:endParaRPr/>
          </a:p>
        </p:txBody>
      </p:sp>
      <p:grpSp>
        <p:nvGrpSpPr>
          <p:cNvPr id="1399" name="Google Shape;1399;p47"/>
          <p:cNvGrpSpPr/>
          <p:nvPr/>
        </p:nvGrpSpPr>
        <p:grpSpPr>
          <a:xfrm rot="10800000" flipH="1">
            <a:off x="3817283" y="4686293"/>
            <a:ext cx="1509425" cy="228525"/>
            <a:chOff x="5708425" y="4133400"/>
            <a:chExt cx="1509425" cy="228525"/>
          </a:xfrm>
        </p:grpSpPr>
        <p:sp>
          <p:nvSpPr>
            <p:cNvPr id="1400" name="Google Shape;1400;p47"/>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1" name="Google Shape;1401;p47"/>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2" name="Google Shape;1402;p47"/>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3" name="Google Shape;1403;p47"/>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4" name="Google Shape;1404;p47"/>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5" name="Google Shape;1405;p47"/>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6" name="Google Shape;1406;p47"/>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7" name="Google Shape;1407;p47"/>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8" name="Google Shape;1408;p47"/>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9" name="Google Shape;1409;p47"/>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10" name="Google Shape;1410;p47"/>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11" name="Google Shape;1411;p47"/>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grpSp>
      <p:sp>
        <p:nvSpPr>
          <p:cNvPr id="1412" name="Google Shape;1412;p47"/>
          <p:cNvSpPr/>
          <p:nvPr/>
        </p:nvSpPr>
        <p:spPr>
          <a:xfrm rot="1293594">
            <a:off x="-909052" y="4298778"/>
            <a:ext cx="3575354" cy="490410"/>
          </a:xfrm>
          <a:custGeom>
            <a:avLst/>
            <a:gdLst/>
            <a:ahLst/>
            <a:cxnLst/>
            <a:rect l="l" t="t" r="r" b="b"/>
            <a:pathLst>
              <a:path w="143004" h="19615" fill="none" extrusionOk="0">
                <a:moveTo>
                  <a:pt x="1" y="167"/>
                </a:moveTo>
                <a:lnTo>
                  <a:pt x="83260" y="19614"/>
                </a:lnTo>
                <a:lnTo>
                  <a:pt x="143003"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Graphique 2">
            <a:extLst>
              <a:ext uri="{FF2B5EF4-FFF2-40B4-BE49-F238E27FC236}">
                <a16:creationId xmlns:a16="http://schemas.microsoft.com/office/drawing/2014/main" id="{8B1B7614-254E-9599-B7AD-AD2459116D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176" y="3325090"/>
            <a:ext cx="1105551" cy="1105551"/>
          </a:xfrm>
          <a:prstGeom prst="rect">
            <a:avLst/>
          </a:prstGeom>
        </p:spPr>
      </p:pic>
      <p:pic>
        <p:nvPicPr>
          <p:cNvPr id="5" name="Graphique 4">
            <a:extLst>
              <a:ext uri="{FF2B5EF4-FFF2-40B4-BE49-F238E27FC236}">
                <a16:creationId xmlns:a16="http://schemas.microsoft.com/office/drawing/2014/main" id="{39D9FB22-780C-0580-4DBA-9C3C8C72F8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83366" y="3325090"/>
            <a:ext cx="1105551" cy="1105551"/>
          </a:xfrm>
          <a:prstGeom prst="rect">
            <a:avLst/>
          </a:prstGeom>
        </p:spPr>
      </p:pic>
      <p:pic>
        <p:nvPicPr>
          <p:cNvPr id="7" name="Graphique 6">
            <a:extLst>
              <a:ext uri="{FF2B5EF4-FFF2-40B4-BE49-F238E27FC236}">
                <a16:creationId xmlns:a16="http://schemas.microsoft.com/office/drawing/2014/main" id="{F24C1C91-CB13-8823-0D0E-32A41561DC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32556" y="3325090"/>
            <a:ext cx="1105551" cy="1105551"/>
          </a:xfrm>
          <a:prstGeom prst="rect">
            <a:avLst/>
          </a:prstGeom>
        </p:spPr>
      </p:pic>
      <p:pic>
        <p:nvPicPr>
          <p:cNvPr id="9" name="Graphique 8">
            <a:extLst>
              <a:ext uri="{FF2B5EF4-FFF2-40B4-BE49-F238E27FC236}">
                <a16:creationId xmlns:a16="http://schemas.microsoft.com/office/drawing/2014/main" id="{F54A5956-8294-C09F-A33E-A5C117749E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81746" y="3325090"/>
            <a:ext cx="1105551" cy="1105551"/>
          </a:xfrm>
          <a:prstGeom prst="rect">
            <a:avLst/>
          </a:prstGeom>
        </p:spPr>
      </p:pic>
      <p:pic>
        <p:nvPicPr>
          <p:cNvPr id="11" name="Graphique 10">
            <a:extLst>
              <a:ext uri="{FF2B5EF4-FFF2-40B4-BE49-F238E27FC236}">
                <a16:creationId xmlns:a16="http://schemas.microsoft.com/office/drawing/2014/main" id="{E06021B6-C4DD-F5F5-048B-3754A5EC6B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0936" y="3325090"/>
            <a:ext cx="1105551" cy="1105551"/>
          </a:xfrm>
          <a:prstGeom prst="rect">
            <a:avLst/>
          </a:prstGeom>
        </p:spPr>
      </p:pic>
      <p:pic>
        <p:nvPicPr>
          <p:cNvPr id="12" name="Graphique 11">
            <a:extLst>
              <a:ext uri="{FF2B5EF4-FFF2-40B4-BE49-F238E27FC236}">
                <a16:creationId xmlns:a16="http://schemas.microsoft.com/office/drawing/2014/main" id="{ACC96484-BCE7-4C44-9216-75B2236DE3B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718391" y="1100179"/>
            <a:ext cx="1707218" cy="1707218"/>
          </a:xfrm>
          <a:prstGeom prst="rect">
            <a:avLst/>
          </a:prstGeom>
        </p:spPr>
      </p:pic>
      <p:cxnSp>
        <p:nvCxnSpPr>
          <p:cNvPr id="16" name="Connecteur droit 15">
            <a:extLst>
              <a:ext uri="{FF2B5EF4-FFF2-40B4-BE49-F238E27FC236}">
                <a16:creationId xmlns:a16="http://schemas.microsoft.com/office/drawing/2014/main" id="{291680F0-3512-5CFE-75C1-1559AABFEE0F}"/>
              </a:ext>
            </a:extLst>
          </p:cNvPr>
          <p:cNvCxnSpPr>
            <a:cxnSpLocks/>
            <a:endCxn id="5" idx="0"/>
          </p:cNvCxnSpPr>
          <p:nvPr/>
        </p:nvCxnSpPr>
        <p:spPr>
          <a:xfrm flipH="1">
            <a:off x="2836142" y="2678545"/>
            <a:ext cx="1361390" cy="64654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Connecteur droit 18">
            <a:extLst>
              <a:ext uri="{FF2B5EF4-FFF2-40B4-BE49-F238E27FC236}">
                <a16:creationId xmlns:a16="http://schemas.microsoft.com/office/drawing/2014/main" id="{121CF038-1D43-C519-F2B0-EFB87BD4B219}"/>
              </a:ext>
            </a:extLst>
          </p:cNvPr>
          <p:cNvCxnSpPr>
            <a:cxnSpLocks/>
            <a:endCxn id="7" idx="0"/>
          </p:cNvCxnSpPr>
          <p:nvPr/>
        </p:nvCxnSpPr>
        <p:spPr>
          <a:xfrm>
            <a:off x="4585332" y="2678545"/>
            <a:ext cx="0" cy="64654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Connecteur droit 24">
            <a:extLst>
              <a:ext uri="{FF2B5EF4-FFF2-40B4-BE49-F238E27FC236}">
                <a16:creationId xmlns:a16="http://schemas.microsoft.com/office/drawing/2014/main" id="{C56EE9D1-1261-EBF2-061C-D0AE6F34A9A9}"/>
              </a:ext>
            </a:extLst>
          </p:cNvPr>
          <p:cNvCxnSpPr>
            <a:cxnSpLocks/>
            <a:stCxn id="9" idx="0"/>
          </p:cNvCxnSpPr>
          <p:nvPr/>
        </p:nvCxnSpPr>
        <p:spPr>
          <a:xfrm flipH="1" flipV="1">
            <a:off x="4841171" y="2638521"/>
            <a:ext cx="1493351" cy="68656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Connecteur droit 27">
            <a:extLst>
              <a:ext uri="{FF2B5EF4-FFF2-40B4-BE49-F238E27FC236}">
                <a16:creationId xmlns:a16="http://schemas.microsoft.com/office/drawing/2014/main" id="{1D85B4B3-918D-27AA-1DC9-6ECB2DC5D0A7}"/>
              </a:ext>
            </a:extLst>
          </p:cNvPr>
          <p:cNvCxnSpPr>
            <a:cxnSpLocks/>
            <a:endCxn id="11" idx="0"/>
          </p:cNvCxnSpPr>
          <p:nvPr/>
        </p:nvCxnSpPr>
        <p:spPr>
          <a:xfrm>
            <a:off x="5320312" y="2655226"/>
            <a:ext cx="2763400" cy="66986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Espace réservé du numéro de diapositive 1">
            <a:extLst>
              <a:ext uri="{FF2B5EF4-FFF2-40B4-BE49-F238E27FC236}">
                <a16:creationId xmlns:a16="http://schemas.microsoft.com/office/drawing/2014/main" id="{6FECA2AD-DC01-BC71-7E3B-067C37EA0CF6}"/>
              </a:ext>
            </a:extLst>
          </p:cNvPr>
          <p:cNvSpPr>
            <a:spLocks noGrp="1"/>
          </p:cNvSpPr>
          <p:nvPr>
            <p:ph type="sldNum" sz="quarter" idx="10"/>
          </p:nvPr>
        </p:nvSpPr>
        <p:spPr/>
        <p:txBody>
          <a:bodyPr/>
          <a:lstStyle/>
          <a:p>
            <a:fld id="{534085DB-8E88-44CC-924E-65E97532B1DB}" type="slidenum">
              <a:rPr lang="fr-FR" smtClean="0"/>
              <a:t>24</a:t>
            </a:fld>
            <a:endParaRPr lang="fr-FR"/>
          </a:p>
        </p:txBody>
      </p:sp>
    </p:spTree>
    <p:extLst>
      <p:ext uri="{BB962C8B-B14F-4D97-AF65-F5344CB8AC3E}">
        <p14:creationId xmlns:p14="http://schemas.microsoft.com/office/powerpoint/2010/main" val="177873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1000"/>
                                        <p:tgtEl>
                                          <p:spTgt spid="14"/>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right)">
                                      <p:cBhvr>
                                        <p:cTn id="16" dur="1000"/>
                                        <p:tgtEl>
                                          <p:spTgt spid="16"/>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up)">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1000"/>
                                        <p:tgtEl>
                                          <p:spTgt spid="19"/>
                                        </p:tgtEl>
                                      </p:cBhvr>
                                    </p:animEffect>
                                  </p:childTnLst>
                                </p:cTn>
                              </p:par>
                            </p:childTnLst>
                          </p:cTn>
                        </p:par>
                        <p:par>
                          <p:cTn id="26" fill="hold">
                            <p:stCondLst>
                              <p:cond delay="1000"/>
                            </p:stCondLst>
                            <p:childTnLst>
                              <p:par>
                                <p:cTn id="27" presetID="22" presetClass="entr" presetSubtype="1"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up)">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left)">
                                      <p:cBhvr>
                                        <p:cTn id="34" dur="1000"/>
                                        <p:tgtEl>
                                          <p:spTgt spid="25"/>
                                        </p:tgtEl>
                                      </p:cBhvr>
                                    </p:animEffect>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up)">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left)">
                                      <p:cBhvr>
                                        <p:cTn id="43" dur="1000"/>
                                        <p:tgtEl>
                                          <p:spTgt spid="28"/>
                                        </p:tgtEl>
                                      </p:cBhvr>
                                    </p:animEffect>
                                  </p:childTnLst>
                                </p:cTn>
                              </p:par>
                            </p:childTnLst>
                          </p:cTn>
                        </p:par>
                        <p:par>
                          <p:cTn id="44" fill="hold">
                            <p:stCondLst>
                              <p:cond delay="1000"/>
                            </p:stCondLst>
                            <p:childTnLst>
                              <p:par>
                                <p:cTn id="45" presetID="22" presetClass="entr" presetSubtype="1"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up)">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37"/>
          <p:cNvSpPr/>
          <p:nvPr/>
        </p:nvSpPr>
        <p:spPr>
          <a:xfrm rot="-335647">
            <a:off x="560763" y="1122046"/>
            <a:ext cx="14862" cy="1492383"/>
          </a:xfrm>
          <a:custGeom>
            <a:avLst/>
            <a:gdLst/>
            <a:ahLst/>
            <a:cxnLst/>
            <a:rect l="l" t="t" r="r" b="b"/>
            <a:pathLst>
              <a:path w="1735" h="19715" fill="none" extrusionOk="0">
                <a:moveTo>
                  <a:pt x="0" y="19714"/>
                </a:moveTo>
                <a:lnTo>
                  <a:pt x="1735"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txBox="1">
            <a:spLocks noGrp="1"/>
          </p:cNvSpPr>
          <p:nvPr>
            <p:ph type="title"/>
          </p:nvPr>
        </p:nvSpPr>
        <p:spPr>
          <a:xfrm>
            <a:off x="1842900" y="2401763"/>
            <a:ext cx="5458200" cy="4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Risques identifiées </a:t>
            </a:r>
            <a:endParaRPr/>
          </a:p>
        </p:txBody>
      </p:sp>
      <p:sp>
        <p:nvSpPr>
          <p:cNvPr id="655" name="Google Shape;655;p37"/>
          <p:cNvSpPr txBox="1">
            <a:spLocks noGrp="1"/>
          </p:cNvSpPr>
          <p:nvPr>
            <p:ph type="subTitle" idx="1"/>
          </p:nvPr>
        </p:nvSpPr>
        <p:spPr>
          <a:xfrm>
            <a:off x="1838153" y="3041150"/>
            <a:ext cx="5458200" cy="285600"/>
          </a:xfrm>
          <a:prstGeom prst="rect">
            <a:avLst/>
          </a:prstGeom>
        </p:spPr>
        <p:txBody>
          <a:bodyPr spcFirstLastPara="1" wrap="square"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
                <a:srgbClr val="FFFFFF"/>
              </a:buClr>
              <a:buSzPts val="1400"/>
              <a:buFont typeface="Barlow Medium"/>
              <a:buNone/>
              <a:tabLst/>
              <a:defRPr/>
            </a:pPr>
            <a:r>
              <a:rPr kumimoji="0" lang="fr-FR" sz="1400" b="0" i="0" u="none" strike="noStrike" kern="0" cap="none" spc="0" normalizeH="0" baseline="0" noProof="0">
                <a:ln>
                  <a:noFill/>
                </a:ln>
                <a:solidFill>
                  <a:srgbClr val="FFFFFF"/>
                </a:solidFill>
                <a:effectLst/>
                <a:uLnTx/>
                <a:uFillTx/>
                <a:latin typeface="Barlow Medium"/>
                <a:sym typeface="Barlow Medium"/>
              </a:rPr>
              <a:t>Plan d’action de mitigation des principaux risques identifiés</a:t>
            </a:r>
          </a:p>
        </p:txBody>
      </p:sp>
      <p:sp>
        <p:nvSpPr>
          <p:cNvPr id="656" name="Google Shape;656;p37"/>
          <p:cNvSpPr txBox="1">
            <a:spLocks noGrp="1"/>
          </p:cNvSpPr>
          <p:nvPr>
            <p:ph type="title" idx="2"/>
          </p:nvPr>
        </p:nvSpPr>
        <p:spPr>
          <a:xfrm>
            <a:off x="2996550" y="1595600"/>
            <a:ext cx="3150900" cy="56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04</a:t>
            </a:r>
            <a:endParaRPr/>
          </a:p>
        </p:txBody>
      </p:sp>
      <p:sp>
        <p:nvSpPr>
          <p:cNvPr id="657" name="Google Shape;657;p37"/>
          <p:cNvSpPr/>
          <p:nvPr/>
        </p:nvSpPr>
        <p:spPr>
          <a:xfrm rot="10098348" flipH="1">
            <a:off x="-1442199" y="166630"/>
            <a:ext cx="5902067" cy="882376"/>
          </a:xfrm>
          <a:custGeom>
            <a:avLst/>
            <a:gdLst/>
            <a:ahLst/>
            <a:cxnLst/>
            <a:rect l="l" t="t" r="r" b="b"/>
            <a:pathLst>
              <a:path w="236069" h="35293" fill="none" extrusionOk="0">
                <a:moveTo>
                  <a:pt x="0" y="7073"/>
                </a:moveTo>
                <a:lnTo>
                  <a:pt x="99238" y="32524"/>
                </a:lnTo>
                <a:cubicBezTo>
                  <a:pt x="109912" y="35293"/>
                  <a:pt x="121153" y="35026"/>
                  <a:pt x="131728" y="31824"/>
                </a:cubicBezTo>
                <a:lnTo>
                  <a:pt x="236069" y="1"/>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4777378" y="487225"/>
            <a:ext cx="3575100" cy="490375"/>
          </a:xfrm>
          <a:custGeom>
            <a:avLst/>
            <a:gdLst/>
            <a:ahLst/>
            <a:cxnLst/>
            <a:rect l="l" t="t" r="r" b="b"/>
            <a:pathLst>
              <a:path w="143004" h="19615" fill="none" extrusionOk="0">
                <a:moveTo>
                  <a:pt x="1" y="167"/>
                </a:moveTo>
                <a:lnTo>
                  <a:pt x="83260" y="19614"/>
                </a:lnTo>
                <a:lnTo>
                  <a:pt x="143003"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a:off x="8411653" y="448025"/>
            <a:ext cx="60075" cy="19200"/>
          </a:xfrm>
          <a:custGeom>
            <a:avLst/>
            <a:gdLst/>
            <a:ahLst/>
            <a:cxnLst/>
            <a:rect l="l" t="t" r="r" b="b"/>
            <a:pathLst>
              <a:path w="2403" h="768" fill="none" extrusionOk="0">
                <a:moveTo>
                  <a:pt x="0" y="768"/>
                </a:moveTo>
                <a:lnTo>
                  <a:pt x="2402"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635803" y="3006800"/>
            <a:ext cx="3490025" cy="1970600"/>
          </a:xfrm>
          <a:custGeom>
            <a:avLst/>
            <a:gdLst/>
            <a:ahLst/>
            <a:cxnLst/>
            <a:rect l="l" t="t" r="r" b="b"/>
            <a:pathLst>
              <a:path w="139601" h="78824" fill="none" extrusionOk="0">
                <a:moveTo>
                  <a:pt x="139600" y="43431"/>
                </a:moveTo>
                <a:lnTo>
                  <a:pt x="135130" y="58475"/>
                </a:lnTo>
                <a:cubicBezTo>
                  <a:pt x="133396" y="64379"/>
                  <a:pt x="128259" y="68683"/>
                  <a:pt x="122121" y="69316"/>
                </a:cubicBezTo>
                <a:lnTo>
                  <a:pt x="38828" y="78189"/>
                </a:lnTo>
                <a:cubicBezTo>
                  <a:pt x="32991" y="78823"/>
                  <a:pt x="27420" y="75354"/>
                  <a:pt x="25419" y="69850"/>
                </a:cubicBezTo>
                <a:lnTo>
                  <a:pt x="1"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 name="Google Shape;661;p37"/>
          <p:cNvGrpSpPr/>
          <p:nvPr/>
        </p:nvGrpSpPr>
        <p:grpSpPr>
          <a:xfrm flipH="1">
            <a:off x="6773453" y="4075375"/>
            <a:ext cx="1509425" cy="228525"/>
            <a:chOff x="5708425" y="4133400"/>
            <a:chExt cx="1509425" cy="228525"/>
          </a:xfrm>
        </p:grpSpPr>
        <p:sp>
          <p:nvSpPr>
            <p:cNvPr id="662" name="Google Shape;662;p37"/>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7"/>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7"/>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7"/>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37"/>
          <p:cNvGrpSpPr/>
          <p:nvPr/>
        </p:nvGrpSpPr>
        <p:grpSpPr>
          <a:xfrm rot="1387311">
            <a:off x="-47588" y="305759"/>
            <a:ext cx="1215912" cy="907353"/>
            <a:chOff x="5772650" y="400725"/>
            <a:chExt cx="1215875" cy="907325"/>
          </a:xfrm>
        </p:grpSpPr>
        <p:sp>
          <p:nvSpPr>
            <p:cNvPr id="675" name="Google Shape;675;p37"/>
            <p:cNvSpPr/>
            <p:nvPr/>
          </p:nvSpPr>
          <p:spPr>
            <a:xfrm>
              <a:off x="5773475" y="479925"/>
              <a:ext cx="1215050" cy="828125"/>
            </a:xfrm>
            <a:custGeom>
              <a:avLst/>
              <a:gdLst/>
              <a:ahLst/>
              <a:cxnLst/>
              <a:rect l="l" t="t" r="r" b="b"/>
              <a:pathLst>
                <a:path w="48602" h="33125" extrusionOk="0">
                  <a:moveTo>
                    <a:pt x="48135" y="1"/>
                  </a:moveTo>
                  <a:lnTo>
                    <a:pt x="0" y="701"/>
                  </a:lnTo>
                  <a:lnTo>
                    <a:pt x="467" y="33125"/>
                  </a:lnTo>
                  <a:lnTo>
                    <a:pt x="48602" y="32424"/>
                  </a:lnTo>
                  <a:lnTo>
                    <a:pt x="48135" y="1"/>
                  </a:lnTo>
                  <a:close/>
                </a:path>
              </a:pathLst>
            </a:custGeom>
            <a:solidFill>
              <a:srgbClr val="569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p:nvPr/>
          </p:nvSpPr>
          <p:spPr>
            <a:xfrm>
              <a:off x="5772650" y="400725"/>
              <a:ext cx="1205050" cy="97575"/>
            </a:xfrm>
            <a:custGeom>
              <a:avLst/>
              <a:gdLst/>
              <a:ahLst/>
              <a:cxnLst/>
              <a:rect l="l" t="t" r="r" b="b"/>
              <a:pathLst>
                <a:path w="48202" h="3903" extrusionOk="0">
                  <a:moveTo>
                    <a:pt x="48134" y="0"/>
                  </a:moveTo>
                  <a:lnTo>
                    <a:pt x="0" y="701"/>
                  </a:lnTo>
                  <a:lnTo>
                    <a:pt x="33" y="3903"/>
                  </a:lnTo>
                  <a:lnTo>
                    <a:pt x="48201" y="3202"/>
                  </a:lnTo>
                  <a:lnTo>
                    <a:pt x="48134" y="0"/>
                  </a:ln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7"/>
            <p:cNvSpPr/>
            <p:nvPr/>
          </p:nvSpPr>
          <p:spPr>
            <a:xfrm>
              <a:off x="5903575" y="515350"/>
              <a:ext cx="981550" cy="663450"/>
            </a:xfrm>
            <a:custGeom>
              <a:avLst/>
              <a:gdLst/>
              <a:ahLst/>
              <a:cxnLst/>
              <a:rect l="l" t="t" r="r" b="b"/>
              <a:pathLst>
                <a:path w="39262" h="26538" extrusionOk="0">
                  <a:moveTo>
                    <a:pt x="32863" y="1"/>
                  </a:moveTo>
                  <a:cubicBezTo>
                    <a:pt x="32728" y="1"/>
                    <a:pt x="32593" y="7"/>
                    <a:pt x="32457" y="18"/>
                  </a:cubicBezTo>
                  <a:lnTo>
                    <a:pt x="4070" y="2954"/>
                  </a:lnTo>
                  <a:cubicBezTo>
                    <a:pt x="1701" y="3221"/>
                    <a:pt x="0" y="5355"/>
                    <a:pt x="234" y="7724"/>
                  </a:cubicBezTo>
                  <a:lnTo>
                    <a:pt x="1735" y="22234"/>
                  </a:lnTo>
                  <a:cubicBezTo>
                    <a:pt x="1985" y="24457"/>
                    <a:pt x="3851" y="26092"/>
                    <a:pt x="6065" y="26092"/>
                  </a:cubicBezTo>
                  <a:cubicBezTo>
                    <a:pt x="6210" y="26092"/>
                    <a:pt x="6357" y="26085"/>
                    <a:pt x="6505" y="26070"/>
                  </a:cubicBezTo>
                  <a:lnTo>
                    <a:pt x="28287" y="23769"/>
                  </a:lnTo>
                  <a:lnTo>
                    <a:pt x="32890" y="26070"/>
                  </a:lnTo>
                  <a:cubicBezTo>
                    <a:pt x="33524" y="26371"/>
                    <a:pt x="34191" y="26537"/>
                    <a:pt x="34825" y="26537"/>
                  </a:cubicBezTo>
                  <a:cubicBezTo>
                    <a:pt x="35726" y="26537"/>
                    <a:pt x="36560" y="26270"/>
                    <a:pt x="37293" y="25770"/>
                  </a:cubicBezTo>
                  <a:cubicBezTo>
                    <a:pt x="38561" y="24903"/>
                    <a:pt x="39262" y="23402"/>
                    <a:pt x="39095" y="21801"/>
                  </a:cubicBezTo>
                  <a:lnTo>
                    <a:pt x="37227" y="3888"/>
                  </a:lnTo>
                  <a:cubicBezTo>
                    <a:pt x="37093" y="2754"/>
                    <a:pt x="36560" y="1720"/>
                    <a:pt x="35626" y="952"/>
                  </a:cubicBezTo>
                  <a:cubicBezTo>
                    <a:pt x="34859" y="333"/>
                    <a:pt x="33885" y="1"/>
                    <a:pt x="328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7"/>
            <p:cNvSpPr/>
            <p:nvPr/>
          </p:nvSpPr>
          <p:spPr>
            <a:xfrm>
              <a:off x="5892725" y="504750"/>
              <a:ext cx="982400" cy="663200"/>
            </a:xfrm>
            <a:custGeom>
              <a:avLst/>
              <a:gdLst/>
              <a:ahLst/>
              <a:cxnLst/>
              <a:rect l="l" t="t" r="r" b="b"/>
              <a:pathLst>
                <a:path w="39296" h="26528" extrusionOk="0">
                  <a:moveTo>
                    <a:pt x="32782" y="0"/>
                  </a:moveTo>
                  <a:cubicBezTo>
                    <a:pt x="32685" y="0"/>
                    <a:pt x="32588" y="3"/>
                    <a:pt x="32490" y="9"/>
                  </a:cubicBezTo>
                  <a:lnTo>
                    <a:pt x="4103" y="2977"/>
                  </a:lnTo>
                  <a:cubicBezTo>
                    <a:pt x="1702" y="3211"/>
                    <a:pt x="1" y="5346"/>
                    <a:pt x="267" y="7714"/>
                  </a:cubicBezTo>
                  <a:lnTo>
                    <a:pt x="1768" y="22225"/>
                  </a:lnTo>
                  <a:cubicBezTo>
                    <a:pt x="1988" y="24478"/>
                    <a:pt x="3881" y="26115"/>
                    <a:pt x="6071" y="26115"/>
                  </a:cubicBezTo>
                  <a:cubicBezTo>
                    <a:pt x="6215" y="26115"/>
                    <a:pt x="6359" y="26108"/>
                    <a:pt x="6505" y="26094"/>
                  </a:cubicBezTo>
                  <a:lnTo>
                    <a:pt x="28321" y="23792"/>
                  </a:lnTo>
                  <a:lnTo>
                    <a:pt x="32891" y="26094"/>
                  </a:lnTo>
                  <a:cubicBezTo>
                    <a:pt x="33524" y="26361"/>
                    <a:pt x="34192" y="26528"/>
                    <a:pt x="34859" y="26528"/>
                  </a:cubicBezTo>
                  <a:cubicBezTo>
                    <a:pt x="35726" y="26528"/>
                    <a:pt x="36560" y="26294"/>
                    <a:pt x="37327" y="25794"/>
                  </a:cubicBezTo>
                  <a:cubicBezTo>
                    <a:pt x="38561" y="24927"/>
                    <a:pt x="39295" y="23425"/>
                    <a:pt x="39128" y="21824"/>
                  </a:cubicBezTo>
                  <a:lnTo>
                    <a:pt x="37227" y="3878"/>
                  </a:lnTo>
                  <a:cubicBezTo>
                    <a:pt x="37127" y="2777"/>
                    <a:pt x="36560" y="1710"/>
                    <a:pt x="35659" y="976"/>
                  </a:cubicBezTo>
                  <a:cubicBezTo>
                    <a:pt x="34865" y="334"/>
                    <a:pt x="33846" y="0"/>
                    <a:pt x="32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7"/>
            <p:cNvSpPr/>
            <p:nvPr/>
          </p:nvSpPr>
          <p:spPr>
            <a:xfrm>
              <a:off x="5958600" y="568225"/>
              <a:ext cx="853275" cy="538700"/>
            </a:xfrm>
            <a:custGeom>
              <a:avLst/>
              <a:gdLst/>
              <a:ahLst/>
              <a:cxnLst/>
              <a:rect l="l" t="t" r="r" b="b"/>
              <a:pathLst>
                <a:path w="34131" h="21548" extrusionOk="0">
                  <a:moveTo>
                    <a:pt x="30258" y="0"/>
                  </a:moveTo>
                  <a:cubicBezTo>
                    <a:pt x="30213" y="0"/>
                    <a:pt x="30168" y="2"/>
                    <a:pt x="30122" y="5"/>
                  </a:cubicBezTo>
                  <a:lnTo>
                    <a:pt x="1735" y="2974"/>
                  </a:lnTo>
                  <a:cubicBezTo>
                    <a:pt x="735" y="3074"/>
                    <a:pt x="1" y="3941"/>
                    <a:pt x="134" y="4942"/>
                  </a:cubicBezTo>
                  <a:lnTo>
                    <a:pt x="1635" y="19452"/>
                  </a:lnTo>
                  <a:cubicBezTo>
                    <a:pt x="1699" y="20409"/>
                    <a:pt x="2555" y="21091"/>
                    <a:pt x="3505" y="21091"/>
                  </a:cubicBezTo>
                  <a:cubicBezTo>
                    <a:pt x="3549" y="21091"/>
                    <a:pt x="3593" y="21090"/>
                    <a:pt x="3637" y="21087"/>
                  </a:cubicBezTo>
                  <a:lnTo>
                    <a:pt x="25652" y="18785"/>
                  </a:lnTo>
                  <a:cubicBezTo>
                    <a:pt x="25710" y="18779"/>
                    <a:pt x="25768" y="18776"/>
                    <a:pt x="25827" y="18776"/>
                  </a:cubicBezTo>
                  <a:cubicBezTo>
                    <a:pt x="26110" y="18776"/>
                    <a:pt x="26404" y="18841"/>
                    <a:pt x="26653" y="18952"/>
                  </a:cubicBezTo>
                  <a:lnTo>
                    <a:pt x="31390" y="21353"/>
                  </a:lnTo>
                  <a:cubicBezTo>
                    <a:pt x="31664" y="21487"/>
                    <a:pt x="31945" y="21548"/>
                    <a:pt x="32218" y="21548"/>
                  </a:cubicBezTo>
                  <a:cubicBezTo>
                    <a:pt x="33238" y="21548"/>
                    <a:pt x="34130" y="20691"/>
                    <a:pt x="34025" y="19586"/>
                  </a:cubicBezTo>
                  <a:lnTo>
                    <a:pt x="33858" y="17951"/>
                  </a:lnTo>
                  <a:lnTo>
                    <a:pt x="33525" y="14749"/>
                  </a:lnTo>
                  <a:lnTo>
                    <a:pt x="32157" y="1639"/>
                  </a:lnTo>
                  <a:cubicBezTo>
                    <a:pt x="32061" y="683"/>
                    <a:pt x="31234" y="0"/>
                    <a:pt x="30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7"/>
            <p:cNvSpPr/>
            <p:nvPr/>
          </p:nvSpPr>
          <p:spPr>
            <a:xfrm>
              <a:off x="6082025" y="700100"/>
              <a:ext cx="561250" cy="104250"/>
            </a:xfrm>
            <a:custGeom>
              <a:avLst/>
              <a:gdLst/>
              <a:ahLst/>
              <a:cxnLst/>
              <a:rect l="l" t="t" r="r" b="b"/>
              <a:pathLst>
                <a:path w="22450" h="4170" extrusionOk="0">
                  <a:moveTo>
                    <a:pt x="22250" y="0"/>
                  </a:moveTo>
                  <a:lnTo>
                    <a:pt x="1" y="2435"/>
                  </a:lnTo>
                  <a:lnTo>
                    <a:pt x="167" y="4170"/>
                  </a:lnTo>
                  <a:lnTo>
                    <a:pt x="22450" y="1735"/>
                  </a:lnTo>
                  <a:lnTo>
                    <a:pt x="22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6237975" y="782650"/>
              <a:ext cx="413650" cy="89250"/>
            </a:xfrm>
            <a:custGeom>
              <a:avLst/>
              <a:gdLst/>
              <a:ahLst/>
              <a:cxnLst/>
              <a:rect l="l" t="t" r="r" b="b"/>
              <a:pathLst>
                <a:path w="16546" h="3570" extrusionOk="0">
                  <a:moveTo>
                    <a:pt x="16345" y="1"/>
                  </a:moveTo>
                  <a:lnTo>
                    <a:pt x="0" y="1802"/>
                  </a:lnTo>
                  <a:lnTo>
                    <a:pt x="167" y="3570"/>
                  </a:lnTo>
                  <a:lnTo>
                    <a:pt x="16546" y="1735"/>
                  </a:lnTo>
                  <a:lnTo>
                    <a:pt x="163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p:nvPr/>
          </p:nvSpPr>
          <p:spPr>
            <a:xfrm>
              <a:off x="6159575" y="866050"/>
              <a:ext cx="501225" cy="97600"/>
            </a:xfrm>
            <a:custGeom>
              <a:avLst/>
              <a:gdLst/>
              <a:ahLst/>
              <a:cxnLst/>
              <a:rect l="l" t="t" r="r" b="b"/>
              <a:pathLst>
                <a:path w="20049" h="3904" extrusionOk="0">
                  <a:moveTo>
                    <a:pt x="19848" y="0"/>
                  </a:moveTo>
                  <a:lnTo>
                    <a:pt x="1" y="2169"/>
                  </a:lnTo>
                  <a:lnTo>
                    <a:pt x="201" y="3903"/>
                  </a:lnTo>
                  <a:lnTo>
                    <a:pt x="20048" y="1735"/>
                  </a:lnTo>
                  <a:lnTo>
                    <a:pt x="19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37"/>
          <p:cNvGrpSpPr/>
          <p:nvPr/>
        </p:nvGrpSpPr>
        <p:grpSpPr>
          <a:xfrm>
            <a:off x="4096100" y="135850"/>
            <a:ext cx="1425200" cy="1217575"/>
            <a:chOff x="4096100" y="135850"/>
            <a:chExt cx="1425200" cy="1217575"/>
          </a:xfrm>
        </p:grpSpPr>
        <p:sp>
          <p:nvSpPr>
            <p:cNvPr id="684" name="Google Shape;684;p37"/>
            <p:cNvSpPr/>
            <p:nvPr/>
          </p:nvSpPr>
          <p:spPr>
            <a:xfrm>
              <a:off x="4096100" y="213400"/>
              <a:ext cx="1400175" cy="1140025"/>
            </a:xfrm>
            <a:custGeom>
              <a:avLst/>
              <a:gdLst/>
              <a:ahLst/>
              <a:cxnLst/>
              <a:rect l="l" t="t" r="r" b="b"/>
              <a:pathLst>
                <a:path w="56007" h="45601" extrusionOk="0">
                  <a:moveTo>
                    <a:pt x="9707" y="1"/>
                  </a:moveTo>
                  <a:lnTo>
                    <a:pt x="0" y="31156"/>
                  </a:lnTo>
                  <a:lnTo>
                    <a:pt x="46300" y="45600"/>
                  </a:lnTo>
                  <a:lnTo>
                    <a:pt x="56007" y="14411"/>
                  </a:lnTo>
                  <a:lnTo>
                    <a:pt x="97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4652325" y="789650"/>
              <a:ext cx="79250" cy="60900"/>
            </a:xfrm>
            <a:custGeom>
              <a:avLst/>
              <a:gdLst/>
              <a:ahLst/>
              <a:cxnLst/>
              <a:rect l="l" t="t" r="r" b="b"/>
              <a:pathLst>
                <a:path w="3170" h="2436" fill="none" extrusionOk="0">
                  <a:moveTo>
                    <a:pt x="3169" y="501"/>
                  </a:moveTo>
                  <a:lnTo>
                    <a:pt x="734" y="1"/>
                  </a:lnTo>
                  <a:lnTo>
                    <a:pt x="0" y="2436"/>
                  </a:lnTo>
                </a:path>
              </a:pathLst>
            </a:custGeom>
            <a:noFill/>
            <a:ln w="31700" cap="rnd" cmpd="sng">
              <a:solidFill>
                <a:srgbClr val="98AEF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4339600" y="135850"/>
              <a:ext cx="1181700" cy="437850"/>
            </a:xfrm>
            <a:custGeom>
              <a:avLst/>
              <a:gdLst/>
              <a:ahLst/>
              <a:cxnLst/>
              <a:rect l="l" t="t" r="r" b="b"/>
              <a:pathLst>
                <a:path w="47268" h="17514" extrusionOk="0">
                  <a:moveTo>
                    <a:pt x="968" y="1"/>
                  </a:moveTo>
                  <a:lnTo>
                    <a:pt x="0" y="3069"/>
                  </a:lnTo>
                  <a:lnTo>
                    <a:pt x="46300" y="17513"/>
                  </a:lnTo>
                  <a:lnTo>
                    <a:pt x="47267" y="14444"/>
                  </a:lnTo>
                  <a:lnTo>
                    <a:pt x="968" y="1"/>
                  </a:ln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4373775" y="392900"/>
              <a:ext cx="818950" cy="734525"/>
            </a:xfrm>
            <a:custGeom>
              <a:avLst/>
              <a:gdLst/>
              <a:ahLst/>
              <a:cxnLst/>
              <a:rect l="l" t="t" r="r" b="b"/>
              <a:pathLst>
                <a:path w="32758" h="29381" extrusionOk="0">
                  <a:moveTo>
                    <a:pt x="9864" y="1"/>
                  </a:moveTo>
                  <a:cubicBezTo>
                    <a:pt x="9581" y="1"/>
                    <a:pt x="9292" y="52"/>
                    <a:pt x="9007" y="159"/>
                  </a:cubicBezTo>
                  <a:cubicBezTo>
                    <a:pt x="3637" y="2228"/>
                    <a:pt x="1" y="7498"/>
                    <a:pt x="1" y="13235"/>
                  </a:cubicBezTo>
                  <a:cubicBezTo>
                    <a:pt x="1" y="13702"/>
                    <a:pt x="68" y="14136"/>
                    <a:pt x="101" y="14570"/>
                  </a:cubicBezTo>
                  <a:cubicBezTo>
                    <a:pt x="134" y="15203"/>
                    <a:pt x="468" y="15737"/>
                    <a:pt x="935" y="16137"/>
                  </a:cubicBezTo>
                  <a:cubicBezTo>
                    <a:pt x="1335" y="16471"/>
                    <a:pt x="1836" y="16671"/>
                    <a:pt x="2403" y="16671"/>
                  </a:cubicBezTo>
                  <a:lnTo>
                    <a:pt x="2603" y="16671"/>
                  </a:lnTo>
                  <a:lnTo>
                    <a:pt x="2903" y="16638"/>
                  </a:lnTo>
                  <a:cubicBezTo>
                    <a:pt x="3003" y="17872"/>
                    <a:pt x="3270" y="19106"/>
                    <a:pt x="3737" y="20274"/>
                  </a:cubicBezTo>
                  <a:cubicBezTo>
                    <a:pt x="5005" y="23776"/>
                    <a:pt x="7640" y="26545"/>
                    <a:pt x="11076" y="28113"/>
                  </a:cubicBezTo>
                  <a:cubicBezTo>
                    <a:pt x="12944" y="28980"/>
                    <a:pt x="14945" y="29380"/>
                    <a:pt x="16946" y="29380"/>
                  </a:cubicBezTo>
                  <a:cubicBezTo>
                    <a:pt x="18581" y="29380"/>
                    <a:pt x="20249" y="29080"/>
                    <a:pt x="21783" y="28513"/>
                  </a:cubicBezTo>
                  <a:cubicBezTo>
                    <a:pt x="29055" y="25945"/>
                    <a:pt x="32758" y="17805"/>
                    <a:pt x="30056" y="10533"/>
                  </a:cubicBezTo>
                  <a:cubicBezTo>
                    <a:pt x="27952" y="4878"/>
                    <a:pt x="22570" y="1380"/>
                    <a:pt x="16872" y="1380"/>
                  </a:cubicBezTo>
                  <a:cubicBezTo>
                    <a:pt x="15344" y="1380"/>
                    <a:pt x="13793" y="1632"/>
                    <a:pt x="12276" y="2161"/>
                  </a:cubicBezTo>
                  <a:lnTo>
                    <a:pt x="12010" y="1494"/>
                  </a:lnTo>
                  <a:cubicBezTo>
                    <a:pt x="11676" y="569"/>
                    <a:pt x="10809" y="1"/>
                    <a:pt x="9864" y="1"/>
                  </a:cubicBezTo>
                  <a:close/>
                </a:path>
              </a:pathLst>
            </a:custGeom>
            <a:solidFill>
              <a:schemeClr val="dk1"/>
            </a:solidFill>
            <a:ln>
              <a:noFill/>
            </a:ln>
            <a:effectLst>
              <a:outerShdw dist="28575" dir="180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4502200" y="485975"/>
              <a:ext cx="624650" cy="587025"/>
            </a:xfrm>
            <a:custGeom>
              <a:avLst/>
              <a:gdLst/>
              <a:ahLst/>
              <a:cxnLst/>
              <a:rect l="l" t="t" r="r" b="b"/>
              <a:pathLst>
                <a:path w="24986" h="23481" extrusionOk="0">
                  <a:moveTo>
                    <a:pt x="11702" y="0"/>
                  </a:moveTo>
                  <a:cubicBezTo>
                    <a:pt x="10348" y="0"/>
                    <a:pt x="8975" y="238"/>
                    <a:pt x="7640" y="739"/>
                  </a:cubicBezTo>
                  <a:lnTo>
                    <a:pt x="11743" y="11747"/>
                  </a:lnTo>
                  <a:lnTo>
                    <a:pt x="1" y="12781"/>
                  </a:lnTo>
                  <a:cubicBezTo>
                    <a:pt x="134" y="13816"/>
                    <a:pt x="335" y="14816"/>
                    <a:pt x="735" y="15817"/>
                  </a:cubicBezTo>
                  <a:cubicBezTo>
                    <a:pt x="2478" y="20552"/>
                    <a:pt x="7000" y="23481"/>
                    <a:pt x="11771" y="23481"/>
                  </a:cubicBezTo>
                  <a:cubicBezTo>
                    <a:pt x="13117" y="23481"/>
                    <a:pt x="14483" y="23247"/>
                    <a:pt x="15812" y="22755"/>
                  </a:cubicBezTo>
                  <a:cubicBezTo>
                    <a:pt x="21850" y="20487"/>
                    <a:pt x="24985" y="13715"/>
                    <a:pt x="22751" y="7644"/>
                  </a:cubicBezTo>
                  <a:cubicBezTo>
                    <a:pt x="20984" y="2942"/>
                    <a:pt x="16466" y="0"/>
                    <a:pt x="117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7"/>
            <p:cNvSpPr/>
            <p:nvPr/>
          </p:nvSpPr>
          <p:spPr>
            <a:xfrm>
              <a:off x="4432150" y="451075"/>
              <a:ext cx="293575" cy="302750"/>
            </a:xfrm>
            <a:custGeom>
              <a:avLst/>
              <a:gdLst/>
              <a:ahLst/>
              <a:cxnLst/>
              <a:rect l="l" t="t" r="r" b="b"/>
              <a:pathLst>
                <a:path w="11743" h="12110" extrusionOk="0">
                  <a:moveTo>
                    <a:pt x="7506" y="1"/>
                  </a:moveTo>
                  <a:cubicBezTo>
                    <a:pt x="3003" y="1769"/>
                    <a:pt x="1" y="6138"/>
                    <a:pt x="1" y="10975"/>
                  </a:cubicBezTo>
                  <a:cubicBezTo>
                    <a:pt x="1" y="11342"/>
                    <a:pt x="1" y="11709"/>
                    <a:pt x="68" y="12109"/>
                  </a:cubicBezTo>
                  <a:lnTo>
                    <a:pt x="11743" y="10975"/>
                  </a:lnTo>
                  <a:lnTo>
                    <a:pt x="75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37"/>
          <p:cNvSpPr/>
          <p:nvPr/>
        </p:nvSpPr>
        <p:spPr>
          <a:xfrm rot="-3455262">
            <a:off x="4120002" y="3982499"/>
            <a:ext cx="60074" cy="19200"/>
          </a:xfrm>
          <a:custGeom>
            <a:avLst/>
            <a:gdLst/>
            <a:ahLst/>
            <a:cxnLst/>
            <a:rect l="l" t="t" r="r" b="b"/>
            <a:pathLst>
              <a:path w="2403" h="768" fill="none" extrusionOk="0">
                <a:moveTo>
                  <a:pt x="0" y="768"/>
                </a:moveTo>
                <a:lnTo>
                  <a:pt x="2402"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 name="Google Shape;691;p37"/>
          <p:cNvGrpSpPr/>
          <p:nvPr/>
        </p:nvGrpSpPr>
        <p:grpSpPr>
          <a:xfrm>
            <a:off x="164525" y="2401763"/>
            <a:ext cx="1270925" cy="1121025"/>
            <a:chOff x="3043200" y="166788"/>
            <a:chExt cx="1270925" cy="1121025"/>
          </a:xfrm>
        </p:grpSpPr>
        <p:grpSp>
          <p:nvGrpSpPr>
            <p:cNvPr id="692" name="Google Shape;692;p37"/>
            <p:cNvGrpSpPr/>
            <p:nvPr/>
          </p:nvGrpSpPr>
          <p:grpSpPr>
            <a:xfrm>
              <a:off x="3043200" y="166788"/>
              <a:ext cx="1270925" cy="999075"/>
              <a:chOff x="3043200" y="166788"/>
              <a:chExt cx="1270925" cy="999075"/>
            </a:xfrm>
          </p:grpSpPr>
          <p:sp>
            <p:nvSpPr>
              <p:cNvPr id="693" name="Google Shape;693;p37"/>
              <p:cNvSpPr/>
              <p:nvPr/>
            </p:nvSpPr>
            <p:spPr>
              <a:xfrm>
                <a:off x="3050700" y="246838"/>
                <a:ext cx="1263425" cy="919025"/>
              </a:xfrm>
              <a:custGeom>
                <a:avLst/>
                <a:gdLst/>
                <a:ahLst/>
                <a:cxnLst/>
                <a:rect l="l" t="t" r="r" b="b"/>
                <a:pathLst>
                  <a:path w="50537" h="36761" extrusionOk="0">
                    <a:moveTo>
                      <a:pt x="48302" y="1"/>
                    </a:moveTo>
                    <a:lnTo>
                      <a:pt x="1" y="4204"/>
                    </a:lnTo>
                    <a:lnTo>
                      <a:pt x="2836" y="36760"/>
                    </a:lnTo>
                    <a:lnTo>
                      <a:pt x="44532" y="33091"/>
                    </a:lnTo>
                    <a:lnTo>
                      <a:pt x="50537" y="25686"/>
                    </a:lnTo>
                    <a:lnTo>
                      <a:pt x="483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3043200" y="166788"/>
                <a:ext cx="1215050" cy="185975"/>
              </a:xfrm>
              <a:custGeom>
                <a:avLst/>
                <a:gdLst/>
                <a:ahLst/>
                <a:cxnLst/>
                <a:rect l="l" t="t" r="r" b="b"/>
                <a:pathLst>
                  <a:path w="48602" h="7439" extrusionOk="0">
                    <a:moveTo>
                      <a:pt x="48302" y="0"/>
                    </a:moveTo>
                    <a:lnTo>
                      <a:pt x="0" y="4237"/>
                    </a:lnTo>
                    <a:lnTo>
                      <a:pt x="301" y="7439"/>
                    </a:lnTo>
                    <a:lnTo>
                      <a:pt x="48602" y="3203"/>
                    </a:lnTo>
                    <a:lnTo>
                      <a:pt x="48302" y="0"/>
                    </a:lnTo>
                    <a:close/>
                  </a:path>
                </a:pathLst>
              </a:custGeom>
              <a:solidFill>
                <a:srgbClr val="D9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4164000" y="888963"/>
                <a:ext cx="150125" cy="185150"/>
              </a:xfrm>
              <a:custGeom>
                <a:avLst/>
                <a:gdLst/>
                <a:ahLst/>
                <a:cxnLst/>
                <a:rect l="l" t="t" r="r" b="b"/>
                <a:pathLst>
                  <a:path w="6005" h="7406" extrusionOk="0">
                    <a:moveTo>
                      <a:pt x="0" y="1"/>
                    </a:moveTo>
                    <a:lnTo>
                      <a:pt x="0" y="7406"/>
                    </a:lnTo>
                    <a:lnTo>
                      <a:pt x="6005" y="1"/>
                    </a:lnTo>
                    <a:close/>
                  </a:path>
                </a:pathLst>
              </a:custGeom>
              <a:solidFill>
                <a:srgbClr val="35A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 name="Google Shape;696;p37"/>
            <p:cNvSpPr/>
            <p:nvPr/>
          </p:nvSpPr>
          <p:spPr>
            <a:xfrm>
              <a:off x="3346750" y="331313"/>
              <a:ext cx="707200" cy="956500"/>
            </a:xfrm>
            <a:custGeom>
              <a:avLst/>
              <a:gdLst/>
              <a:ahLst/>
              <a:cxnLst/>
              <a:rect l="l" t="t" r="r" b="b"/>
              <a:pathLst>
                <a:path w="28288" h="38260" extrusionOk="0">
                  <a:moveTo>
                    <a:pt x="13712" y="1"/>
                  </a:moveTo>
                  <a:cubicBezTo>
                    <a:pt x="7248" y="1"/>
                    <a:pt x="1503" y="4628"/>
                    <a:pt x="367" y="11265"/>
                  </a:cubicBezTo>
                  <a:cubicBezTo>
                    <a:pt x="0" y="13500"/>
                    <a:pt x="167" y="15802"/>
                    <a:pt x="934" y="17937"/>
                  </a:cubicBezTo>
                  <a:lnTo>
                    <a:pt x="934" y="17970"/>
                  </a:lnTo>
                  <a:lnTo>
                    <a:pt x="1868" y="20639"/>
                  </a:lnTo>
                  <a:cubicBezTo>
                    <a:pt x="2969" y="23541"/>
                    <a:pt x="3269" y="26710"/>
                    <a:pt x="2702" y="29812"/>
                  </a:cubicBezTo>
                  <a:cubicBezTo>
                    <a:pt x="2602" y="30446"/>
                    <a:pt x="2769" y="31046"/>
                    <a:pt x="3103" y="31613"/>
                  </a:cubicBezTo>
                  <a:lnTo>
                    <a:pt x="2969" y="32280"/>
                  </a:lnTo>
                  <a:cubicBezTo>
                    <a:pt x="2602" y="34549"/>
                    <a:pt x="4103" y="36717"/>
                    <a:pt x="6372" y="37117"/>
                  </a:cubicBezTo>
                  <a:lnTo>
                    <a:pt x="12609" y="38185"/>
                  </a:lnTo>
                  <a:cubicBezTo>
                    <a:pt x="12826" y="38235"/>
                    <a:pt x="13051" y="38260"/>
                    <a:pt x="13277" y="38260"/>
                  </a:cubicBezTo>
                  <a:cubicBezTo>
                    <a:pt x="13502" y="38260"/>
                    <a:pt x="13727" y="38235"/>
                    <a:pt x="13944" y="38185"/>
                  </a:cubicBezTo>
                  <a:cubicBezTo>
                    <a:pt x="15678" y="37951"/>
                    <a:pt x="17146" y="36550"/>
                    <a:pt x="17446" y="34716"/>
                  </a:cubicBezTo>
                  <a:lnTo>
                    <a:pt x="17513" y="34148"/>
                  </a:lnTo>
                  <a:cubicBezTo>
                    <a:pt x="18047" y="33748"/>
                    <a:pt x="18414" y="33181"/>
                    <a:pt x="18547" y="32514"/>
                  </a:cubicBezTo>
                  <a:cubicBezTo>
                    <a:pt x="19114" y="29412"/>
                    <a:pt x="20448" y="26543"/>
                    <a:pt x="22383" y="24141"/>
                  </a:cubicBezTo>
                  <a:lnTo>
                    <a:pt x="24184" y="21973"/>
                  </a:lnTo>
                  <a:cubicBezTo>
                    <a:pt x="24184" y="21973"/>
                    <a:pt x="24184" y="21940"/>
                    <a:pt x="24218" y="21940"/>
                  </a:cubicBezTo>
                  <a:cubicBezTo>
                    <a:pt x="25652" y="20172"/>
                    <a:pt x="26553" y="18037"/>
                    <a:pt x="26986" y="15802"/>
                  </a:cubicBezTo>
                  <a:cubicBezTo>
                    <a:pt x="28287" y="8463"/>
                    <a:pt x="23350" y="1458"/>
                    <a:pt x="15978" y="191"/>
                  </a:cubicBezTo>
                  <a:cubicBezTo>
                    <a:pt x="15217" y="63"/>
                    <a:pt x="14460" y="1"/>
                    <a:pt x="13712" y="1"/>
                  </a:cubicBezTo>
                  <a:close/>
                </a:path>
              </a:pathLst>
            </a:custGeom>
            <a:solidFill>
              <a:schemeClr val="dk1"/>
            </a:solidFill>
            <a:ln>
              <a:noFill/>
            </a:ln>
            <a:effectLst>
              <a:outerShdw dist="19050" dir="21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3479350" y="1029213"/>
              <a:ext cx="261025" cy="194650"/>
            </a:xfrm>
            <a:custGeom>
              <a:avLst/>
              <a:gdLst/>
              <a:ahLst/>
              <a:cxnLst/>
              <a:rect l="l" t="t" r="r" b="b"/>
              <a:pathLst>
                <a:path w="10441" h="7786" extrusionOk="0">
                  <a:moveTo>
                    <a:pt x="2400" y="0"/>
                  </a:moveTo>
                  <a:cubicBezTo>
                    <a:pt x="1609" y="0"/>
                    <a:pt x="882" y="567"/>
                    <a:pt x="734" y="1396"/>
                  </a:cubicBezTo>
                  <a:lnTo>
                    <a:pt x="167" y="4731"/>
                  </a:lnTo>
                  <a:cubicBezTo>
                    <a:pt x="0" y="5632"/>
                    <a:pt x="634" y="6533"/>
                    <a:pt x="1535" y="6699"/>
                  </a:cubicBezTo>
                  <a:lnTo>
                    <a:pt x="7739" y="7767"/>
                  </a:lnTo>
                  <a:cubicBezTo>
                    <a:pt x="7826" y="7779"/>
                    <a:pt x="7913" y="7785"/>
                    <a:pt x="7999" y="7785"/>
                  </a:cubicBezTo>
                  <a:cubicBezTo>
                    <a:pt x="8829" y="7785"/>
                    <a:pt x="9556" y="7216"/>
                    <a:pt x="9707" y="6399"/>
                  </a:cubicBezTo>
                  <a:lnTo>
                    <a:pt x="10274" y="3064"/>
                  </a:lnTo>
                  <a:cubicBezTo>
                    <a:pt x="10441" y="2130"/>
                    <a:pt x="9841" y="1262"/>
                    <a:pt x="8907" y="1095"/>
                  </a:cubicBezTo>
                  <a:lnTo>
                    <a:pt x="2702" y="28"/>
                  </a:lnTo>
                  <a:cubicBezTo>
                    <a:pt x="2601" y="9"/>
                    <a:pt x="2500" y="0"/>
                    <a:pt x="2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3409300" y="393738"/>
              <a:ext cx="576250" cy="737925"/>
            </a:xfrm>
            <a:custGeom>
              <a:avLst/>
              <a:gdLst/>
              <a:ahLst/>
              <a:cxnLst/>
              <a:rect l="l" t="t" r="r" b="b"/>
              <a:pathLst>
                <a:path w="23050" h="29517" extrusionOk="0">
                  <a:moveTo>
                    <a:pt x="11177" y="1"/>
                  </a:moveTo>
                  <a:cubicBezTo>
                    <a:pt x="5948" y="1"/>
                    <a:pt x="1259" y="3794"/>
                    <a:pt x="334" y="9135"/>
                  </a:cubicBezTo>
                  <a:cubicBezTo>
                    <a:pt x="0" y="11003"/>
                    <a:pt x="200" y="12871"/>
                    <a:pt x="767" y="14539"/>
                  </a:cubicBezTo>
                  <a:lnTo>
                    <a:pt x="1701" y="17208"/>
                  </a:lnTo>
                  <a:cubicBezTo>
                    <a:pt x="2936" y="20544"/>
                    <a:pt x="3269" y="24179"/>
                    <a:pt x="2669" y="27682"/>
                  </a:cubicBezTo>
                  <a:lnTo>
                    <a:pt x="8139" y="28616"/>
                  </a:lnTo>
                  <a:lnTo>
                    <a:pt x="13610" y="29517"/>
                  </a:lnTo>
                  <a:cubicBezTo>
                    <a:pt x="14177" y="26014"/>
                    <a:pt x="15711" y="22712"/>
                    <a:pt x="17980" y="19976"/>
                  </a:cubicBezTo>
                  <a:lnTo>
                    <a:pt x="19781" y="17808"/>
                  </a:lnTo>
                  <a:cubicBezTo>
                    <a:pt x="20915" y="16474"/>
                    <a:pt x="21716" y="14773"/>
                    <a:pt x="22016" y="12871"/>
                  </a:cubicBezTo>
                  <a:cubicBezTo>
                    <a:pt x="23050" y="6867"/>
                    <a:pt x="19014" y="1196"/>
                    <a:pt x="13043" y="162"/>
                  </a:cubicBezTo>
                  <a:cubicBezTo>
                    <a:pt x="12417" y="53"/>
                    <a:pt x="11793" y="1"/>
                    <a:pt x="111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a:off x="3445975" y="457938"/>
              <a:ext cx="484550" cy="450125"/>
            </a:xfrm>
            <a:custGeom>
              <a:avLst/>
              <a:gdLst/>
              <a:ahLst/>
              <a:cxnLst/>
              <a:rect l="l" t="t" r="r" b="b"/>
              <a:pathLst>
                <a:path w="19382" h="18005" extrusionOk="0">
                  <a:moveTo>
                    <a:pt x="9689" y="1"/>
                  </a:moveTo>
                  <a:cubicBezTo>
                    <a:pt x="5381" y="1"/>
                    <a:pt x="1582" y="3105"/>
                    <a:pt x="835" y="7468"/>
                  </a:cubicBezTo>
                  <a:cubicBezTo>
                    <a:pt x="1" y="12405"/>
                    <a:pt x="3303" y="17042"/>
                    <a:pt x="8173" y="17875"/>
                  </a:cubicBezTo>
                  <a:cubicBezTo>
                    <a:pt x="8684" y="17962"/>
                    <a:pt x="9192" y="18004"/>
                    <a:pt x="9693" y="18004"/>
                  </a:cubicBezTo>
                  <a:cubicBezTo>
                    <a:pt x="14002" y="18004"/>
                    <a:pt x="17800" y="14900"/>
                    <a:pt x="18547" y="10537"/>
                  </a:cubicBezTo>
                  <a:cubicBezTo>
                    <a:pt x="19381" y="5633"/>
                    <a:pt x="16079" y="963"/>
                    <a:pt x="11209" y="129"/>
                  </a:cubicBezTo>
                  <a:cubicBezTo>
                    <a:pt x="10698" y="43"/>
                    <a:pt x="10190" y="1"/>
                    <a:pt x="96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3526050" y="826363"/>
              <a:ext cx="229350" cy="296125"/>
            </a:xfrm>
            <a:custGeom>
              <a:avLst/>
              <a:gdLst/>
              <a:ahLst/>
              <a:cxnLst/>
              <a:rect l="l" t="t" r="r" b="b"/>
              <a:pathLst>
                <a:path w="9174" h="11845" extrusionOk="0">
                  <a:moveTo>
                    <a:pt x="5171" y="1571"/>
                  </a:moveTo>
                  <a:cubicBezTo>
                    <a:pt x="5537" y="2071"/>
                    <a:pt x="5704" y="2671"/>
                    <a:pt x="5604" y="3372"/>
                  </a:cubicBezTo>
                  <a:cubicBezTo>
                    <a:pt x="5471" y="4239"/>
                    <a:pt x="5171" y="4640"/>
                    <a:pt x="5004" y="4706"/>
                  </a:cubicBezTo>
                  <a:cubicBezTo>
                    <a:pt x="4986" y="4711"/>
                    <a:pt x="4969" y="4713"/>
                    <a:pt x="4952" y="4713"/>
                  </a:cubicBezTo>
                  <a:cubicBezTo>
                    <a:pt x="4844" y="4713"/>
                    <a:pt x="4761" y="4626"/>
                    <a:pt x="4704" y="4539"/>
                  </a:cubicBezTo>
                  <a:cubicBezTo>
                    <a:pt x="4370" y="4139"/>
                    <a:pt x="4270" y="3172"/>
                    <a:pt x="4704" y="2238"/>
                  </a:cubicBezTo>
                  <a:cubicBezTo>
                    <a:pt x="4837" y="2004"/>
                    <a:pt x="5004" y="1804"/>
                    <a:pt x="5171" y="1571"/>
                  </a:cubicBezTo>
                  <a:close/>
                  <a:moveTo>
                    <a:pt x="3383" y="0"/>
                  </a:moveTo>
                  <a:cubicBezTo>
                    <a:pt x="2293" y="0"/>
                    <a:pt x="1047" y="720"/>
                    <a:pt x="634" y="2872"/>
                  </a:cubicBezTo>
                  <a:cubicBezTo>
                    <a:pt x="0" y="6174"/>
                    <a:pt x="867" y="9476"/>
                    <a:pt x="1368" y="11011"/>
                  </a:cubicBezTo>
                  <a:lnTo>
                    <a:pt x="2035" y="11144"/>
                  </a:lnTo>
                  <a:cubicBezTo>
                    <a:pt x="1601" y="9810"/>
                    <a:pt x="601" y="6374"/>
                    <a:pt x="1201" y="3005"/>
                  </a:cubicBezTo>
                  <a:cubicBezTo>
                    <a:pt x="1556" y="1228"/>
                    <a:pt x="2517" y="608"/>
                    <a:pt x="3381" y="608"/>
                  </a:cubicBezTo>
                  <a:cubicBezTo>
                    <a:pt x="3490" y="608"/>
                    <a:pt x="3598" y="618"/>
                    <a:pt x="3703" y="637"/>
                  </a:cubicBezTo>
                  <a:cubicBezTo>
                    <a:pt x="4136" y="703"/>
                    <a:pt x="4503" y="870"/>
                    <a:pt x="4837" y="1170"/>
                  </a:cubicBezTo>
                  <a:cubicBezTo>
                    <a:pt x="4603" y="1371"/>
                    <a:pt x="4370" y="1671"/>
                    <a:pt x="4203" y="2004"/>
                  </a:cubicBezTo>
                  <a:cubicBezTo>
                    <a:pt x="3636" y="3172"/>
                    <a:pt x="3803" y="4339"/>
                    <a:pt x="4270" y="4906"/>
                  </a:cubicBezTo>
                  <a:cubicBezTo>
                    <a:pt x="4464" y="5184"/>
                    <a:pt x="4729" y="5323"/>
                    <a:pt x="5004" y="5323"/>
                  </a:cubicBezTo>
                  <a:cubicBezTo>
                    <a:pt x="5059" y="5323"/>
                    <a:pt x="5115" y="5318"/>
                    <a:pt x="5171" y="5307"/>
                  </a:cubicBezTo>
                  <a:cubicBezTo>
                    <a:pt x="5504" y="5207"/>
                    <a:pt x="6004" y="4806"/>
                    <a:pt x="6171" y="3505"/>
                  </a:cubicBezTo>
                  <a:cubicBezTo>
                    <a:pt x="6305" y="2638"/>
                    <a:pt x="6105" y="1871"/>
                    <a:pt x="5671" y="1304"/>
                  </a:cubicBezTo>
                  <a:cubicBezTo>
                    <a:pt x="5911" y="1151"/>
                    <a:pt x="6180" y="1084"/>
                    <a:pt x="6449" y="1084"/>
                  </a:cubicBezTo>
                  <a:cubicBezTo>
                    <a:pt x="6591" y="1084"/>
                    <a:pt x="6734" y="1102"/>
                    <a:pt x="6872" y="1137"/>
                  </a:cubicBezTo>
                  <a:cubicBezTo>
                    <a:pt x="7572" y="1304"/>
                    <a:pt x="8473" y="2004"/>
                    <a:pt x="8506" y="3472"/>
                  </a:cubicBezTo>
                  <a:cubicBezTo>
                    <a:pt x="8573" y="6007"/>
                    <a:pt x="7472" y="8742"/>
                    <a:pt x="5171" y="11711"/>
                  </a:cubicBezTo>
                  <a:lnTo>
                    <a:pt x="5838" y="11845"/>
                  </a:lnTo>
                  <a:cubicBezTo>
                    <a:pt x="8073" y="8876"/>
                    <a:pt x="9173" y="6074"/>
                    <a:pt x="9107" y="3472"/>
                  </a:cubicBezTo>
                  <a:cubicBezTo>
                    <a:pt x="9107" y="1904"/>
                    <a:pt x="8306" y="803"/>
                    <a:pt x="7039" y="503"/>
                  </a:cubicBezTo>
                  <a:cubicBezTo>
                    <a:pt x="6867" y="465"/>
                    <a:pt x="6693" y="446"/>
                    <a:pt x="6520" y="446"/>
                  </a:cubicBezTo>
                  <a:cubicBezTo>
                    <a:pt x="6087" y="446"/>
                    <a:pt x="5661" y="565"/>
                    <a:pt x="5304" y="803"/>
                  </a:cubicBezTo>
                  <a:cubicBezTo>
                    <a:pt x="4870" y="370"/>
                    <a:pt x="4337" y="136"/>
                    <a:pt x="3803" y="36"/>
                  </a:cubicBezTo>
                  <a:cubicBezTo>
                    <a:pt x="3667" y="13"/>
                    <a:pt x="3526" y="0"/>
                    <a:pt x="3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space réservé du numéro de diapositive 1">
            <a:extLst>
              <a:ext uri="{FF2B5EF4-FFF2-40B4-BE49-F238E27FC236}">
                <a16:creationId xmlns:a16="http://schemas.microsoft.com/office/drawing/2014/main" id="{3F4D5B30-981F-52F5-5474-7ED32989998D}"/>
              </a:ext>
            </a:extLst>
          </p:cNvPr>
          <p:cNvSpPr>
            <a:spLocks noGrp="1"/>
          </p:cNvSpPr>
          <p:nvPr>
            <p:ph type="sldNum" sz="quarter" idx="10"/>
          </p:nvPr>
        </p:nvSpPr>
        <p:spPr/>
        <p:txBody>
          <a:bodyPr/>
          <a:lstStyle/>
          <a:p>
            <a:fld id="{534085DB-8E88-44CC-924E-65E97532B1DB}" type="slidenum">
              <a:rPr lang="fr-FR" smtClean="0"/>
              <a:t>25</a:t>
            </a:fld>
            <a:endParaRPr lang="fr-FR"/>
          </a:p>
        </p:txBody>
      </p:sp>
    </p:spTree>
    <p:extLst>
      <p:ext uri="{BB962C8B-B14F-4D97-AF65-F5344CB8AC3E}">
        <p14:creationId xmlns:p14="http://schemas.microsoft.com/office/powerpoint/2010/main" val="2821621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44"/>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Risques Identifiés</a:t>
            </a:r>
            <a:endParaRPr/>
          </a:p>
        </p:txBody>
      </p:sp>
      <p:sp>
        <p:nvSpPr>
          <p:cNvPr id="1073" name="Google Shape;1073;p44"/>
          <p:cNvSpPr txBox="1">
            <a:spLocks noGrp="1"/>
          </p:cNvSpPr>
          <p:nvPr>
            <p:ph type="title"/>
          </p:nvPr>
        </p:nvSpPr>
        <p:spPr>
          <a:xfrm>
            <a:off x="773808" y="3314847"/>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1800"/>
              <a:t>Manque de temps</a:t>
            </a:r>
            <a:endParaRPr sz="1800"/>
          </a:p>
        </p:txBody>
      </p:sp>
      <p:sp>
        <p:nvSpPr>
          <p:cNvPr id="1075" name="Google Shape;1075;p44"/>
          <p:cNvSpPr txBox="1">
            <a:spLocks noGrp="1"/>
          </p:cNvSpPr>
          <p:nvPr>
            <p:ph type="title" idx="2"/>
          </p:nvPr>
        </p:nvSpPr>
        <p:spPr>
          <a:xfrm>
            <a:off x="3427916" y="3313908"/>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1800"/>
              <a:t>Erreur de développement</a:t>
            </a:r>
            <a:endParaRPr sz="1800"/>
          </a:p>
        </p:txBody>
      </p:sp>
      <p:sp>
        <p:nvSpPr>
          <p:cNvPr id="1077" name="Google Shape;1077;p44"/>
          <p:cNvSpPr txBox="1">
            <a:spLocks noGrp="1"/>
          </p:cNvSpPr>
          <p:nvPr>
            <p:ph type="title" idx="4"/>
          </p:nvPr>
        </p:nvSpPr>
        <p:spPr>
          <a:xfrm>
            <a:off x="6087600" y="3313908"/>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1800"/>
              <a:t>Sécurité des données utilisateur</a:t>
            </a:r>
            <a:endParaRPr sz="1800"/>
          </a:p>
        </p:txBody>
      </p:sp>
      <p:grpSp>
        <p:nvGrpSpPr>
          <p:cNvPr id="1094" name="Google Shape;1094;p44"/>
          <p:cNvGrpSpPr/>
          <p:nvPr/>
        </p:nvGrpSpPr>
        <p:grpSpPr>
          <a:xfrm rot="-816911" flipH="1">
            <a:off x="507683" y="339858"/>
            <a:ext cx="1215877" cy="907326"/>
            <a:chOff x="5772650" y="400725"/>
            <a:chExt cx="1215875" cy="907325"/>
          </a:xfrm>
        </p:grpSpPr>
        <p:sp>
          <p:nvSpPr>
            <p:cNvPr id="1095" name="Google Shape;1095;p44"/>
            <p:cNvSpPr/>
            <p:nvPr/>
          </p:nvSpPr>
          <p:spPr>
            <a:xfrm>
              <a:off x="5773475" y="479925"/>
              <a:ext cx="1215050" cy="828125"/>
            </a:xfrm>
            <a:custGeom>
              <a:avLst/>
              <a:gdLst/>
              <a:ahLst/>
              <a:cxnLst/>
              <a:rect l="l" t="t" r="r" b="b"/>
              <a:pathLst>
                <a:path w="48602" h="33125" extrusionOk="0">
                  <a:moveTo>
                    <a:pt x="48135" y="1"/>
                  </a:moveTo>
                  <a:lnTo>
                    <a:pt x="0" y="701"/>
                  </a:lnTo>
                  <a:lnTo>
                    <a:pt x="467" y="33125"/>
                  </a:lnTo>
                  <a:lnTo>
                    <a:pt x="48602" y="32424"/>
                  </a:lnTo>
                  <a:lnTo>
                    <a:pt x="48135" y="1"/>
                  </a:lnTo>
                  <a:close/>
                </a:path>
              </a:pathLst>
            </a:custGeom>
            <a:solidFill>
              <a:srgbClr val="569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p:cNvSpPr/>
            <p:nvPr/>
          </p:nvSpPr>
          <p:spPr>
            <a:xfrm>
              <a:off x="5772650" y="400725"/>
              <a:ext cx="1205050" cy="97575"/>
            </a:xfrm>
            <a:custGeom>
              <a:avLst/>
              <a:gdLst/>
              <a:ahLst/>
              <a:cxnLst/>
              <a:rect l="l" t="t" r="r" b="b"/>
              <a:pathLst>
                <a:path w="48202" h="3903" extrusionOk="0">
                  <a:moveTo>
                    <a:pt x="48134" y="0"/>
                  </a:moveTo>
                  <a:lnTo>
                    <a:pt x="0" y="701"/>
                  </a:lnTo>
                  <a:lnTo>
                    <a:pt x="33" y="3903"/>
                  </a:lnTo>
                  <a:lnTo>
                    <a:pt x="48201" y="3202"/>
                  </a:lnTo>
                  <a:lnTo>
                    <a:pt x="48134" y="0"/>
                  </a:ln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4"/>
            <p:cNvSpPr/>
            <p:nvPr/>
          </p:nvSpPr>
          <p:spPr>
            <a:xfrm>
              <a:off x="5892725" y="504750"/>
              <a:ext cx="982400" cy="663200"/>
            </a:xfrm>
            <a:custGeom>
              <a:avLst/>
              <a:gdLst/>
              <a:ahLst/>
              <a:cxnLst/>
              <a:rect l="l" t="t" r="r" b="b"/>
              <a:pathLst>
                <a:path w="39296" h="26528" extrusionOk="0">
                  <a:moveTo>
                    <a:pt x="32782" y="0"/>
                  </a:moveTo>
                  <a:cubicBezTo>
                    <a:pt x="32685" y="0"/>
                    <a:pt x="32588" y="3"/>
                    <a:pt x="32490" y="9"/>
                  </a:cubicBezTo>
                  <a:lnTo>
                    <a:pt x="4103" y="2977"/>
                  </a:lnTo>
                  <a:cubicBezTo>
                    <a:pt x="1702" y="3211"/>
                    <a:pt x="1" y="5346"/>
                    <a:pt x="267" y="7714"/>
                  </a:cubicBezTo>
                  <a:lnTo>
                    <a:pt x="1768" y="22225"/>
                  </a:lnTo>
                  <a:cubicBezTo>
                    <a:pt x="1988" y="24478"/>
                    <a:pt x="3881" y="26115"/>
                    <a:pt x="6071" y="26115"/>
                  </a:cubicBezTo>
                  <a:cubicBezTo>
                    <a:pt x="6215" y="26115"/>
                    <a:pt x="6359" y="26108"/>
                    <a:pt x="6505" y="26094"/>
                  </a:cubicBezTo>
                  <a:lnTo>
                    <a:pt x="28321" y="23792"/>
                  </a:lnTo>
                  <a:lnTo>
                    <a:pt x="32891" y="26094"/>
                  </a:lnTo>
                  <a:cubicBezTo>
                    <a:pt x="33524" y="26361"/>
                    <a:pt x="34192" y="26528"/>
                    <a:pt x="34859" y="26528"/>
                  </a:cubicBezTo>
                  <a:cubicBezTo>
                    <a:pt x="35726" y="26528"/>
                    <a:pt x="36560" y="26294"/>
                    <a:pt x="37327" y="25794"/>
                  </a:cubicBezTo>
                  <a:cubicBezTo>
                    <a:pt x="38561" y="24927"/>
                    <a:pt x="39295" y="23425"/>
                    <a:pt x="39128" y="21824"/>
                  </a:cubicBezTo>
                  <a:lnTo>
                    <a:pt x="37227" y="3878"/>
                  </a:lnTo>
                  <a:cubicBezTo>
                    <a:pt x="37127" y="2777"/>
                    <a:pt x="36560" y="1710"/>
                    <a:pt x="35659" y="976"/>
                  </a:cubicBezTo>
                  <a:cubicBezTo>
                    <a:pt x="34865" y="334"/>
                    <a:pt x="33846" y="0"/>
                    <a:pt x="32782" y="0"/>
                  </a:cubicBezTo>
                  <a:close/>
                </a:path>
              </a:pathLst>
            </a:custGeom>
            <a:solidFill>
              <a:schemeClr val="dk1"/>
            </a:solidFill>
            <a:ln>
              <a:noFill/>
            </a:ln>
            <a:effectLst>
              <a:outerShdw dist="28575" dir="204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4"/>
            <p:cNvSpPr/>
            <p:nvPr/>
          </p:nvSpPr>
          <p:spPr>
            <a:xfrm>
              <a:off x="5958600" y="568225"/>
              <a:ext cx="853275" cy="538700"/>
            </a:xfrm>
            <a:custGeom>
              <a:avLst/>
              <a:gdLst/>
              <a:ahLst/>
              <a:cxnLst/>
              <a:rect l="l" t="t" r="r" b="b"/>
              <a:pathLst>
                <a:path w="34131" h="21548" extrusionOk="0">
                  <a:moveTo>
                    <a:pt x="30258" y="0"/>
                  </a:moveTo>
                  <a:cubicBezTo>
                    <a:pt x="30213" y="0"/>
                    <a:pt x="30168" y="2"/>
                    <a:pt x="30122" y="5"/>
                  </a:cubicBezTo>
                  <a:lnTo>
                    <a:pt x="1735" y="2974"/>
                  </a:lnTo>
                  <a:cubicBezTo>
                    <a:pt x="735" y="3074"/>
                    <a:pt x="1" y="3941"/>
                    <a:pt x="134" y="4942"/>
                  </a:cubicBezTo>
                  <a:lnTo>
                    <a:pt x="1635" y="19452"/>
                  </a:lnTo>
                  <a:cubicBezTo>
                    <a:pt x="1699" y="20409"/>
                    <a:pt x="2555" y="21091"/>
                    <a:pt x="3505" y="21091"/>
                  </a:cubicBezTo>
                  <a:cubicBezTo>
                    <a:pt x="3549" y="21091"/>
                    <a:pt x="3593" y="21090"/>
                    <a:pt x="3637" y="21087"/>
                  </a:cubicBezTo>
                  <a:lnTo>
                    <a:pt x="25652" y="18785"/>
                  </a:lnTo>
                  <a:cubicBezTo>
                    <a:pt x="25710" y="18779"/>
                    <a:pt x="25768" y="18776"/>
                    <a:pt x="25827" y="18776"/>
                  </a:cubicBezTo>
                  <a:cubicBezTo>
                    <a:pt x="26110" y="18776"/>
                    <a:pt x="26404" y="18841"/>
                    <a:pt x="26653" y="18952"/>
                  </a:cubicBezTo>
                  <a:lnTo>
                    <a:pt x="31390" y="21353"/>
                  </a:lnTo>
                  <a:cubicBezTo>
                    <a:pt x="31664" y="21487"/>
                    <a:pt x="31945" y="21548"/>
                    <a:pt x="32218" y="21548"/>
                  </a:cubicBezTo>
                  <a:cubicBezTo>
                    <a:pt x="33238" y="21548"/>
                    <a:pt x="34130" y="20691"/>
                    <a:pt x="34025" y="19586"/>
                  </a:cubicBezTo>
                  <a:lnTo>
                    <a:pt x="33858" y="17951"/>
                  </a:lnTo>
                  <a:lnTo>
                    <a:pt x="33525" y="14749"/>
                  </a:lnTo>
                  <a:lnTo>
                    <a:pt x="32157" y="1639"/>
                  </a:lnTo>
                  <a:cubicBezTo>
                    <a:pt x="32061" y="683"/>
                    <a:pt x="31234" y="0"/>
                    <a:pt x="30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4"/>
            <p:cNvSpPr/>
            <p:nvPr/>
          </p:nvSpPr>
          <p:spPr>
            <a:xfrm>
              <a:off x="6082025" y="700100"/>
              <a:ext cx="561250" cy="104250"/>
            </a:xfrm>
            <a:custGeom>
              <a:avLst/>
              <a:gdLst/>
              <a:ahLst/>
              <a:cxnLst/>
              <a:rect l="l" t="t" r="r" b="b"/>
              <a:pathLst>
                <a:path w="22450" h="4170" extrusionOk="0">
                  <a:moveTo>
                    <a:pt x="22250" y="0"/>
                  </a:moveTo>
                  <a:lnTo>
                    <a:pt x="1" y="2435"/>
                  </a:lnTo>
                  <a:lnTo>
                    <a:pt x="167" y="4170"/>
                  </a:lnTo>
                  <a:lnTo>
                    <a:pt x="22450" y="1735"/>
                  </a:lnTo>
                  <a:lnTo>
                    <a:pt x="22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4"/>
            <p:cNvSpPr/>
            <p:nvPr/>
          </p:nvSpPr>
          <p:spPr>
            <a:xfrm>
              <a:off x="6237975" y="782650"/>
              <a:ext cx="413650" cy="89250"/>
            </a:xfrm>
            <a:custGeom>
              <a:avLst/>
              <a:gdLst/>
              <a:ahLst/>
              <a:cxnLst/>
              <a:rect l="l" t="t" r="r" b="b"/>
              <a:pathLst>
                <a:path w="16546" h="3570" extrusionOk="0">
                  <a:moveTo>
                    <a:pt x="16345" y="1"/>
                  </a:moveTo>
                  <a:lnTo>
                    <a:pt x="0" y="1802"/>
                  </a:lnTo>
                  <a:lnTo>
                    <a:pt x="167" y="3570"/>
                  </a:lnTo>
                  <a:lnTo>
                    <a:pt x="16546" y="1735"/>
                  </a:lnTo>
                  <a:lnTo>
                    <a:pt x="163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4"/>
            <p:cNvSpPr/>
            <p:nvPr/>
          </p:nvSpPr>
          <p:spPr>
            <a:xfrm>
              <a:off x="6159575" y="866050"/>
              <a:ext cx="501225" cy="97600"/>
            </a:xfrm>
            <a:custGeom>
              <a:avLst/>
              <a:gdLst/>
              <a:ahLst/>
              <a:cxnLst/>
              <a:rect l="l" t="t" r="r" b="b"/>
              <a:pathLst>
                <a:path w="20049" h="3904" extrusionOk="0">
                  <a:moveTo>
                    <a:pt x="19848" y="0"/>
                  </a:moveTo>
                  <a:lnTo>
                    <a:pt x="1" y="2169"/>
                  </a:lnTo>
                  <a:lnTo>
                    <a:pt x="201" y="3903"/>
                  </a:lnTo>
                  <a:lnTo>
                    <a:pt x="20048" y="1735"/>
                  </a:lnTo>
                  <a:lnTo>
                    <a:pt x="19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44"/>
          <p:cNvGrpSpPr/>
          <p:nvPr/>
        </p:nvGrpSpPr>
        <p:grpSpPr>
          <a:xfrm>
            <a:off x="3146800" y="3845600"/>
            <a:ext cx="1425200" cy="1217575"/>
            <a:chOff x="6217325" y="1962975"/>
            <a:chExt cx="1425200" cy="1217575"/>
          </a:xfrm>
        </p:grpSpPr>
        <p:sp>
          <p:nvSpPr>
            <p:cNvPr id="1103" name="Google Shape;1103;p44"/>
            <p:cNvSpPr/>
            <p:nvPr/>
          </p:nvSpPr>
          <p:spPr>
            <a:xfrm>
              <a:off x="6217325" y="2040525"/>
              <a:ext cx="1400175" cy="1140025"/>
            </a:xfrm>
            <a:custGeom>
              <a:avLst/>
              <a:gdLst/>
              <a:ahLst/>
              <a:cxnLst/>
              <a:rect l="l" t="t" r="r" b="b"/>
              <a:pathLst>
                <a:path w="56007" h="45601" extrusionOk="0">
                  <a:moveTo>
                    <a:pt x="9707" y="1"/>
                  </a:moveTo>
                  <a:lnTo>
                    <a:pt x="0" y="31156"/>
                  </a:lnTo>
                  <a:lnTo>
                    <a:pt x="46300" y="45600"/>
                  </a:lnTo>
                  <a:lnTo>
                    <a:pt x="56007" y="14411"/>
                  </a:lnTo>
                  <a:lnTo>
                    <a:pt x="97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4"/>
            <p:cNvSpPr/>
            <p:nvPr/>
          </p:nvSpPr>
          <p:spPr>
            <a:xfrm>
              <a:off x="6460825" y="1962975"/>
              <a:ext cx="1181700" cy="437850"/>
            </a:xfrm>
            <a:custGeom>
              <a:avLst/>
              <a:gdLst/>
              <a:ahLst/>
              <a:cxnLst/>
              <a:rect l="l" t="t" r="r" b="b"/>
              <a:pathLst>
                <a:path w="47268" h="17514" extrusionOk="0">
                  <a:moveTo>
                    <a:pt x="968" y="1"/>
                  </a:moveTo>
                  <a:lnTo>
                    <a:pt x="0" y="3069"/>
                  </a:lnTo>
                  <a:lnTo>
                    <a:pt x="46300" y="17513"/>
                  </a:lnTo>
                  <a:lnTo>
                    <a:pt x="47267" y="14444"/>
                  </a:lnTo>
                  <a:lnTo>
                    <a:pt x="968" y="1"/>
                  </a:ln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44"/>
          <p:cNvGrpSpPr/>
          <p:nvPr/>
        </p:nvGrpSpPr>
        <p:grpSpPr>
          <a:xfrm>
            <a:off x="3349741" y="4114118"/>
            <a:ext cx="924586" cy="937309"/>
            <a:chOff x="7198391" y="5"/>
            <a:chExt cx="924586" cy="937309"/>
          </a:xfrm>
        </p:grpSpPr>
        <p:sp>
          <p:nvSpPr>
            <p:cNvPr id="1106" name="Google Shape;1106;p44"/>
            <p:cNvSpPr/>
            <p:nvPr/>
          </p:nvSpPr>
          <p:spPr>
            <a:xfrm rot="1123842">
              <a:off x="7299502" y="98352"/>
              <a:ext cx="722364" cy="740624"/>
            </a:xfrm>
            <a:custGeom>
              <a:avLst/>
              <a:gdLst/>
              <a:ahLst/>
              <a:cxnLst/>
              <a:rect l="l" t="t" r="r" b="b"/>
              <a:pathLst>
                <a:path w="30826" h="31694" extrusionOk="0">
                  <a:moveTo>
                    <a:pt x="15419" y="1"/>
                  </a:moveTo>
                  <a:cubicBezTo>
                    <a:pt x="14990" y="1"/>
                    <a:pt x="14645" y="346"/>
                    <a:pt x="14645" y="763"/>
                  </a:cubicBezTo>
                  <a:lnTo>
                    <a:pt x="14645" y="1739"/>
                  </a:lnTo>
                  <a:lnTo>
                    <a:pt x="14645" y="1858"/>
                  </a:lnTo>
                  <a:lnTo>
                    <a:pt x="14645" y="2846"/>
                  </a:lnTo>
                  <a:lnTo>
                    <a:pt x="750" y="2846"/>
                  </a:lnTo>
                  <a:cubicBezTo>
                    <a:pt x="345" y="2846"/>
                    <a:pt x="0" y="3168"/>
                    <a:pt x="0" y="3584"/>
                  </a:cubicBezTo>
                  <a:lnTo>
                    <a:pt x="0" y="4120"/>
                  </a:lnTo>
                  <a:lnTo>
                    <a:pt x="0" y="5406"/>
                  </a:lnTo>
                  <a:lnTo>
                    <a:pt x="0" y="5430"/>
                  </a:lnTo>
                  <a:cubicBezTo>
                    <a:pt x="0" y="5835"/>
                    <a:pt x="334" y="6180"/>
                    <a:pt x="750" y="6180"/>
                  </a:cubicBezTo>
                  <a:lnTo>
                    <a:pt x="1536" y="6180"/>
                  </a:lnTo>
                  <a:lnTo>
                    <a:pt x="1536" y="24968"/>
                  </a:lnTo>
                  <a:lnTo>
                    <a:pt x="1536" y="25004"/>
                  </a:lnTo>
                  <a:cubicBezTo>
                    <a:pt x="1536" y="25432"/>
                    <a:pt x="1869" y="25778"/>
                    <a:pt x="2310" y="25778"/>
                  </a:cubicBezTo>
                  <a:lnTo>
                    <a:pt x="8680" y="25778"/>
                  </a:lnTo>
                  <a:lnTo>
                    <a:pt x="7382" y="30683"/>
                  </a:lnTo>
                  <a:cubicBezTo>
                    <a:pt x="7275" y="31076"/>
                    <a:pt x="7453" y="31481"/>
                    <a:pt x="7823" y="31624"/>
                  </a:cubicBezTo>
                  <a:cubicBezTo>
                    <a:pt x="7858" y="31635"/>
                    <a:pt x="7894" y="31635"/>
                    <a:pt x="7918" y="31659"/>
                  </a:cubicBezTo>
                  <a:lnTo>
                    <a:pt x="7942" y="31659"/>
                  </a:lnTo>
                  <a:cubicBezTo>
                    <a:pt x="7965" y="31659"/>
                    <a:pt x="7989" y="31671"/>
                    <a:pt x="8001" y="31671"/>
                  </a:cubicBezTo>
                  <a:lnTo>
                    <a:pt x="8215" y="31671"/>
                  </a:lnTo>
                  <a:cubicBezTo>
                    <a:pt x="8227" y="31671"/>
                    <a:pt x="8251" y="31671"/>
                    <a:pt x="8275" y="31659"/>
                  </a:cubicBezTo>
                  <a:lnTo>
                    <a:pt x="8311" y="31659"/>
                  </a:lnTo>
                  <a:cubicBezTo>
                    <a:pt x="8323" y="31659"/>
                    <a:pt x="8346" y="31635"/>
                    <a:pt x="8370" y="31635"/>
                  </a:cubicBezTo>
                  <a:lnTo>
                    <a:pt x="8382" y="31635"/>
                  </a:lnTo>
                  <a:cubicBezTo>
                    <a:pt x="8406" y="31624"/>
                    <a:pt x="8442" y="31612"/>
                    <a:pt x="8466" y="31612"/>
                  </a:cubicBezTo>
                  <a:cubicBezTo>
                    <a:pt x="8501" y="31600"/>
                    <a:pt x="8525" y="31576"/>
                    <a:pt x="8549" y="31564"/>
                  </a:cubicBezTo>
                  <a:cubicBezTo>
                    <a:pt x="8692" y="31457"/>
                    <a:pt x="8811" y="31314"/>
                    <a:pt x="8858" y="31135"/>
                  </a:cubicBezTo>
                  <a:lnTo>
                    <a:pt x="9358" y="29195"/>
                  </a:lnTo>
                  <a:cubicBezTo>
                    <a:pt x="9406" y="29218"/>
                    <a:pt x="9454" y="29218"/>
                    <a:pt x="9513" y="29218"/>
                  </a:cubicBezTo>
                  <a:lnTo>
                    <a:pt x="21348" y="29218"/>
                  </a:lnTo>
                  <a:cubicBezTo>
                    <a:pt x="21384" y="29218"/>
                    <a:pt x="21443" y="29195"/>
                    <a:pt x="21491" y="29195"/>
                  </a:cubicBezTo>
                  <a:lnTo>
                    <a:pt x="22003" y="31135"/>
                  </a:lnTo>
                  <a:cubicBezTo>
                    <a:pt x="22095" y="31468"/>
                    <a:pt x="22404" y="31694"/>
                    <a:pt x="22738" y="31694"/>
                  </a:cubicBezTo>
                  <a:cubicBezTo>
                    <a:pt x="22833" y="31694"/>
                    <a:pt x="22931" y="31675"/>
                    <a:pt x="23027" y="31635"/>
                  </a:cubicBezTo>
                  <a:cubicBezTo>
                    <a:pt x="23051" y="31624"/>
                    <a:pt x="23074" y="31624"/>
                    <a:pt x="23098" y="31612"/>
                  </a:cubicBezTo>
                  <a:cubicBezTo>
                    <a:pt x="23110" y="31600"/>
                    <a:pt x="23146" y="31576"/>
                    <a:pt x="23158" y="31576"/>
                  </a:cubicBezTo>
                  <a:cubicBezTo>
                    <a:pt x="23432" y="31397"/>
                    <a:pt x="23551" y="31040"/>
                    <a:pt x="23455" y="30719"/>
                  </a:cubicBezTo>
                  <a:lnTo>
                    <a:pt x="22158" y="25801"/>
                  </a:lnTo>
                  <a:lnTo>
                    <a:pt x="28516" y="25801"/>
                  </a:lnTo>
                  <a:cubicBezTo>
                    <a:pt x="28944" y="25801"/>
                    <a:pt x="29290" y="25468"/>
                    <a:pt x="29290" y="25027"/>
                  </a:cubicBezTo>
                  <a:lnTo>
                    <a:pt x="29290" y="6156"/>
                  </a:lnTo>
                  <a:lnTo>
                    <a:pt x="30075" y="6156"/>
                  </a:lnTo>
                  <a:cubicBezTo>
                    <a:pt x="30492" y="6156"/>
                    <a:pt x="30825" y="5835"/>
                    <a:pt x="30825" y="5418"/>
                  </a:cubicBezTo>
                  <a:lnTo>
                    <a:pt x="30825" y="5382"/>
                  </a:lnTo>
                  <a:lnTo>
                    <a:pt x="30825" y="4108"/>
                  </a:lnTo>
                  <a:lnTo>
                    <a:pt x="30825" y="3572"/>
                  </a:lnTo>
                  <a:cubicBezTo>
                    <a:pt x="30814" y="3168"/>
                    <a:pt x="30480" y="2846"/>
                    <a:pt x="30063" y="2846"/>
                  </a:cubicBezTo>
                  <a:lnTo>
                    <a:pt x="16169" y="2846"/>
                  </a:lnTo>
                  <a:lnTo>
                    <a:pt x="16169" y="786"/>
                  </a:lnTo>
                  <a:cubicBezTo>
                    <a:pt x="16169" y="536"/>
                    <a:pt x="16050" y="310"/>
                    <a:pt x="15871" y="167"/>
                  </a:cubicBezTo>
                  <a:cubicBezTo>
                    <a:pt x="15835" y="132"/>
                    <a:pt x="15812" y="120"/>
                    <a:pt x="15776" y="108"/>
                  </a:cubicBezTo>
                  <a:cubicBezTo>
                    <a:pt x="15752" y="84"/>
                    <a:pt x="15716" y="72"/>
                    <a:pt x="15669" y="60"/>
                  </a:cubicBezTo>
                  <a:cubicBezTo>
                    <a:pt x="15669" y="60"/>
                    <a:pt x="15657" y="60"/>
                    <a:pt x="15657" y="48"/>
                  </a:cubicBezTo>
                  <a:cubicBezTo>
                    <a:pt x="15645" y="48"/>
                    <a:pt x="15633" y="24"/>
                    <a:pt x="15609" y="24"/>
                  </a:cubicBezTo>
                  <a:cubicBezTo>
                    <a:pt x="15597" y="24"/>
                    <a:pt x="15597" y="24"/>
                    <a:pt x="15585" y="12"/>
                  </a:cubicBezTo>
                  <a:cubicBezTo>
                    <a:pt x="15574" y="12"/>
                    <a:pt x="15550" y="12"/>
                    <a:pt x="15550" y="1"/>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7" name="Google Shape;1107;p44"/>
            <p:cNvGrpSpPr/>
            <p:nvPr/>
          </p:nvGrpSpPr>
          <p:grpSpPr>
            <a:xfrm rot="1145498">
              <a:off x="7299915" y="97596"/>
              <a:ext cx="721538" cy="742128"/>
              <a:chOff x="7680184" y="2367475"/>
              <a:chExt cx="401703" cy="413166"/>
            </a:xfrm>
          </p:grpSpPr>
          <p:sp>
            <p:nvSpPr>
              <p:cNvPr id="1108" name="Google Shape;1108;p44"/>
              <p:cNvSpPr/>
              <p:nvPr/>
            </p:nvSpPr>
            <p:spPr>
              <a:xfrm>
                <a:off x="7871251" y="2367475"/>
                <a:ext cx="19569" cy="40981"/>
              </a:xfrm>
              <a:custGeom>
                <a:avLst/>
                <a:gdLst/>
                <a:ahLst/>
                <a:cxnLst/>
                <a:rect l="l" t="t" r="r" b="b"/>
                <a:pathLst>
                  <a:path w="478" h="1001" extrusionOk="0">
                    <a:moveTo>
                      <a:pt x="239" y="0"/>
                    </a:moveTo>
                    <a:cubicBezTo>
                      <a:pt x="96" y="0"/>
                      <a:pt x="1" y="120"/>
                      <a:pt x="1" y="239"/>
                    </a:cubicBezTo>
                    <a:lnTo>
                      <a:pt x="1" y="1001"/>
                    </a:lnTo>
                    <a:lnTo>
                      <a:pt x="477" y="1001"/>
                    </a:lnTo>
                    <a:lnTo>
                      <a:pt x="477" y="239"/>
                    </a:lnTo>
                    <a:cubicBezTo>
                      <a:pt x="477" y="96"/>
                      <a:pt x="358" y="0"/>
                      <a:pt x="2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4"/>
              <p:cNvSpPr/>
              <p:nvPr/>
            </p:nvSpPr>
            <p:spPr>
              <a:xfrm>
                <a:off x="7871251" y="2368458"/>
                <a:ext cx="15639" cy="41963"/>
              </a:xfrm>
              <a:custGeom>
                <a:avLst/>
                <a:gdLst/>
                <a:ahLst/>
                <a:cxnLst/>
                <a:rect l="l" t="t" r="r" b="b"/>
                <a:pathLst>
                  <a:path w="382" h="1025" extrusionOk="0">
                    <a:moveTo>
                      <a:pt x="239" y="0"/>
                    </a:moveTo>
                    <a:cubicBezTo>
                      <a:pt x="96" y="0"/>
                      <a:pt x="1" y="119"/>
                      <a:pt x="1" y="238"/>
                    </a:cubicBezTo>
                    <a:lnTo>
                      <a:pt x="1" y="1024"/>
                    </a:lnTo>
                    <a:lnTo>
                      <a:pt x="287" y="1024"/>
                    </a:lnTo>
                    <a:lnTo>
                      <a:pt x="287" y="238"/>
                    </a:lnTo>
                    <a:cubicBezTo>
                      <a:pt x="287" y="143"/>
                      <a:pt x="334" y="96"/>
                      <a:pt x="382" y="72"/>
                    </a:cubicBezTo>
                    <a:cubicBezTo>
                      <a:pt x="358" y="24"/>
                      <a:pt x="287"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4"/>
              <p:cNvSpPr/>
              <p:nvPr/>
            </p:nvSpPr>
            <p:spPr>
              <a:xfrm>
                <a:off x="7797149" y="2737000"/>
                <a:ext cx="166790" cy="11709"/>
              </a:xfrm>
              <a:custGeom>
                <a:avLst/>
                <a:gdLst/>
                <a:ahLst/>
                <a:cxnLst/>
                <a:rect l="l" t="t" r="r" b="b"/>
                <a:pathLst>
                  <a:path w="4074" h="286" extrusionOk="0">
                    <a:moveTo>
                      <a:pt x="144" y="0"/>
                    </a:moveTo>
                    <a:cubicBezTo>
                      <a:pt x="49" y="0"/>
                      <a:pt x="1" y="48"/>
                      <a:pt x="1" y="143"/>
                    </a:cubicBezTo>
                    <a:cubicBezTo>
                      <a:pt x="1" y="238"/>
                      <a:pt x="49" y="286"/>
                      <a:pt x="144" y="286"/>
                    </a:cubicBezTo>
                    <a:lnTo>
                      <a:pt x="3930" y="286"/>
                    </a:lnTo>
                    <a:cubicBezTo>
                      <a:pt x="4002" y="286"/>
                      <a:pt x="4073" y="214"/>
                      <a:pt x="4073" y="143"/>
                    </a:cubicBezTo>
                    <a:cubicBezTo>
                      <a:pt x="4073" y="48"/>
                      <a:pt x="4002" y="0"/>
                      <a:pt x="3930" y="0"/>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4"/>
              <p:cNvSpPr/>
              <p:nvPr/>
            </p:nvSpPr>
            <p:spPr>
              <a:xfrm>
                <a:off x="7948300" y="2699949"/>
                <a:ext cx="39016" cy="80693"/>
              </a:xfrm>
              <a:custGeom>
                <a:avLst/>
                <a:gdLst/>
                <a:ahLst/>
                <a:cxnLst/>
                <a:rect l="l" t="t" r="r" b="b"/>
                <a:pathLst>
                  <a:path w="953" h="1971" extrusionOk="0">
                    <a:moveTo>
                      <a:pt x="0" y="0"/>
                    </a:moveTo>
                    <a:lnTo>
                      <a:pt x="429" y="1786"/>
                    </a:lnTo>
                    <a:cubicBezTo>
                      <a:pt x="465" y="1912"/>
                      <a:pt x="556" y="1970"/>
                      <a:pt x="660" y="1970"/>
                    </a:cubicBezTo>
                    <a:cubicBezTo>
                      <a:pt x="693" y="1970"/>
                      <a:pt x="728" y="1964"/>
                      <a:pt x="762" y="1953"/>
                    </a:cubicBezTo>
                    <a:cubicBezTo>
                      <a:pt x="881" y="1881"/>
                      <a:pt x="953" y="1762"/>
                      <a:pt x="905" y="1643"/>
                    </a:cubicBezTo>
                    <a:lnTo>
                      <a:pt x="5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4"/>
              <p:cNvSpPr/>
              <p:nvPr/>
            </p:nvSpPr>
            <p:spPr>
              <a:xfrm>
                <a:off x="7774755" y="2701873"/>
                <a:ext cx="39998" cy="78564"/>
              </a:xfrm>
              <a:custGeom>
                <a:avLst/>
                <a:gdLst/>
                <a:ahLst/>
                <a:cxnLst/>
                <a:rect l="l" t="t" r="r" b="b"/>
                <a:pathLst>
                  <a:path w="977" h="1919" extrusionOk="0">
                    <a:moveTo>
                      <a:pt x="476" y="1"/>
                    </a:moveTo>
                    <a:lnTo>
                      <a:pt x="72" y="1620"/>
                    </a:lnTo>
                    <a:cubicBezTo>
                      <a:pt x="0" y="1715"/>
                      <a:pt x="72" y="1858"/>
                      <a:pt x="191" y="1906"/>
                    </a:cubicBezTo>
                    <a:cubicBezTo>
                      <a:pt x="216" y="1915"/>
                      <a:pt x="242" y="1918"/>
                      <a:pt x="267" y="1918"/>
                    </a:cubicBezTo>
                    <a:cubicBezTo>
                      <a:pt x="381" y="1918"/>
                      <a:pt x="481" y="1837"/>
                      <a:pt x="500" y="1739"/>
                    </a:cubicBezTo>
                    <a:lnTo>
                      <a:pt x="9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4"/>
              <p:cNvSpPr/>
              <p:nvPr/>
            </p:nvSpPr>
            <p:spPr>
              <a:xfrm>
                <a:off x="7946335" y="2701873"/>
                <a:ext cx="34185" cy="78769"/>
              </a:xfrm>
              <a:custGeom>
                <a:avLst/>
                <a:gdLst/>
                <a:ahLst/>
                <a:cxnLst/>
                <a:rect l="l" t="t" r="r" b="b"/>
                <a:pathLst>
                  <a:path w="835" h="1924" extrusionOk="0">
                    <a:moveTo>
                      <a:pt x="1" y="1"/>
                    </a:moveTo>
                    <a:lnTo>
                      <a:pt x="477" y="1739"/>
                    </a:lnTo>
                    <a:cubicBezTo>
                      <a:pt x="513" y="1865"/>
                      <a:pt x="604" y="1923"/>
                      <a:pt x="708" y="1923"/>
                    </a:cubicBezTo>
                    <a:cubicBezTo>
                      <a:pt x="741" y="1923"/>
                      <a:pt x="776" y="1917"/>
                      <a:pt x="810" y="1906"/>
                    </a:cubicBezTo>
                    <a:cubicBezTo>
                      <a:pt x="834" y="1906"/>
                      <a:pt x="834" y="1906"/>
                      <a:pt x="834" y="1858"/>
                    </a:cubicBezTo>
                    <a:cubicBezTo>
                      <a:pt x="810" y="1858"/>
                      <a:pt x="786" y="1811"/>
                      <a:pt x="763" y="1739"/>
                    </a:cubicBezTo>
                    <a:lnTo>
                      <a:pt x="2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4"/>
              <p:cNvSpPr/>
              <p:nvPr/>
            </p:nvSpPr>
            <p:spPr>
              <a:xfrm>
                <a:off x="7774755" y="2699949"/>
                <a:ext cx="29272" cy="80570"/>
              </a:xfrm>
              <a:custGeom>
                <a:avLst/>
                <a:gdLst/>
                <a:ahLst/>
                <a:cxnLst/>
                <a:rect l="l" t="t" r="r" b="b"/>
                <a:pathLst>
                  <a:path w="715" h="1968" extrusionOk="0">
                    <a:moveTo>
                      <a:pt x="453" y="0"/>
                    </a:moveTo>
                    <a:lnTo>
                      <a:pt x="24" y="1643"/>
                    </a:lnTo>
                    <a:cubicBezTo>
                      <a:pt x="0" y="1762"/>
                      <a:pt x="72" y="1881"/>
                      <a:pt x="191" y="1953"/>
                    </a:cubicBezTo>
                    <a:cubicBezTo>
                      <a:pt x="217" y="1962"/>
                      <a:pt x="243" y="1967"/>
                      <a:pt x="270" y="1967"/>
                    </a:cubicBezTo>
                    <a:cubicBezTo>
                      <a:pt x="318" y="1967"/>
                      <a:pt x="368" y="1951"/>
                      <a:pt x="429" y="1905"/>
                    </a:cubicBezTo>
                    <a:cubicBezTo>
                      <a:pt x="334" y="1881"/>
                      <a:pt x="262" y="1762"/>
                      <a:pt x="310" y="1643"/>
                    </a:cubicBezTo>
                    <a:lnTo>
                      <a:pt x="7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4"/>
              <p:cNvSpPr/>
              <p:nvPr/>
            </p:nvSpPr>
            <p:spPr>
              <a:xfrm>
                <a:off x="7700654" y="2446449"/>
                <a:ext cx="361746" cy="257431"/>
              </a:xfrm>
              <a:custGeom>
                <a:avLst/>
                <a:gdLst/>
                <a:ahLst/>
                <a:cxnLst/>
                <a:rect l="l" t="t" r="r" b="b"/>
                <a:pathLst>
                  <a:path w="8836" h="6288" extrusionOk="0">
                    <a:moveTo>
                      <a:pt x="0" y="0"/>
                    </a:moveTo>
                    <a:lnTo>
                      <a:pt x="0" y="6049"/>
                    </a:lnTo>
                    <a:cubicBezTo>
                      <a:pt x="0" y="6168"/>
                      <a:pt x="96" y="6287"/>
                      <a:pt x="238" y="6287"/>
                    </a:cubicBezTo>
                    <a:lnTo>
                      <a:pt x="8574" y="6287"/>
                    </a:lnTo>
                    <a:cubicBezTo>
                      <a:pt x="8716" y="6287"/>
                      <a:pt x="8812" y="6168"/>
                      <a:pt x="8835" y="6049"/>
                    </a:cubicBezTo>
                    <a:lnTo>
                      <a:pt x="8835" y="0"/>
                    </a:ln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4"/>
              <p:cNvSpPr/>
              <p:nvPr/>
            </p:nvSpPr>
            <p:spPr>
              <a:xfrm>
                <a:off x="7699671" y="2445466"/>
                <a:ext cx="27348" cy="258413"/>
              </a:xfrm>
              <a:custGeom>
                <a:avLst/>
                <a:gdLst/>
                <a:ahLst/>
                <a:cxnLst/>
                <a:rect l="l" t="t" r="r" b="b"/>
                <a:pathLst>
                  <a:path w="668" h="6312" extrusionOk="0">
                    <a:moveTo>
                      <a:pt x="0" y="1"/>
                    </a:moveTo>
                    <a:lnTo>
                      <a:pt x="0" y="6049"/>
                    </a:lnTo>
                    <a:cubicBezTo>
                      <a:pt x="0" y="6192"/>
                      <a:pt x="120" y="6311"/>
                      <a:pt x="262" y="6311"/>
                    </a:cubicBezTo>
                    <a:lnTo>
                      <a:pt x="667" y="6311"/>
                    </a:lnTo>
                    <a:cubicBezTo>
                      <a:pt x="524" y="6311"/>
                      <a:pt x="405" y="6192"/>
                      <a:pt x="405" y="6049"/>
                    </a:cubicBezTo>
                    <a:lnTo>
                      <a:pt x="405" y="1"/>
                    </a:lnTo>
                    <a:close/>
                  </a:path>
                </a:pathLst>
              </a:custGeom>
              <a:solidFill>
                <a:srgbClr val="D8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4"/>
              <p:cNvSpPr/>
              <p:nvPr/>
            </p:nvSpPr>
            <p:spPr>
              <a:xfrm>
                <a:off x="7680184" y="2404526"/>
                <a:ext cx="401703" cy="43929"/>
              </a:xfrm>
              <a:custGeom>
                <a:avLst/>
                <a:gdLst/>
                <a:ahLst/>
                <a:cxnLst/>
                <a:rect l="l" t="t" r="r" b="b"/>
                <a:pathLst>
                  <a:path w="9812" h="1073" extrusionOk="0">
                    <a:moveTo>
                      <a:pt x="238" y="0"/>
                    </a:moveTo>
                    <a:cubicBezTo>
                      <a:pt x="119" y="0"/>
                      <a:pt x="0" y="119"/>
                      <a:pt x="0" y="239"/>
                    </a:cubicBezTo>
                    <a:lnTo>
                      <a:pt x="0" y="834"/>
                    </a:lnTo>
                    <a:cubicBezTo>
                      <a:pt x="0" y="953"/>
                      <a:pt x="119" y="1072"/>
                      <a:pt x="238" y="1072"/>
                    </a:cubicBezTo>
                    <a:lnTo>
                      <a:pt x="9574" y="1072"/>
                    </a:lnTo>
                    <a:cubicBezTo>
                      <a:pt x="9693" y="1072"/>
                      <a:pt x="9812" y="977"/>
                      <a:pt x="9812" y="834"/>
                    </a:cubicBezTo>
                    <a:lnTo>
                      <a:pt x="9812" y="239"/>
                    </a:lnTo>
                    <a:cubicBezTo>
                      <a:pt x="9812" y="96"/>
                      <a:pt x="9693" y="0"/>
                      <a:pt x="9574" y="0"/>
                    </a:cubicBezTo>
                    <a:close/>
                  </a:path>
                </a:pathLst>
              </a:custGeom>
              <a:solidFill>
                <a:srgbClr val="707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4"/>
              <p:cNvSpPr/>
              <p:nvPr/>
            </p:nvSpPr>
            <p:spPr>
              <a:xfrm>
                <a:off x="7681166" y="2422089"/>
                <a:ext cx="400721" cy="27307"/>
              </a:xfrm>
              <a:custGeom>
                <a:avLst/>
                <a:gdLst/>
                <a:ahLst/>
                <a:cxnLst/>
                <a:rect l="l" t="t" r="r" b="b"/>
                <a:pathLst>
                  <a:path w="9788" h="667" extrusionOk="0">
                    <a:moveTo>
                      <a:pt x="0" y="0"/>
                    </a:moveTo>
                    <a:lnTo>
                      <a:pt x="0" y="429"/>
                    </a:lnTo>
                    <a:cubicBezTo>
                      <a:pt x="0" y="572"/>
                      <a:pt x="119" y="667"/>
                      <a:pt x="238" y="667"/>
                    </a:cubicBezTo>
                    <a:lnTo>
                      <a:pt x="9550" y="667"/>
                    </a:lnTo>
                    <a:cubicBezTo>
                      <a:pt x="9693" y="667"/>
                      <a:pt x="9788" y="548"/>
                      <a:pt x="9788" y="429"/>
                    </a:cubicBezTo>
                    <a:lnTo>
                      <a:pt x="9788" y="0"/>
                    </a:lnTo>
                    <a:cubicBezTo>
                      <a:pt x="9788" y="119"/>
                      <a:pt x="9669" y="238"/>
                      <a:pt x="9550" y="238"/>
                    </a:cubicBezTo>
                    <a:lnTo>
                      <a:pt x="238" y="238"/>
                    </a:lnTo>
                    <a:cubicBezTo>
                      <a:pt x="95" y="238"/>
                      <a:pt x="0" y="119"/>
                      <a:pt x="0" y="0"/>
                    </a:cubicBezTo>
                    <a:close/>
                  </a:path>
                </a:pathLst>
              </a:custGeom>
              <a:solidFill>
                <a:srgbClr val="5B5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4"/>
              <p:cNvSpPr/>
              <p:nvPr/>
            </p:nvSpPr>
            <p:spPr>
              <a:xfrm>
                <a:off x="7865396" y="2586832"/>
                <a:ext cx="32220" cy="76107"/>
              </a:xfrm>
              <a:custGeom>
                <a:avLst/>
                <a:gdLst/>
                <a:ahLst/>
                <a:cxnLst/>
                <a:rect l="l" t="t" r="r" b="b"/>
                <a:pathLst>
                  <a:path w="787" h="1859" extrusionOk="0">
                    <a:moveTo>
                      <a:pt x="49" y="1"/>
                    </a:moveTo>
                    <a:cubicBezTo>
                      <a:pt x="25" y="1"/>
                      <a:pt x="1" y="24"/>
                      <a:pt x="1" y="72"/>
                    </a:cubicBezTo>
                    <a:lnTo>
                      <a:pt x="1" y="1787"/>
                    </a:lnTo>
                    <a:cubicBezTo>
                      <a:pt x="1" y="1811"/>
                      <a:pt x="25" y="1858"/>
                      <a:pt x="49" y="1858"/>
                    </a:cubicBezTo>
                    <a:lnTo>
                      <a:pt x="739" y="1858"/>
                    </a:lnTo>
                    <a:cubicBezTo>
                      <a:pt x="763" y="1858"/>
                      <a:pt x="787" y="1811"/>
                      <a:pt x="787" y="1787"/>
                    </a:cubicBezTo>
                    <a:lnTo>
                      <a:pt x="787" y="72"/>
                    </a:lnTo>
                    <a:cubicBezTo>
                      <a:pt x="787" y="24"/>
                      <a:pt x="763" y="1"/>
                      <a:pt x="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4"/>
              <p:cNvSpPr/>
              <p:nvPr/>
            </p:nvSpPr>
            <p:spPr>
              <a:xfrm>
                <a:off x="7897575" y="2555636"/>
                <a:ext cx="33202" cy="107304"/>
              </a:xfrm>
              <a:custGeom>
                <a:avLst/>
                <a:gdLst/>
                <a:ahLst/>
                <a:cxnLst/>
                <a:rect l="l" t="t" r="r" b="b"/>
                <a:pathLst>
                  <a:path w="811" h="2621" extrusionOk="0">
                    <a:moveTo>
                      <a:pt x="72" y="1"/>
                    </a:moveTo>
                    <a:cubicBezTo>
                      <a:pt x="48" y="1"/>
                      <a:pt x="1" y="24"/>
                      <a:pt x="1" y="48"/>
                    </a:cubicBezTo>
                    <a:lnTo>
                      <a:pt x="1" y="2549"/>
                    </a:lnTo>
                    <a:cubicBezTo>
                      <a:pt x="1" y="2573"/>
                      <a:pt x="48" y="2620"/>
                      <a:pt x="72" y="2620"/>
                    </a:cubicBezTo>
                    <a:lnTo>
                      <a:pt x="763" y="2620"/>
                    </a:lnTo>
                    <a:cubicBezTo>
                      <a:pt x="787" y="2620"/>
                      <a:pt x="811" y="2573"/>
                      <a:pt x="811" y="2549"/>
                    </a:cubicBezTo>
                    <a:lnTo>
                      <a:pt x="811" y="48"/>
                    </a:lnTo>
                    <a:cubicBezTo>
                      <a:pt x="811" y="24"/>
                      <a:pt x="787" y="1"/>
                      <a:pt x="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4"/>
              <p:cNvSpPr/>
              <p:nvPr/>
            </p:nvSpPr>
            <p:spPr>
              <a:xfrm>
                <a:off x="7930737" y="2521533"/>
                <a:ext cx="33202" cy="141407"/>
              </a:xfrm>
              <a:custGeom>
                <a:avLst/>
                <a:gdLst/>
                <a:ahLst/>
                <a:cxnLst/>
                <a:rect l="l" t="t" r="r" b="b"/>
                <a:pathLst>
                  <a:path w="811" h="3454" extrusionOk="0">
                    <a:moveTo>
                      <a:pt x="72" y="0"/>
                    </a:moveTo>
                    <a:cubicBezTo>
                      <a:pt x="24" y="0"/>
                      <a:pt x="1" y="24"/>
                      <a:pt x="1" y="48"/>
                    </a:cubicBezTo>
                    <a:lnTo>
                      <a:pt x="1" y="3382"/>
                    </a:lnTo>
                    <a:cubicBezTo>
                      <a:pt x="1" y="3406"/>
                      <a:pt x="24" y="3453"/>
                      <a:pt x="72" y="3453"/>
                    </a:cubicBezTo>
                    <a:lnTo>
                      <a:pt x="739" y="3453"/>
                    </a:lnTo>
                    <a:cubicBezTo>
                      <a:pt x="786" y="3453"/>
                      <a:pt x="810" y="3406"/>
                      <a:pt x="810" y="3382"/>
                    </a:cubicBezTo>
                    <a:lnTo>
                      <a:pt x="810" y="48"/>
                    </a:lnTo>
                    <a:cubicBezTo>
                      <a:pt x="810" y="24"/>
                      <a:pt x="786" y="0"/>
                      <a:pt x="7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4"/>
              <p:cNvSpPr/>
              <p:nvPr/>
            </p:nvSpPr>
            <p:spPr>
              <a:xfrm>
                <a:off x="7963898" y="2483499"/>
                <a:ext cx="33161" cy="179440"/>
              </a:xfrm>
              <a:custGeom>
                <a:avLst/>
                <a:gdLst/>
                <a:ahLst/>
                <a:cxnLst/>
                <a:rect l="l" t="t" r="r" b="b"/>
                <a:pathLst>
                  <a:path w="810" h="4383" extrusionOk="0">
                    <a:moveTo>
                      <a:pt x="48" y="0"/>
                    </a:moveTo>
                    <a:cubicBezTo>
                      <a:pt x="24" y="0"/>
                      <a:pt x="0" y="24"/>
                      <a:pt x="0" y="48"/>
                    </a:cubicBezTo>
                    <a:lnTo>
                      <a:pt x="0" y="4311"/>
                    </a:lnTo>
                    <a:cubicBezTo>
                      <a:pt x="0" y="4335"/>
                      <a:pt x="24" y="4382"/>
                      <a:pt x="48" y="4382"/>
                    </a:cubicBezTo>
                    <a:lnTo>
                      <a:pt x="738" y="4382"/>
                    </a:lnTo>
                    <a:cubicBezTo>
                      <a:pt x="762" y="4382"/>
                      <a:pt x="810" y="4335"/>
                      <a:pt x="810" y="4311"/>
                    </a:cubicBezTo>
                    <a:lnTo>
                      <a:pt x="810" y="48"/>
                    </a:lnTo>
                    <a:cubicBezTo>
                      <a:pt x="810" y="24"/>
                      <a:pt x="762" y="0"/>
                      <a:pt x="7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4"/>
              <p:cNvSpPr/>
              <p:nvPr/>
            </p:nvSpPr>
            <p:spPr>
              <a:xfrm>
                <a:off x="7865396" y="2583925"/>
                <a:ext cx="19569" cy="79014"/>
              </a:xfrm>
              <a:custGeom>
                <a:avLst/>
                <a:gdLst/>
                <a:ahLst/>
                <a:cxnLst/>
                <a:rect l="l" t="t" r="r" b="b"/>
                <a:pathLst>
                  <a:path w="478" h="1930" extrusionOk="0">
                    <a:moveTo>
                      <a:pt x="72" y="0"/>
                    </a:moveTo>
                    <a:cubicBezTo>
                      <a:pt x="49" y="0"/>
                      <a:pt x="1" y="48"/>
                      <a:pt x="1" y="95"/>
                    </a:cubicBezTo>
                    <a:lnTo>
                      <a:pt x="1" y="1834"/>
                    </a:lnTo>
                    <a:cubicBezTo>
                      <a:pt x="1" y="1858"/>
                      <a:pt x="25" y="1929"/>
                      <a:pt x="72" y="1929"/>
                    </a:cubicBezTo>
                    <a:lnTo>
                      <a:pt x="477" y="1929"/>
                    </a:lnTo>
                    <a:cubicBezTo>
                      <a:pt x="406" y="1929"/>
                      <a:pt x="382" y="1882"/>
                      <a:pt x="382" y="1834"/>
                    </a:cubicBezTo>
                    <a:lnTo>
                      <a:pt x="382" y="95"/>
                    </a:lnTo>
                    <a:cubicBezTo>
                      <a:pt x="382" y="72"/>
                      <a:pt x="406" y="0"/>
                      <a:pt x="477" y="0"/>
                    </a:cubicBezTo>
                    <a:close/>
                  </a:path>
                </a:pathLst>
              </a:custGeom>
              <a:solidFill>
                <a:srgbClr val="CC9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4"/>
              <p:cNvSpPr/>
              <p:nvPr/>
            </p:nvSpPr>
            <p:spPr>
              <a:xfrm>
                <a:off x="7897575" y="2552729"/>
                <a:ext cx="19569" cy="110210"/>
              </a:xfrm>
              <a:custGeom>
                <a:avLst/>
                <a:gdLst/>
                <a:ahLst/>
                <a:cxnLst/>
                <a:rect l="l" t="t" r="r" b="b"/>
                <a:pathLst>
                  <a:path w="478" h="2692" extrusionOk="0">
                    <a:moveTo>
                      <a:pt x="96" y="0"/>
                    </a:moveTo>
                    <a:cubicBezTo>
                      <a:pt x="72" y="0"/>
                      <a:pt x="1" y="24"/>
                      <a:pt x="1" y="95"/>
                    </a:cubicBezTo>
                    <a:lnTo>
                      <a:pt x="1" y="2596"/>
                    </a:lnTo>
                    <a:cubicBezTo>
                      <a:pt x="1" y="2620"/>
                      <a:pt x="48" y="2691"/>
                      <a:pt x="96" y="2691"/>
                    </a:cubicBezTo>
                    <a:lnTo>
                      <a:pt x="477" y="2691"/>
                    </a:lnTo>
                    <a:cubicBezTo>
                      <a:pt x="429" y="2691"/>
                      <a:pt x="406" y="2644"/>
                      <a:pt x="406" y="2596"/>
                    </a:cubicBezTo>
                    <a:lnTo>
                      <a:pt x="406" y="95"/>
                    </a:lnTo>
                    <a:cubicBezTo>
                      <a:pt x="406" y="72"/>
                      <a:pt x="429" y="0"/>
                      <a:pt x="477" y="0"/>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4"/>
              <p:cNvSpPr/>
              <p:nvPr/>
            </p:nvSpPr>
            <p:spPr>
              <a:xfrm>
                <a:off x="7930737" y="2518585"/>
                <a:ext cx="19528" cy="144354"/>
              </a:xfrm>
              <a:custGeom>
                <a:avLst/>
                <a:gdLst/>
                <a:ahLst/>
                <a:cxnLst/>
                <a:rect l="l" t="t" r="r" b="b"/>
                <a:pathLst>
                  <a:path w="477" h="3526" extrusionOk="0">
                    <a:moveTo>
                      <a:pt x="96" y="1"/>
                    </a:moveTo>
                    <a:cubicBezTo>
                      <a:pt x="72" y="1"/>
                      <a:pt x="1" y="24"/>
                      <a:pt x="1" y="96"/>
                    </a:cubicBezTo>
                    <a:lnTo>
                      <a:pt x="1" y="3430"/>
                    </a:lnTo>
                    <a:cubicBezTo>
                      <a:pt x="1" y="3454"/>
                      <a:pt x="24" y="3525"/>
                      <a:pt x="96" y="3525"/>
                    </a:cubicBezTo>
                    <a:lnTo>
                      <a:pt x="477" y="3525"/>
                    </a:lnTo>
                    <a:cubicBezTo>
                      <a:pt x="429" y="3525"/>
                      <a:pt x="382" y="3478"/>
                      <a:pt x="382" y="3430"/>
                    </a:cubicBezTo>
                    <a:lnTo>
                      <a:pt x="382" y="96"/>
                    </a:lnTo>
                    <a:cubicBezTo>
                      <a:pt x="382" y="72"/>
                      <a:pt x="429" y="1"/>
                      <a:pt x="477" y="1"/>
                    </a:cubicBezTo>
                    <a:close/>
                  </a:path>
                </a:pathLst>
              </a:custGeom>
              <a:solidFill>
                <a:srgbClr val="D9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4"/>
              <p:cNvSpPr/>
              <p:nvPr/>
            </p:nvSpPr>
            <p:spPr>
              <a:xfrm>
                <a:off x="7963898" y="2480552"/>
                <a:ext cx="19528" cy="182388"/>
              </a:xfrm>
              <a:custGeom>
                <a:avLst/>
                <a:gdLst/>
                <a:ahLst/>
                <a:cxnLst/>
                <a:rect l="l" t="t" r="r" b="b"/>
                <a:pathLst>
                  <a:path w="477" h="4455" extrusionOk="0">
                    <a:moveTo>
                      <a:pt x="95" y="1"/>
                    </a:moveTo>
                    <a:cubicBezTo>
                      <a:pt x="48" y="1"/>
                      <a:pt x="0" y="49"/>
                      <a:pt x="0" y="96"/>
                    </a:cubicBezTo>
                    <a:lnTo>
                      <a:pt x="0" y="4359"/>
                    </a:lnTo>
                    <a:cubicBezTo>
                      <a:pt x="0" y="4383"/>
                      <a:pt x="24" y="4454"/>
                      <a:pt x="95" y="4454"/>
                    </a:cubicBezTo>
                    <a:lnTo>
                      <a:pt x="477" y="4454"/>
                    </a:lnTo>
                    <a:cubicBezTo>
                      <a:pt x="405" y="4454"/>
                      <a:pt x="381" y="4407"/>
                      <a:pt x="381" y="4359"/>
                    </a:cubicBezTo>
                    <a:lnTo>
                      <a:pt x="381" y="96"/>
                    </a:lnTo>
                    <a:cubicBezTo>
                      <a:pt x="381" y="72"/>
                      <a:pt x="405" y="1"/>
                      <a:pt x="477"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4"/>
              <p:cNvSpPr/>
              <p:nvPr/>
            </p:nvSpPr>
            <p:spPr>
              <a:xfrm>
                <a:off x="7840054" y="2656061"/>
                <a:ext cx="179440" cy="12732"/>
              </a:xfrm>
              <a:custGeom>
                <a:avLst/>
                <a:gdLst/>
                <a:ahLst/>
                <a:cxnLst/>
                <a:rect l="l" t="t" r="r" b="b"/>
                <a:pathLst>
                  <a:path w="4383" h="311" extrusionOk="0">
                    <a:moveTo>
                      <a:pt x="167" y="0"/>
                    </a:moveTo>
                    <a:cubicBezTo>
                      <a:pt x="72" y="0"/>
                      <a:pt x="1" y="72"/>
                      <a:pt x="1" y="167"/>
                    </a:cubicBezTo>
                    <a:cubicBezTo>
                      <a:pt x="1" y="239"/>
                      <a:pt x="72" y="310"/>
                      <a:pt x="167" y="310"/>
                    </a:cubicBezTo>
                    <a:lnTo>
                      <a:pt x="4240" y="310"/>
                    </a:lnTo>
                    <a:cubicBezTo>
                      <a:pt x="4335" y="310"/>
                      <a:pt x="4383" y="239"/>
                      <a:pt x="4383" y="167"/>
                    </a:cubicBezTo>
                    <a:cubicBezTo>
                      <a:pt x="4383" y="72"/>
                      <a:pt x="4335" y="0"/>
                      <a:pt x="4240"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4"/>
              <p:cNvSpPr/>
              <p:nvPr/>
            </p:nvSpPr>
            <p:spPr>
              <a:xfrm>
                <a:off x="7764029" y="2489354"/>
                <a:ext cx="44870" cy="12691"/>
              </a:xfrm>
              <a:custGeom>
                <a:avLst/>
                <a:gdLst/>
                <a:ahLst/>
                <a:cxnLst/>
                <a:rect l="l" t="t" r="r" b="b"/>
                <a:pathLst>
                  <a:path w="1096" h="310" extrusionOk="0">
                    <a:moveTo>
                      <a:pt x="143" y="0"/>
                    </a:moveTo>
                    <a:cubicBezTo>
                      <a:pt x="48" y="0"/>
                      <a:pt x="0" y="72"/>
                      <a:pt x="0" y="143"/>
                    </a:cubicBezTo>
                    <a:cubicBezTo>
                      <a:pt x="0" y="238"/>
                      <a:pt x="48" y="310"/>
                      <a:pt x="143" y="310"/>
                    </a:cubicBezTo>
                    <a:lnTo>
                      <a:pt x="953" y="310"/>
                    </a:lnTo>
                    <a:cubicBezTo>
                      <a:pt x="1048" y="310"/>
                      <a:pt x="1096" y="215"/>
                      <a:pt x="1096" y="143"/>
                    </a:cubicBezTo>
                    <a:cubicBezTo>
                      <a:pt x="1096" y="72"/>
                      <a:pt x="1048" y="0"/>
                      <a:pt x="953"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4"/>
              <p:cNvSpPr/>
              <p:nvPr/>
            </p:nvSpPr>
            <p:spPr>
              <a:xfrm>
                <a:off x="7746466" y="2519567"/>
                <a:ext cx="78032" cy="12732"/>
              </a:xfrm>
              <a:custGeom>
                <a:avLst/>
                <a:gdLst/>
                <a:ahLst/>
                <a:cxnLst/>
                <a:rect l="l" t="t" r="r" b="b"/>
                <a:pathLst>
                  <a:path w="1906" h="311" extrusionOk="0">
                    <a:moveTo>
                      <a:pt x="167" y="0"/>
                    </a:moveTo>
                    <a:cubicBezTo>
                      <a:pt x="72" y="0"/>
                      <a:pt x="1" y="72"/>
                      <a:pt x="1" y="167"/>
                    </a:cubicBezTo>
                    <a:cubicBezTo>
                      <a:pt x="1" y="239"/>
                      <a:pt x="72" y="310"/>
                      <a:pt x="167" y="310"/>
                    </a:cubicBezTo>
                    <a:lnTo>
                      <a:pt x="1763" y="310"/>
                    </a:lnTo>
                    <a:cubicBezTo>
                      <a:pt x="1858" y="310"/>
                      <a:pt x="1906" y="239"/>
                      <a:pt x="1906" y="167"/>
                    </a:cubicBezTo>
                    <a:cubicBezTo>
                      <a:pt x="1906" y="72"/>
                      <a:pt x="1858" y="0"/>
                      <a:pt x="1763"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4"/>
              <p:cNvSpPr/>
              <p:nvPr/>
            </p:nvSpPr>
            <p:spPr>
              <a:xfrm>
                <a:off x="7746466" y="2550764"/>
                <a:ext cx="79997" cy="11750"/>
              </a:xfrm>
              <a:custGeom>
                <a:avLst/>
                <a:gdLst/>
                <a:ahLst/>
                <a:cxnLst/>
                <a:rect l="l" t="t" r="r" b="b"/>
                <a:pathLst>
                  <a:path w="1954" h="287" extrusionOk="0">
                    <a:moveTo>
                      <a:pt x="167" y="1"/>
                    </a:moveTo>
                    <a:cubicBezTo>
                      <a:pt x="72" y="1"/>
                      <a:pt x="1" y="48"/>
                      <a:pt x="1" y="143"/>
                    </a:cubicBezTo>
                    <a:cubicBezTo>
                      <a:pt x="1" y="239"/>
                      <a:pt x="72" y="286"/>
                      <a:pt x="167" y="286"/>
                    </a:cubicBezTo>
                    <a:lnTo>
                      <a:pt x="1763" y="286"/>
                    </a:lnTo>
                    <a:cubicBezTo>
                      <a:pt x="1858" y="286"/>
                      <a:pt x="1953" y="239"/>
                      <a:pt x="1906" y="143"/>
                    </a:cubicBezTo>
                    <a:cubicBezTo>
                      <a:pt x="1906" y="48"/>
                      <a:pt x="1858" y="1"/>
                      <a:pt x="1763" y="1"/>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4"/>
              <p:cNvSpPr/>
              <p:nvPr/>
            </p:nvSpPr>
            <p:spPr>
              <a:xfrm>
                <a:off x="7746466" y="2581960"/>
                <a:ext cx="78032" cy="12732"/>
              </a:xfrm>
              <a:custGeom>
                <a:avLst/>
                <a:gdLst/>
                <a:ahLst/>
                <a:cxnLst/>
                <a:rect l="l" t="t" r="r" b="b"/>
                <a:pathLst>
                  <a:path w="1906" h="311" extrusionOk="0">
                    <a:moveTo>
                      <a:pt x="167" y="1"/>
                    </a:moveTo>
                    <a:cubicBezTo>
                      <a:pt x="72" y="1"/>
                      <a:pt x="1" y="72"/>
                      <a:pt x="1" y="143"/>
                    </a:cubicBezTo>
                    <a:cubicBezTo>
                      <a:pt x="1" y="239"/>
                      <a:pt x="72" y="310"/>
                      <a:pt x="167" y="310"/>
                    </a:cubicBezTo>
                    <a:lnTo>
                      <a:pt x="1763" y="310"/>
                    </a:lnTo>
                    <a:cubicBezTo>
                      <a:pt x="1858" y="310"/>
                      <a:pt x="1906" y="239"/>
                      <a:pt x="1906" y="143"/>
                    </a:cubicBezTo>
                    <a:cubicBezTo>
                      <a:pt x="1906" y="72"/>
                      <a:pt x="1858" y="1"/>
                      <a:pt x="1763" y="1"/>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9" name="Graphique 8">
            <a:extLst>
              <a:ext uri="{FF2B5EF4-FFF2-40B4-BE49-F238E27FC236}">
                <a16:creationId xmlns:a16="http://schemas.microsoft.com/office/drawing/2014/main" id="{371B3A23-1DED-A784-4A86-35BC08FF1D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3284" y="1884684"/>
            <a:ext cx="1285610" cy="1285610"/>
          </a:xfrm>
          <a:prstGeom prst="rect">
            <a:avLst/>
          </a:prstGeom>
        </p:spPr>
      </p:pic>
      <p:pic>
        <p:nvPicPr>
          <p:cNvPr id="11" name="Graphique 10">
            <a:extLst>
              <a:ext uri="{FF2B5EF4-FFF2-40B4-BE49-F238E27FC236}">
                <a16:creationId xmlns:a16="http://schemas.microsoft.com/office/drawing/2014/main" id="{443A008D-6382-1F6D-8EEE-B114AB6DE2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50011" y="1849563"/>
            <a:ext cx="1285612" cy="1285612"/>
          </a:xfrm>
          <a:prstGeom prst="rect">
            <a:avLst/>
          </a:prstGeom>
        </p:spPr>
      </p:pic>
      <p:pic>
        <p:nvPicPr>
          <p:cNvPr id="13" name="Graphique 12">
            <a:extLst>
              <a:ext uri="{FF2B5EF4-FFF2-40B4-BE49-F238E27FC236}">
                <a16:creationId xmlns:a16="http://schemas.microsoft.com/office/drawing/2014/main" id="{33AE8EFA-3BF5-F958-EB4C-9B03748987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740" y="1884684"/>
            <a:ext cx="1288309" cy="1288309"/>
          </a:xfrm>
          <a:prstGeom prst="rect">
            <a:avLst/>
          </a:prstGeom>
        </p:spPr>
      </p:pic>
      <p:sp>
        <p:nvSpPr>
          <p:cNvPr id="2" name="Espace réservé du numéro de diapositive 1">
            <a:extLst>
              <a:ext uri="{FF2B5EF4-FFF2-40B4-BE49-F238E27FC236}">
                <a16:creationId xmlns:a16="http://schemas.microsoft.com/office/drawing/2014/main" id="{5EAE75D3-F426-A33C-C6E2-AE2D91F0709B}"/>
              </a:ext>
            </a:extLst>
          </p:cNvPr>
          <p:cNvSpPr>
            <a:spLocks noGrp="1"/>
          </p:cNvSpPr>
          <p:nvPr>
            <p:ph type="sldNum" sz="quarter" idx="10"/>
          </p:nvPr>
        </p:nvSpPr>
        <p:spPr/>
        <p:txBody>
          <a:bodyPr/>
          <a:lstStyle/>
          <a:p>
            <a:fld id="{534085DB-8E88-44CC-924E-65E97532B1DB}" type="slidenum">
              <a:rPr lang="fr-FR" smtClean="0"/>
              <a:t>26</a:t>
            </a:fld>
            <a:endParaRPr lang="fr-FR"/>
          </a:p>
        </p:txBody>
      </p:sp>
    </p:spTree>
    <p:extLst>
      <p:ext uri="{BB962C8B-B14F-4D97-AF65-F5344CB8AC3E}">
        <p14:creationId xmlns:p14="http://schemas.microsoft.com/office/powerpoint/2010/main" val="1515135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1073"/>
                                        </p:tgtEl>
                                        <p:attrNameLst>
                                          <p:attrName>style.visibility</p:attrName>
                                        </p:attrNameLst>
                                      </p:cBhvr>
                                      <p:to>
                                        <p:strVal val="visible"/>
                                      </p:to>
                                    </p:set>
                                    <p:animEffect transition="in" filter="fade">
                                      <p:cBhvr>
                                        <p:cTn id="10" dur="1000"/>
                                        <p:tgtEl>
                                          <p:spTgt spid="1073"/>
                                        </p:tgtEl>
                                      </p:cBhvr>
                                    </p:animEffect>
                                    <p:anim calcmode="lin" valueType="num">
                                      <p:cBhvr>
                                        <p:cTn id="11" dur="1000" fill="hold"/>
                                        <p:tgtEl>
                                          <p:spTgt spid="1073"/>
                                        </p:tgtEl>
                                        <p:attrNameLst>
                                          <p:attrName>ppt_x</p:attrName>
                                        </p:attrNameLst>
                                      </p:cBhvr>
                                      <p:tavLst>
                                        <p:tav tm="0">
                                          <p:val>
                                            <p:strVal val="#ppt_x"/>
                                          </p:val>
                                        </p:tav>
                                        <p:tav tm="100000">
                                          <p:val>
                                            <p:strVal val="#ppt_x"/>
                                          </p:val>
                                        </p:tav>
                                      </p:tavLst>
                                    </p:anim>
                                    <p:anim calcmode="lin" valueType="num">
                                      <p:cBhvr>
                                        <p:cTn id="12" dur="1000" fill="hold"/>
                                        <p:tgtEl>
                                          <p:spTgt spid="107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childTnLst>
                                </p:cTn>
                              </p:par>
                              <p:par>
                                <p:cTn id="18" presetID="47" presetClass="entr" presetSubtype="0" fill="hold" grpId="0" nodeType="withEffect">
                                  <p:stCondLst>
                                    <p:cond delay="0"/>
                                  </p:stCondLst>
                                  <p:childTnLst>
                                    <p:set>
                                      <p:cBhvr>
                                        <p:cTn id="19" dur="1" fill="hold">
                                          <p:stCondLst>
                                            <p:cond delay="0"/>
                                          </p:stCondLst>
                                        </p:cTn>
                                        <p:tgtEl>
                                          <p:spTgt spid="1075"/>
                                        </p:tgtEl>
                                        <p:attrNameLst>
                                          <p:attrName>style.visibility</p:attrName>
                                        </p:attrNameLst>
                                      </p:cBhvr>
                                      <p:to>
                                        <p:strVal val="visible"/>
                                      </p:to>
                                    </p:set>
                                    <p:animEffect transition="in" filter="fade">
                                      <p:cBhvr>
                                        <p:cTn id="20" dur="1000"/>
                                        <p:tgtEl>
                                          <p:spTgt spid="1075"/>
                                        </p:tgtEl>
                                      </p:cBhvr>
                                    </p:animEffect>
                                    <p:anim calcmode="lin" valueType="num">
                                      <p:cBhvr>
                                        <p:cTn id="21" dur="1000" fill="hold"/>
                                        <p:tgtEl>
                                          <p:spTgt spid="1075"/>
                                        </p:tgtEl>
                                        <p:attrNameLst>
                                          <p:attrName>ppt_x</p:attrName>
                                        </p:attrNameLst>
                                      </p:cBhvr>
                                      <p:tavLst>
                                        <p:tav tm="0">
                                          <p:val>
                                            <p:strVal val="#ppt_x"/>
                                          </p:val>
                                        </p:tav>
                                        <p:tav tm="100000">
                                          <p:val>
                                            <p:strVal val="#ppt_x"/>
                                          </p:val>
                                        </p:tav>
                                      </p:tavLst>
                                    </p:anim>
                                    <p:anim calcmode="lin" valueType="num">
                                      <p:cBhvr>
                                        <p:cTn id="22" dur="1000" fill="hold"/>
                                        <p:tgtEl>
                                          <p:spTgt spid="107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childTnLst>
                                </p:cTn>
                              </p:par>
                              <p:par>
                                <p:cTn id="28" presetID="47" presetClass="entr" presetSubtype="0" fill="hold" grpId="0" nodeType="withEffect">
                                  <p:stCondLst>
                                    <p:cond delay="0"/>
                                  </p:stCondLst>
                                  <p:childTnLst>
                                    <p:set>
                                      <p:cBhvr>
                                        <p:cTn id="29" dur="1" fill="hold">
                                          <p:stCondLst>
                                            <p:cond delay="0"/>
                                          </p:stCondLst>
                                        </p:cTn>
                                        <p:tgtEl>
                                          <p:spTgt spid="1077"/>
                                        </p:tgtEl>
                                        <p:attrNameLst>
                                          <p:attrName>style.visibility</p:attrName>
                                        </p:attrNameLst>
                                      </p:cBhvr>
                                      <p:to>
                                        <p:strVal val="visible"/>
                                      </p:to>
                                    </p:set>
                                    <p:animEffect transition="in" filter="fade">
                                      <p:cBhvr>
                                        <p:cTn id="30" dur="1000"/>
                                        <p:tgtEl>
                                          <p:spTgt spid="1077"/>
                                        </p:tgtEl>
                                      </p:cBhvr>
                                    </p:animEffect>
                                    <p:anim calcmode="lin" valueType="num">
                                      <p:cBhvr>
                                        <p:cTn id="31" dur="1000" fill="hold"/>
                                        <p:tgtEl>
                                          <p:spTgt spid="1077"/>
                                        </p:tgtEl>
                                        <p:attrNameLst>
                                          <p:attrName>ppt_x</p:attrName>
                                        </p:attrNameLst>
                                      </p:cBhvr>
                                      <p:tavLst>
                                        <p:tav tm="0">
                                          <p:val>
                                            <p:strVal val="#ppt_x"/>
                                          </p:val>
                                        </p:tav>
                                        <p:tav tm="100000">
                                          <p:val>
                                            <p:strVal val="#ppt_x"/>
                                          </p:val>
                                        </p:tav>
                                      </p:tavLst>
                                    </p:anim>
                                    <p:anim calcmode="lin" valueType="num">
                                      <p:cBhvr>
                                        <p:cTn id="32" dur="1000" fill="hold"/>
                                        <p:tgtEl>
                                          <p:spTgt spid="10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3" grpId="0"/>
      <p:bldP spid="1075" grpId="0"/>
      <p:bldP spid="107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44"/>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Risque 1 : Le Temps</a:t>
            </a:r>
            <a:endParaRPr/>
          </a:p>
        </p:txBody>
      </p:sp>
      <p:grpSp>
        <p:nvGrpSpPr>
          <p:cNvPr id="1094" name="Google Shape;1094;p44"/>
          <p:cNvGrpSpPr/>
          <p:nvPr/>
        </p:nvGrpSpPr>
        <p:grpSpPr>
          <a:xfrm rot="-816911" flipH="1">
            <a:off x="507683" y="339858"/>
            <a:ext cx="1215877" cy="907326"/>
            <a:chOff x="5772650" y="400725"/>
            <a:chExt cx="1215875" cy="907325"/>
          </a:xfrm>
        </p:grpSpPr>
        <p:sp>
          <p:nvSpPr>
            <p:cNvPr id="1095" name="Google Shape;1095;p44"/>
            <p:cNvSpPr/>
            <p:nvPr/>
          </p:nvSpPr>
          <p:spPr>
            <a:xfrm>
              <a:off x="5773475" y="479925"/>
              <a:ext cx="1215050" cy="828125"/>
            </a:xfrm>
            <a:custGeom>
              <a:avLst/>
              <a:gdLst/>
              <a:ahLst/>
              <a:cxnLst/>
              <a:rect l="l" t="t" r="r" b="b"/>
              <a:pathLst>
                <a:path w="48602" h="33125" extrusionOk="0">
                  <a:moveTo>
                    <a:pt x="48135" y="1"/>
                  </a:moveTo>
                  <a:lnTo>
                    <a:pt x="0" y="701"/>
                  </a:lnTo>
                  <a:lnTo>
                    <a:pt x="467" y="33125"/>
                  </a:lnTo>
                  <a:lnTo>
                    <a:pt x="48602" y="32424"/>
                  </a:lnTo>
                  <a:lnTo>
                    <a:pt x="48135" y="1"/>
                  </a:lnTo>
                  <a:close/>
                </a:path>
              </a:pathLst>
            </a:custGeom>
            <a:solidFill>
              <a:srgbClr val="569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p:cNvSpPr/>
            <p:nvPr/>
          </p:nvSpPr>
          <p:spPr>
            <a:xfrm>
              <a:off x="5772650" y="400725"/>
              <a:ext cx="1205050" cy="97575"/>
            </a:xfrm>
            <a:custGeom>
              <a:avLst/>
              <a:gdLst/>
              <a:ahLst/>
              <a:cxnLst/>
              <a:rect l="l" t="t" r="r" b="b"/>
              <a:pathLst>
                <a:path w="48202" h="3903" extrusionOk="0">
                  <a:moveTo>
                    <a:pt x="48134" y="0"/>
                  </a:moveTo>
                  <a:lnTo>
                    <a:pt x="0" y="701"/>
                  </a:lnTo>
                  <a:lnTo>
                    <a:pt x="33" y="3903"/>
                  </a:lnTo>
                  <a:lnTo>
                    <a:pt x="48201" y="3202"/>
                  </a:lnTo>
                  <a:lnTo>
                    <a:pt x="48134" y="0"/>
                  </a:ln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4"/>
            <p:cNvSpPr/>
            <p:nvPr/>
          </p:nvSpPr>
          <p:spPr>
            <a:xfrm>
              <a:off x="5892725" y="504750"/>
              <a:ext cx="982400" cy="663200"/>
            </a:xfrm>
            <a:custGeom>
              <a:avLst/>
              <a:gdLst/>
              <a:ahLst/>
              <a:cxnLst/>
              <a:rect l="l" t="t" r="r" b="b"/>
              <a:pathLst>
                <a:path w="39296" h="26528" extrusionOk="0">
                  <a:moveTo>
                    <a:pt x="32782" y="0"/>
                  </a:moveTo>
                  <a:cubicBezTo>
                    <a:pt x="32685" y="0"/>
                    <a:pt x="32588" y="3"/>
                    <a:pt x="32490" y="9"/>
                  </a:cubicBezTo>
                  <a:lnTo>
                    <a:pt x="4103" y="2977"/>
                  </a:lnTo>
                  <a:cubicBezTo>
                    <a:pt x="1702" y="3211"/>
                    <a:pt x="1" y="5346"/>
                    <a:pt x="267" y="7714"/>
                  </a:cubicBezTo>
                  <a:lnTo>
                    <a:pt x="1768" y="22225"/>
                  </a:lnTo>
                  <a:cubicBezTo>
                    <a:pt x="1988" y="24478"/>
                    <a:pt x="3881" y="26115"/>
                    <a:pt x="6071" y="26115"/>
                  </a:cubicBezTo>
                  <a:cubicBezTo>
                    <a:pt x="6215" y="26115"/>
                    <a:pt x="6359" y="26108"/>
                    <a:pt x="6505" y="26094"/>
                  </a:cubicBezTo>
                  <a:lnTo>
                    <a:pt x="28321" y="23792"/>
                  </a:lnTo>
                  <a:lnTo>
                    <a:pt x="32891" y="26094"/>
                  </a:lnTo>
                  <a:cubicBezTo>
                    <a:pt x="33524" y="26361"/>
                    <a:pt x="34192" y="26528"/>
                    <a:pt x="34859" y="26528"/>
                  </a:cubicBezTo>
                  <a:cubicBezTo>
                    <a:pt x="35726" y="26528"/>
                    <a:pt x="36560" y="26294"/>
                    <a:pt x="37327" y="25794"/>
                  </a:cubicBezTo>
                  <a:cubicBezTo>
                    <a:pt x="38561" y="24927"/>
                    <a:pt x="39295" y="23425"/>
                    <a:pt x="39128" y="21824"/>
                  </a:cubicBezTo>
                  <a:lnTo>
                    <a:pt x="37227" y="3878"/>
                  </a:lnTo>
                  <a:cubicBezTo>
                    <a:pt x="37127" y="2777"/>
                    <a:pt x="36560" y="1710"/>
                    <a:pt x="35659" y="976"/>
                  </a:cubicBezTo>
                  <a:cubicBezTo>
                    <a:pt x="34865" y="334"/>
                    <a:pt x="33846" y="0"/>
                    <a:pt x="32782" y="0"/>
                  </a:cubicBezTo>
                  <a:close/>
                </a:path>
              </a:pathLst>
            </a:custGeom>
            <a:solidFill>
              <a:schemeClr val="dk1"/>
            </a:solidFill>
            <a:ln>
              <a:noFill/>
            </a:ln>
            <a:effectLst>
              <a:outerShdw dist="28575" dir="204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4"/>
            <p:cNvSpPr/>
            <p:nvPr/>
          </p:nvSpPr>
          <p:spPr>
            <a:xfrm>
              <a:off x="5958600" y="568225"/>
              <a:ext cx="853275" cy="538700"/>
            </a:xfrm>
            <a:custGeom>
              <a:avLst/>
              <a:gdLst/>
              <a:ahLst/>
              <a:cxnLst/>
              <a:rect l="l" t="t" r="r" b="b"/>
              <a:pathLst>
                <a:path w="34131" h="21548" extrusionOk="0">
                  <a:moveTo>
                    <a:pt x="30258" y="0"/>
                  </a:moveTo>
                  <a:cubicBezTo>
                    <a:pt x="30213" y="0"/>
                    <a:pt x="30168" y="2"/>
                    <a:pt x="30122" y="5"/>
                  </a:cubicBezTo>
                  <a:lnTo>
                    <a:pt x="1735" y="2974"/>
                  </a:lnTo>
                  <a:cubicBezTo>
                    <a:pt x="735" y="3074"/>
                    <a:pt x="1" y="3941"/>
                    <a:pt x="134" y="4942"/>
                  </a:cubicBezTo>
                  <a:lnTo>
                    <a:pt x="1635" y="19452"/>
                  </a:lnTo>
                  <a:cubicBezTo>
                    <a:pt x="1699" y="20409"/>
                    <a:pt x="2555" y="21091"/>
                    <a:pt x="3505" y="21091"/>
                  </a:cubicBezTo>
                  <a:cubicBezTo>
                    <a:pt x="3549" y="21091"/>
                    <a:pt x="3593" y="21090"/>
                    <a:pt x="3637" y="21087"/>
                  </a:cubicBezTo>
                  <a:lnTo>
                    <a:pt x="25652" y="18785"/>
                  </a:lnTo>
                  <a:cubicBezTo>
                    <a:pt x="25710" y="18779"/>
                    <a:pt x="25768" y="18776"/>
                    <a:pt x="25827" y="18776"/>
                  </a:cubicBezTo>
                  <a:cubicBezTo>
                    <a:pt x="26110" y="18776"/>
                    <a:pt x="26404" y="18841"/>
                    <a:pt x="26653" y="18952"/>
                  </a:cubicBezTo>
                  <a:lnTo>
                    <a:pt x="31390" y="21353"/>
                  </a:lnTo>
                  <a:cubicBezTo>
                    <a:pt x="31664" y="21487"/>
                    <a:pt x="31945" y="21548"/>
                    <a:pt x="32218" y="21548"/>
                  </a:cubicBezTo>
                  <a:cubicBezTo>
                    <a:pt x="33238" y="21548"/>
                    <a:pt x="34130" y="20691"/>
                    <a:pt x="34025" y="19586"/>
                  </a:cubicBezTo>
                  <a:lnTo>
                    <a:pt x="33858" y="17951"/>
                  </a:lnTo>
                  <a:lnTo>
                    <a:pt x="33525" y="14749"/>
                  </a:lnTo>
                  <a:lnTo>
                    <a:pt x="32157" y="1639"/>
                  </a:lnTo>
                  <a:cubicBezTo>
                    <a:pt x="32061" y="683"/>
                    <a:pt x="31234" y="0"/>
                    <a:pt x="30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4"/>
            <p:cNvSpPr/>
            <p:nvPr/>
          </p:nvSpPr>
          <p:spPr>
            <a:xfrm>
              <a:off x="6082025" y="700100"/>
              <a:ext cx="561250" cy="104250"/>
            </a:xfrm>
            <a:custGeom>
              <a:avLst/>
              <a:gdLst/>
              <a:ahLst/>
              <a:cxnLst/>
              <a:rect l="l" t="t" r="r" b="b"/>
              <a:pathLst>
                <a:path w="22450" h="4170" extrusionOk="0">
                  <a:moveTo>
                    <a:pt x="22250" y="0"/>
                  </a:moveTo>
                  <a:lnTo>
                    <a:pt x="1" y="2435"/>
                  </a:lnTo>
                  <a:lnTo>
                    <a:pt x="167" y="4170"/>
                  </a:lnTo>
                  <a:lnTo>
                    <a:pt x="22450" y="1735"/>
                  </a:lnTo>
                  <a:lnTo>
                    <a:pt x="22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4"/>
            <p:cNvSpPr/>
            <p:nvPr/>
          </p:nvSpPr>
          <p:spPr>
            <a:xfrm>
              <a:off x="6237975" y="782650"/>
              <a:ext cx="413650" cy="89250"/>
            </a:xfrm>
            <a:custGeom>
              <a:avLst/>
              <a:gdLst/>
              <a:ahLst/>
              <a:cxnLst/>
              <a:rect l="l" t="t" r="r" b="b"/>
              <a:pathLst>
                <a:path w="16546" h="3570" extrusionOk="0">
                  <a:moveTo>
                    <a:pt x="16345" y="1"/>
                  </a:moveTo>
                  <a:lnTo>
                    <a:pt x="0" y="1802"/>
                  </a:lnTo>
                  <a:lnTo>
                    <a:pt x="167" y="3570"/>
                  </a:lnTo>
                  <a:lnTo>
                    <a:pt x="16546" y="1735"/>
                  </a:lnTo>
                  <a:lnTo>
                    <a:pt x="163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4"/>
            <p:cNvSpPr/>
            <p:nvPr/>
          </p:nvSpPr>
          <p:spPr>
            <a:xfrm>
              <a:off x="6159575" y="866050"/>
              <a:ext cx="501225" cy="97600"/>
            </a:xfrm>
            <a:custGeom>
              <a:avLst/>
              <a:gdLst/>
              <a:ahLst/>
              <a:cxnLst/>
              <a:rect l="l" t="t" r="r" b="b"/>
              <a:pathLst>
                <a:path w="20049" h="3904" extrusionOk="0">
                  <a:moveTo>
                    <a:pt x="19848" y="0"/>
                  </a:moveTo>
                  <a:lnTo>
                    <a:pt x="1" y="2169"/>
                  </a:lnTo>
                  <a:lnTo>
                    <a:pt x="201" y="3903"/>
                  </a:lnTo>
                  <a:lnTo>
                    <a:pt x="20048" y="1735"/>
                  </a:lnTo>
                  <a:lnTo>
                    <a:pt x="19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raphique 13">
            <a:extLst>
              <a:ext uri="{FF2B5EF4-FFF2-40B4-BE49-F238E27FC236}">
                <a16:creationId xmlns:a16="http://schemas.microsoft.com/office/drawing/2014/main" id="{5D489EEA-F114-081E-D76E-3940229532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42763" y="1207391"/>
            <a:ext cx="1285610" cy="1285610"/>
          </a:xfrm>
          <a:prstGeom prst="rect">
            <a:avLst/>
          </a:prstGeom>
        </p:spPr>
      </p:pic>
      <p:pic>
        <p:nvPicPr>
          <p:cNvPr id="16" name="Graphique 15">
            <a:extLst>
              <a:ext uri="{FF2B5EF4-FFF2-40B4-BE49-F238E27FC236}">
                <a16:creationId xmlns:a16="http://schemas.microsoft.com/office/drawing/2014/main" id="{30B7AB83-E926-A562-D95D-D3B66BCEF2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2862" y="2807335"/>
            <a:ext cx="882422" cy="882422"/>
          </a:xfrm>
          <a:prstGeom prst="rect">
            <a:avLst/>
          </a:prstGeom>
        </p:spPr>
      </p:pic>
      <p:pic>
        <p:nvPicPr>
          <p:cNvPr id="18" name="Graphique 17">
            <a:extLst>
              <a:ext uri="{FF2B5EF4-FFF2-40B4-BE49-F238E27FC236}">
                <a16:creationId xmlns:a16="http://schemas.microsoft.com/office/drawing/2014/main" id="{A8AB90DB-806A-B928-7310-52ACB7DF50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28146" y="2807334"/>
            <a:ext cx="882423" cy="882423"/>
          </a:xfrm>
          <a:prstGeom prst="rect">
            <a:avLst/>
          </a:prstGeom>
        </p:spPr>
      </p:pic>
      <p:pic>
        <p:nvPicPr>
          <p:cNvPr id="20" name="Graphique 19">
            <a:extLst>
              <a:ext uri="{FF2B5EF4-FFF2-40B4-BE49-F238E27FC236}">
                <a16:creationId xmlns:a16="http://schemas.microsoft.com/office/drawing/2014/main" id="{D340DE1D-C612-2EBE-C58B-94F4D9CA930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3431" y="2807335"/>
            <a:ext cx="882422" cy="882422"/>
          </a:xfrm>
          <a:prstGeom prst="rect">
            <a:avLst/>
          </a:prstGeom>
        </p:spPr>
      </p:pic>
      <p:pic>
        <p:nvPicPr>
          <p:cNvPr id="22" name="Graphique 21">
            <a:extLst>
              <a:ext uri="{FF2B5EF4-FFF2-40B4-BE49-F238E27FC236}">
                <a16:creationId xmlns:a16="http://schemas.microsoft.com/office/drawing/2014/main" id="{EA2F4095-C818-1335-755A-5A4847A9C7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38715" y="2807335"/>
            <a:ext cx="882422" cy="882422"/>
          </a:xfrm>
          <a:prstGeom prst="rect">
            <a:avLst/>
          </a:prstGeom>
        </p:spPr>
      </p:pic>
      <p:pic>
        <p:nvPicPr>
          <p:cNvPr id="23" name="Graphique 22">
            <a:extLst>
              <a:ext uri="{FF2B5EF4-FFF2-40B4-BE49-F238E27FC236}">
                <a16:creationId xmlns:a16="http://schemas.microsoft.com/office/drawing/2014/main" id="{33BAFBD7-5D01-34B4-0B6E-6A9EB857D81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33771" y="1207389"/>
            <a:ext cx="1285612" cy="1285612"/>
          </a:xfrm>
          <a:prstGeom prst="rect">
            <a:avLst/>
          </a:prstGeom>
        </p:spPr>
      </p:pic>
      <p:sp>
        <p:nvSpPr>
          <p:cNvPr id="2" name="Espace réservé du numéro de diapositive 1">
            <a:extLst>
              <a:ext uri="{FF2B5EF4-FFF2-40B4-BE49-F238E27FC236}">
                <a16:creationId xmlns:a16="http://schemas.microsoft.com/office/drawing/2014/main" id="{79BBCB99-82A6-C151-3AEE-6661F940AAD0}"/>
              </a:ext>
            </a:extLst>
          </p:cNvPr>
          <p:cNvSpPr>
            <a:spLocks noGrp="1"/>
          </p:cNvSpPr>
          <p:nvPr>
            <p:ph type="sldNum" sz="quarter" idx="10"/>
          </p:nvPr>
        </p:nvSpPr>
        <p:spPr/>
        <p:txBody>
          <a:bodyPr/>
          <a:lstStyle/>
          <a:p>
            <a:fld id="{534085DB-8E88-44CC-924E-65E97532B1DB}" type="slidenum">
              <a:rPr lang="fr-FR" smtClean="0"/>
              <a:t>27</a:t>
            </a:fld>
            <a:endParaRPr lang="fr-FR"/>
          </a:p>
        </p:txBody>
      </p:sp>
    </p:spTree>
    <p:extLst>
      <p:ext uri="{BB962C8B-B14F-4D97-AF65-F5344CB8AC3E}">
        <p14:creationId xmlns:p14="http://schemas.microsoft.com/office/powerpoint/2010/main" val="502179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250" fill="hold"/>
                                        <p:tgtEl>
                                          <p:spTgt spid="16"/>
                                        </p:tgtEl>
                                        <p:attrNameLst>
                                          <p:attrName>ppt_w</p:attrName>
                                        </p:attrNameLst>
                                      </p:cBhvr>
                                      <p:tavLst>
                                        <p:tav tm="0">
                                          <p:val>
                                            <p:fltVal val="0"/>
                                          </p:val>
                                        </p:tav>
                                        <p:tav tm="100000">
                                          <p:val>
                                            <p:strVal val="#ppt_w"/>
                                          </p:val>
                                        </p:tav>
                                      </p:tavLst>
                                    </p:anim>
                                    <p:anim calcmode="lin" valueType="num">
                                      <p:cBhvr>
                                        <p:cTn id="8" dur="250" fill="hold"/>
                                        <p:tgtEl>
                                          <p:spTgt spid="16"/>
                                        </p:tgtEl>
                                        <p:attrNameLst>
                                          <p:attrName>ppt_h</p:attrName>
                                        </p:attrNameLst>
                                      </p:cBhvr>
                                      <p:tavLst>
                                        <p:tav tm="0">
                                          <p:val>
                                            <p:fltVal val="0"/>
                                          </p:val>
                                        </p:tav>
                                        <p:tav tm="100000">
                                          <p:val>
                                            <p:strVal val="#ppt_h"/>
                                          </p:val>
                                        </p:tav>
                                      </p:tavLst>
                                    </p:anim>
                                    <p:animEffect transition="in" filter="fade">
                                      <p:cBhvr>
                                        <p:cTn id="9" dur="25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randombar(horizontal)">
                                      <p:cBhvr>
                                        <p:cTn id="14" dur="10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heel(1)">
                                      <p:cBhvr>
                                        <p:cTn id="19" dur="10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32"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circle(out)">
                                      <p:cBhvr>
                                        <p:cTn id="24"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44"/>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Risque 2 : Erreurs de Dev</a:t>
            </a:r>
            <a:endParaRPr/>
          </a:p>
        </p:txBody>
      </p:sp>
      <p:grpSp>
        <p:nvGrpSpPr>
          <p:cNvPr id="1094" name="Google Shape;1094;p44"/>
          <p:cNvGrpSpPr/>
          <p:nvPr/>
        </p:nvGrpSpPr>
        <p:grpSpPr>
          <a:xfrm rot="-816911" flipH="1">
            <a:off x="507683" y="339858"/>
            <a:ext cx="1215877" cy="907326"/>
            <a:chOff x="5772650" y="400725"/>
            <a:chExt cx="1215875" cy="907325"/>
          </a:xfrm>
        </p:grpSpPr>
        <p:sp>
          <p:nvSpPr>
            <p:cNvPr id="1095" name="Google Shape;1095;p44"/>
            <p:cNvSpPr/>
            <p:nvPr/>
          </p:nvSpPr>
          <p:spPr>
            <a:xfrm>
              <a:off x="5773475" y="479925"/>
              <a:ext cx="1215050" cy="828125"/>
            </a:xfrm>
            <a:custGeom>
              <a:avLst/>
              <a:gdLst/>
              <a:ahLst/>
              <a:cxnLst/>
              <a:rect l="l" t="t" r="r" b="b"/>
              <a:pathLst>
                <a:path w="48602" h="33125" extrusionOk="0">
                  <a:moveTo>
                    <a:pt x="48135" y="1"/>
                  </a:moveTo>
                  <a:lnTo>
                    <a:pt x="0" y="701"/>
                  </a:lnTo>
                  <a:lnTo>
                    <a:pt x="467" y="33125"/>
                  </a:lnTo>
                  <a:lnTo>
                    <a:pt x="48602" y="32424"/>
                  </a:lnTo>
                  <a:lnTo>
                    <a:pt x="48135" y="1"/>
                  </a:lnTo>
                  <a:close/>
                </a:path>
              </a:pathLst>
            </a:custGeom>
            <a:solidFill>
              <a:srgbClr val="569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p:cNvSpPr/>
            <p:nvPr/>
          </p:nvSpPr>
          <p:spPr>
            <a:xfrm>
              <a:off x="5772650" y="400725"/>
              <a:ext cx="1205050" cy="97575"/>
            </a:xfrm>
            <a:custGeom>
              <a:avLst/>
              <a:gdLst/>
              <a:ahLst/>
              <a:cxnLst/>
              <a:rect l="l" t="t" r="r" b="b"/>
              <a:pathLst>
                <a:path w="48202" h="3903" extrusionOk="0">
                  <a:moveTo>
                    <a:pt x="48134" y="0"/>
                  </a:moveTo>
                  <a:lnTo>
                    <a:pt x="0" y="701"/>
                  </a:lnTo>
                  <a:lnTo>
                    <a:pt x="33" y="3903"/>
                  </a:lnTo>
                  <a:lnTo>
                    <a:pt x="48201" y="3202"/>
                  </a:lnTo>
                  <a:lnTo>
                    <a:pt x="48134" y="0"/>
                  </a:ln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4"/>
            <p:cNvSpPr/>
            <p:nvPr/>
          </p:nvSpPr>
          <p:spPr>
            <a:xfrm>
              <a:off x="5892725" y="504750"/>
              <a:ext cx="982400" cy="663200"/>
            </a:xfrm>
            <a:custGeom>
              <a:avLst/>
              <a:gdLst/>
              <a:ahLst/>
              <a:cxnLst/>
              <a:rect l="l" t="t" r="r" b="b"/>
              <a:pathLst>
                <a:path w="39296" h="26528" extrusionOk="0">
                  <a:moveTo>
                    <a:pt x="32782" y="0"/>
                  </a:moveTo>
                  <a:cubicBezTo>
                    <a:pt x="32685" y="0"/>
                    <a:pt x="32588" y="3"/>
                    <a:pt x="32490" y="9"/>
                  </a:cubicBezTo>
                  <a:lnTo>
                    <a:pt x="4103" y="2977"/>
                  </a:lnTo>
                  <a:cubicBezTo>
                    <a:pt x="1702" y="3211"/>
                    <a:pt x="1" y="5346"/>
                    <a:pt x="267" y="7714"/>
                  </a:cubicBezTo>
                  <a:lnTo>
                    <a:pt x="1768" y="22225"/>
                  </a:lnTo>
                  <a:cubicBezTo>
                    <a:pt x="1988" y="24478"/>
                    <a:pt x="3881" y="26115"/>
                    <a:pt x="6071" y="26115"/>
                  </a:cubicBezTo>
                  <a:cubicBezTo>
                    <a:pt x="6215" y="26115"/>
                    <a:pt x="6359" y="26108"/>
                    <a:pt x="6505" y="26094"/>
                  </a:cubicBezTo>
                  <a:lnTo>
                    <a:pt x="28321" y="23792"/>
                  </a:lnTo>
                  <a:lnTo>
                    <a:pt x="32891" y="26094"/>
                  </a:lnTo>
                  <a:cubicBezTo>
                    <a:pt x="33524" y="26361"/>
                    <a:pt x="34192" y="26528"/>
                    <a:pt x="34859" y="26528"/>
                  </a:cubicBezTo>
                  <a:cubicBezTo>
                    <a:pt x="35726" y="26528"/>
                    <a:pt x="36560" y="26294"/>
                    <a:pt x="37327" y="25794"/>
                  </a:cubicBezTo>
                  <a:cubicBezTo>
                    <a:pt x="38561" y="24927"/>
                    <a:pt x="39295" y="23425"/>
                    <a:pt x="39128" y="21824"/>
                  </a:cubicBezTo>
                  <a:lnTo>
                    <a:pt x="37227" y="3878"/>
                  </a:lnTo>
                  <a:cubicBezTo>
                    <a:pt x="37127" y="2777"/>
                    <a:pt x="36560" y="1710"/>
                    <a:pt x="35659" y="976"/>
                  </a:cubicBezTo>
                  <a:cubicBezTo>
                    <a:pt x="34865" y="334"/>
                    <a:pt x="33846" y="0"/>
                    <a:pt x="32782" y="0"/>
                  </a:cubicBezTo>
                  <a:close/>
                </a:path>
              </a:pathLst>
            </a:custGeom>
            <a:solidFill>
              <a:schemeClr val="dk1"/>
            </a:solidFill>
            <a:ln>
              <a:noFill/>
            </a:ln>
            <a:effectLst>
              <a:outerShdw dist="28575" dir="204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4"/>
            <p:cNvSpPr/>
            <p:nvPr/>
          </p:nvSpPr>
          <p:spPr>
            <a:xfrm>
              <a:off x="5958600" y="568225"/>
              <a:ext cx="853275" cy="538700"/>
            </a:xfrm>
            <a:custGeom>
              <a:avLst/>
              <a:gdLst/>
              <a:ahLst/>
              <a:cxnLst/>
              <a:rect l="l" t="t" r="r" b="b"/>
              <a:pathLst>
                <a:path w="34131" h="21548" extrusionOk="0">
                  <a:moveTo>
                    <a:pt x="30258" y="0"/>
                  </a:moveTo>
                  <a:cubicBezTo>
                    <a:pt x="30213" y="0"/>
                    <a:pt x="30168" y="2"/>
                    <a:pt x="30122" y="5"/>
                  </a:cubicBezTo>
                  <a:lnTo>
                    <a:pt x="1735" y="2974"/>
                  </a:lnTo>
                  <a:cubicBezTo>
                    <a:pt x="735" y="3074"/>
                    <a:pt x="1" y="3941"/>
                    <a:pt x="134" y="4942"/>
                  </a:cubicBezTo>
                  <a:lnTo>
                    <a:pt x="1635" y="19452"/>
                  </a:lnTo>
                  <a:cubicBezTo>
                    <a:pt x="1699" y="20409"/>
                    <a:pt x="2555" y="21091"/>
                    <a:pt x="3505" y="21091"/>
                  </a:cubicBezTo>
                  <a:cubicBezTo>
                    <a:pt x="3549" y="21091"/>
                    <a:pt x="3593" y="21090"/>
                    <a:pt x="3637" y="21087"/>
                  </a:cubicBezTo>
                  <a:lnTo>
                    <a:pt x="25652" y="18785"/>
                  </a:lnTo>
                  <a:cubicBezTo>
                    <a:pt x="25710" y="18779"/>
                    <a:pt x="25768" y="18776"/>
                    <a:pt x="25827" y="18776"/>
                  </a:cubicBezTo>
                  <a:cubicBezTo>
                    <a:pt x="26110" y="18776"/>
                    <a:pt x="26404" y="18841"/>
                    <a:pt x="26653" y="18952"/>
                  </a:cubicBezTo>
                  <a:lnTo>
                    <a:pt x="31390" y="21353"/>
                  </a:lnTo>
                  <a:cubicBezTo>
                    <a:pt x="31664" y="21487"/>
                    <a:pt x="31945" y="21548"/>
                    <a:pt x="32218" y="21548"/>
                  </a:cubicBezTo>
                  <a:cubicBezTo>
                    <a:pt x="33238" y="21548"/>
                    <a:pt x="34130" y="20691"/>
                    <a:pt x="34025" y="19586"/>
                  </a:cubicBezTo>
                  <a:lnTo>
                    <a:pt x="33858" y="17951"/>
                  </a:lnTo>
                  <a:lnTo>
                    <a:pt x="33525" y="14749"/>
                  </a:lnTo>
                  <a:lnTo>
                    <a:pt x="32157" y="1639"/>
                  </a:lnTo>
                  <a:cubicBezTo>
                    <a:pt x="32061" y="683"/>
                    <a:pt x="31234" y="0"/>
                    <a:pt x="30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4"/>
            <p:cNvSpPr/>
            <p:nvPr/>
          </p:nvSpPr>
          <p:spPr>
            <a:xfrm>
              <a:off x="6082025" y="700100"/>
              <a:ext cx="561250" cy="104250"/>
            </a:xfrm>
            <a:custGeom>
              <a:avLst/>
              <a:gdLst/>
              <a:ahLst/>
              <a:cxnLst/>
              <a:rect l="l" t="t" r="r" b="b"/>
              <a:pathLst>
                <a:path w="22450" h="4170" extrusionOk="0">
                  <a:moveTo>
                    <a:pt x="22250" y="0"/>
                  </a:moveTo>
                  <a:lnTo>
                    <a:pt x="1" y="2435"/>
                  </a:lnTo>
                  <a:lnTo>
                    <a:pt x="167" y="4170"/>
                  </a:lnTo>
                  <a:lnTo>
                    <a:pt x="22450" y="1735"/>
                  </a:lnTo>
                  <a:lnTo>
                    <a:pt x="22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4"/>
            <p:cNvSpPr/>
            <p:nvPr/>
          </p:nvSpPr>
          <p:spPr>
            <a:xfrm>
              <a:off x="6237975" y="782650"/>
              <a:ext cx="413650" cy="89250"/>
            </a:xfrm>
            <a:custGeom>
              <a:avLst/>
              <a:gdLst/>
              <a:ahLst/>
              <a:cxnLst/>
              <a:rect l="l" t="t" r="r" b="b"/>
              <a:pathLst>
                <a:path w="16546" h="3570" extrusionOk="0">
                  <a:moveTo>
                    <a:pt x="16345" y="1"/>
                  </a:moveTo>
                  <a:lnTo>
                    <a:pt x="0" y="1802"/>
                  </a:lnTo>
                  <a:lnTo>
                    <a:pt x="167" y="3570"/>
                  </a:lnTo>
                  <a:lnTo>
                    <a:pt x="16546" y="1735"/>
                  </a:lnTo>
                  <a:lnTo>
                    <a:pt x="163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4"/>
            <p:cNvSpPr/>
            <p:nvPr/>
          </p:nvSpPr>
          <p:spPr>
            <a:xfrm>
              <a:off x="6159575" y="866050"/>
              <a:ext cx="501225" cy="97600"/>
            </a:xfrm>
            <a:custGeom>
              <a:avLst/>
              <a:gdLst/>
              <a:ahLst/>
              <a:cxnLst/>
              <a:rect l="l" t="t" r="r" b="b"/>
              <a:pathLst>
                <a:path w="20049" h="3904" extrusionOk="0">
                  <a:moveTo>
                    <a:pt x="19848" y="0"/>
                  </a:moveTo>
                  <a:lnTo>
                    <a:pt x="1" y="2169"/>
                  </a:lnTo>
                  <a:lnTo>
                    <a:pt x="201" y="3903"/>
                  </a:lnTo>
                  <a:lnTo>
                    <a:pt x="20048" y="1735"/>
                  </a:lnTo>
                  <a:lnTo>
                    <a:pt x="19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Graphique 1">
            <a:extLst>
              <a:ext uri="{FF2B5EF4-FFF2-40B4-BE49-F238E27FC236}">
                <a16:creationId xmlns:a16="http://schemas.microsoft.com/office/drawing/2014/main" id="{9934529B-1B1B-239B-5741-C69234E0D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29194" y="1148295"/>
            <a:ext cx="1285612" cy="1285612"/>
          </a:xfrm>
          <a:prstGeom prst="rect">
            <a:avLst/>
          </a:prstGeom>
        </p:spPr>
      </p:pic>
      <p:pic>
        <p:nvPicPr>
          <p:cNvPr id="15" name="Graphique 14">
            <a:extLst>
              <a:ext uri="{FF2B5EF4-FFF2-40B4-BE49-F238E27FC236}">
                <a16:creationId xmlns:a16="http://schemas.microsoft.com/office/drawing/2014/main" id="{C9986C10-935E-BFAD-016C-99EEB99784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62488" y="1214688"/>
            <a:ext cx="1285610" cy="1285610"/>
          </a:xfrm>
          <a:prstGeom prst="rect">
            <a:avLst/>
          </a:prstGeom>
        </p:spPr>
      </p:pic>
      <p:pic>
        <p:nvPicPr>
          <p:cNvPr id="17" name="Graphique 16">
            <a:extLst>
              <a:ext uri="{FF2B5EF4-FFF2-40B4-BE49-F238E27FC236}">
                <a16:creationId xmlns:a16="http://schemas.microsoft.com/office/drawing/2014/main" id="{FA29153D-99C2-2ACA-9A20-1690199452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57095" y="2831307"/>
            <a:ext cx="971550" cy="971550"/>
          </a:xfrm>
          <a:prstGeom prst="rect">
            <a:avLst/>
          </a:prstGeom>
        </p:spPr>
      </p:pic>
      <p:pic>
        <p:nvPicPr>
          <p:cNvPr id="20" name="Graphique 19">
            <a:extLst>
              <a:ext uri="{FF2B5EF4-FFF2-40B4-BE49-F238E27FC236}">
                <a16:creationId xmlns:a16="http://schemas.microsoft.com/office/drawing/2014/main" id="{BED4D182-6ADD-0F24-1943-C1801D357D7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85740" y="2829324"/>
            <a:ext cx="971550" cy="971550"/>
          </a:xfrm>
          <a:prstGeom prst="rect">
            <a:avLst/>
          </a:prstGeom>
        </p:spPr>
      </p:pic>
      <p:pic>
        <p:nvPicPr>
          <p:cNvPr id="22" name="Image 21">
            <a:extLst>
              <a:ext uri="{FF2B5EF4-FFF2-40B4-BE49-F238E27FC236}">
                <a16:creationId xmlns:a16="http://schemas.microsoft.com/office/drawing/2014/main" id="{528AABB3-E60D-1459-DABA-5E834C377D14}"/>
              </a:ext>
            </a:extLst>
          </p:cNvPr>
          <p:cNvPicPr>
            <a:picLocks noChangeAspect="1"/>
          </p:cNvPicPr>
          <p:nvPr/>
        </p:nvPicPr>
        <p:blipFill rotWithShape="1">
          <a:blip r:embed="rId11">
            <a:duotone>
              <a:schemeClr val="accent3">
                <a:shade val="45000"/>
                <a:satMod val="135000"/>
              </a:schemeClr>
              <a:prstClr val="white"/>
            </a:duotone>
          </a:blip>
          <a:srcRect l="13010" r="19833"/>
          <a:stretch/>
        </p:blipFill>
        <p:spPr>
          <a:xfrm>
            <a:off x="6614385" y="2829325"/>
            <a:ext cx="972521" cy="971550"/>
          </a:xfrm>
          <a:prstGeom prst="rect">
            <a:avLst/>
          </a:prstGeom>
        </p:spPr>
      </p:pic>
      <p:pic>
        <p:nvPicPr>
          <p:cNvPr id="23" name="Graphique 22">
            <a:extLst>
              <a:ext uri="{FF2B5EF4-FFF2-40B4-BE49-F238E27FC236}">
                <a16:creationId xmlns:a16="http://schemas.microsoft.com/office/drawing/2014/main" id="{B845E035-6B7F-2144-E2E5-995B0B432E3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47342" y="1214688"/>
            <a:ext cx="1288309" cy="1288309"/>
          </a:xfrm>
          <a:prstGeom prst="rect">
            <a:avLst/>
          </a:prstGeom>
        </p:spPr>
      </p:pic>
      <p:sp>
        <p:nvSpPr>
          <p:cNvPr id="3" name="Espace réservé du numéro de diapositive 2">
            <a:extLst>
              <a:ext uri="{FF2B5EF4-FFF2-40B4-BE49-F238E27FC236}">
                <a16:creationId xmlns:a16="http://schemas.microsoft.com/office/drawing/2014/main" id="{813D4603-538C-1FAF-0A3E-3BA80103BCD1}"/>
              </a:ext>
            </a:extLst>
          </p:cNvPr>
          <p:cNvSpPr>
            <a:spLocks noGrp="1"/>
          </p:cNvSpPr>
          <p:nvPr>
            <p:ph type="sldNum" sz="quarter" idx="10"/>
          </p:nvPr>
        </p:nvSpPr>
        <p:spPr/>
        <p:txBody>
          <a:bodyPr/>
          <a:lstStyle/>
          <a:p>
            <a:fld id="{534085DB-8E88-44CC-924E-65E97532B1DB}" type="slidenum">
              <a:rPr lang="fr-FR" smtClean="0"/>
              <a:t>28</a:t>
            </a:fld>
            <a:endParaRPr lang="fr-FR"/>
          </a:p>
        </p:txBody>
      </p:sp>
    </p:spTree>
    <p:extLst>
      <p:ext uri="{BB962C8B-B14F-4D97-AF65-F5344CB8AC3E}">
        <p14:creationId xmlns:p14="http://schemas.microsoft.com/office/powerpoint/2010/main" val="2999804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290">
                                          <p:stCondLst>
                                            <p:cond delay="0"/>
                                          </p:stCondLst>
                                        </p:cTn>
                                        <p:tgtEl>
                                          <p:spTgt spid="17"/>
                                        </p:tgtEl>
                                      </p:cBhvr>
                                    </p:animEffect>
                                    <p:anim calcmode="lin" valueType="num">
                                      <p:cBhvr>
                                        <p:cTn id="8" dur="911"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7"/>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7"/>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7"/>
                                        </p:tgtEl>
                                        <p:attrNameLst>
                                          <p:attrName>ppt_y</p:attrName>
                                        </p:attrNameLst>
                                      </p:cBhvr>
                                      <p:tavLst>
                                        <p:tav tm="0" fmla="#ppt_y-sin(pi*$)/81">
                                          <p:val>
                                            <p:fltVal val="0"/>
                                          </p:val>
                                        </p:tav>
                                        <p:tav tm="100000">
                                          <p:val>
                                            <p:fltVal val="1"/>
                                          </p:val>
                                        </p:tav>
                                      </p:tavLst>
                                    </p:anim>
                                    <p:animScale>
                                      <p:cBhvr>
                                        <p:cTn id="13" dur="13">
                                          <p:stCondLst>
                                            <p:cond delay="325"/>
                                          </p:stCondLst>
                                        </p:cTn>
                                        <p:tgtEl>
                                          <p:spTgt spid="17"/>
                                        </p:tgtEl>
                                      </p:cBhvr>
                                      <p:to x="100000" y="60000"/>
                                    </p:animScale>
                                    <p:animScale>
                                      <p:cBhvr>
                                        <p:cTn id="14" dur="83" decel="50000">
                                          <p:stCondLst>
                                            <p:cond delay="338"/>
                                          </p:stCondLst>
                                        </p:cTn>
                                        <p:tgtEl>
                                          <p:spTgt spid="17"/>
                                        </p:tgtEl>
                                      </p:cBhvr>
                                      <p:to x="100000" y="100000"/>
                                    </p:animScale>
                                    <p:animScale>
                                      <p:cBhvr>
                                        <p:cTn id="15" dur="13">
                                          <p:stCondLst>
                                            <p:cond delay="656"/>
                                          </p:stCondLst>
                                        </p:cTn>
                                        <p:tgtEl>
                                          <p:spTgt spid="17"/>
                                        </p:tgtEl>
                                      </p:cBhvr>
                                      <p:to x="100000" y="80000"/>
                                    </p:animScale>
                                    <p:animScale>
                                      <p:cBhvr>
                                        <p:cTn id="16" dur="83" decel="50000">
                                          <p:stCondLst>
                                            <p:cond delay="669"/>
                                          </p:stCondLst>
                                        </p:cTn>
                                        <p:tgtEl>
                                          <p:spTgt spid="17"/>
                                        </p:tgtEl>
                                      </p:cBhvr>
                                      <p:to x="100000" y="100000"/>
                                    </p:animScale>
                                    <p:animScale>
                                      <p:cBhvr>
                                        <p:cTn id="17" dur="13">
                                          <p:stCondLst>
                                            <p:cond delay="821"/>
                                          </p:stCondLst>
                                        </p:cTn>
                                        <p:tgtEl>
                                          <p:spTgt spid="17"/>
                                        </p:tgtEl>
                                      </p:cBhvr>
                                      <p:to x="100000" y="90000"/>
                                    </p:animScale>
                                    <p:animScale>
                                      <p:cBhvr>
                                        <p:cTn id="18" dur="83" decel="50000">
                                          <p:stCondLst>
                                            <p:cond delay="834"/>
                                          </p:stCondLst>
                                        </p:cTn>
                                        <p:tgtEl>
                                          <p:spTgt spid="17"/>
                                        </p:tgtEl>
                                      </p:cBhvr>
                                      <p:to x="100000" y="100000"/>
                                    </p:animScale>
                                    <p:animScale>
                                      <p:cBhvr>
                                        <p:cTn id="19" dur="13">
                                          <p:stCondLst>
                                            <p:cond delay="904"/>
                                          </p:stCondLst>
                                        </p:cTn>
                                        <p:tgtEl>
                                          <p:spTgt spid="17"/>
                                        </p:tgtEl>
                                      </p:cBhvr>
                                      <p:to x="100000" y="95000"/>
                                    </p:animScale>
                                    <p:animScale>
                                      <p:cBhvr>
                                        <p:cTn id="20" dur="83" decel="50000">
                                          <p:stCondLst>
                                            <p:cond delay="917"/>
                                          </p:stCondLst>
                                        </p:cTn>
                                        <p:tgtEl>
                                          <p:spTgt spid="1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anim calcmode="lin" valueType="num">
                                      <p:cBhvr>
                                        <p:cTn id="26" dur="500" fill="hold"/>
                                        <p:tgtEl>
                                          <p:spTgt spid="20"/>
                                        </p:tgtEl>
                                        <p:attrNameLst>
                                          <p:attrName>ppt_x</p:attrName>
                                        </p:attrNameLst>
                                      </p:cBhvr>
                                      <p:tavLst>
                                        <p:tav tm="0">
                                          <p:val>
                                            <p:strVal val="#ppt_x"/>
                                          </p:val>
                                        </p:tav>
                                        <p:tav tm="100000">
                                          <p:val>
                                            <p:strVal val="#ppt_x"/>
                                          </p:val>
                                        </p:tav>
                                      </p:tavLst>
                                    </p:anim>
                                    <p:anim calcmode="lin" valueType="num">
                                      <p:cBhvr>
                                        <p:cTn id="27"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5"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750"/>
                                        <p:tgtEl>
                                          <p:spTgt spid="22"/>
                                        </p:tgtEl>
                                      </p:cBhvr>
                                    </p:animEffect>
                                    <p:anim calcmode="lin" valueType="num">
                                      <p:cBhvr>
                                        <p:cTn id="33" dur="750" fill="hold"/>
                                        <p:tgtEl>
                                          <p:spTgt spid="22"/>
                                        </p:tgtEl>
                                        <p:attrNameLst>
                                          <p:attrName>ppt_w</p:attrName>
                                        </p:attrNameLst>
                                      </p:cBhvr>
                                      <p:tavLst>
                                        <p:tav tm="0" fmla="#ppt_w*sin(2.5*pi*$)">
                                          <p:val>
                                            <p:fltVal val="0"/>
                                          </p:val>
                                        </p:tav>
                                        <p:tav tm="100000">
                                          <p:val>
                                            <p:fltVal val="1"/>
                                          </p:val>
                                        </p:tav>
                                      </p:tavLst>
                                    </p:anim>
                                    <p:anim calcmode="lin" valueType="num">
                                      <p:cBhvr>
                                        <p:cTn id="34" dur="750" fill="hold"/>
                                        <p:tgtEl>
                                          <p:spTgt spid="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44"/>
          <p:cNvSpPr txBox="1">
            <a:spLocks noGrp="1"/>
          </p:cNvSpPr>
          <p:nvPr>
            <p:ph type="title" idx="6"/>
          </p:nvPr>
        </p:nvSpPr>
        <p:spPr>
          <a:xfrm>
            <a:off x="1124542" y="46382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Risque 3 : Données Utilisateur</a:t>
            </a:r>
            <a:endParaRPr/>
          </a:p>
        </p:txBody>
      </p:sp>
      <p:grpSp>
        <p:nvGrpSpPr>
          <p:cNvPr id="1094" name="Google Shape;1094;p44"/>
          <p:cNvGrpSpPr/>
          <p:nvPr/>
        </p:nvGrpSpPr>
        <p:grpSpPr>
          <a:xfrm rot="-816911" flipH="1">
            <a:off x="507683" y="339858"/>
            <a:ext cx="1215877" cy="907326"/>
            <a:chOff x="5772650" y="400725"/>
            <a:chExt cx="1215875" cy="907325"/>
          </a:xfrm>
        </p:grpSpPr>
        <p:sp>
          <p:nvSpPr>
            <p:cNvPr id="1095" name="Google Shape;1095;p44"/>
            <p:cNvSpPr/>
            <p:nvPr/>
          </p:nvSpPr>
          <p:spPr>
            <a:xfrm>
              <a:off x="5773475" y="479925"/>
              <a:ext cx="1215050" cy="828125"/>
            </a:xfrm>
            <a:custGeom>
              <a:avLst/>
              <a:gdLst/>
              <a:ahLst/>
              <a:cxnLst/>
              <a:rect l="l" t="t" r="r" b="b"/>
              <a:pathLst>
                <a:path w="48602" h="33125" extrusionOk="0">
                  <a:moveTo>
                    <a:pt x="48135" y="1"/>
                  </a:moveTo>
                  <a:lnTo>
                    <a:pt x="0" y="701"/>
                  </a:lnTo>
                  <a:lnTo>
                    <a:pt x="467" y="33125"/>
                  </a:lnTo>
                  <a:lnTo>
                    <a:pt x="48602" y="32424"/>
                  </a:lnTo>
                  <a:lnTo>
                    <a:pt x="48135" y="1"/>
                  </a:lnTo>
                  <a:close/>
                </a:path>
              </a:pathLst>
            </a:custGeom>
            <a:solidFill>
              <a:srgbClr val="569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p:cNvSpPr/>
            <p:nvPr/>
          </p:nvSpPr>
          <p:spPr>
            <a:xfrm>
              <a:off x="5772650" y="400725"/>
              <a:ext cx="1205050" cy="97575"/>
            </a:xfrm>
            <a:custGeom>
              <a:avLst/>
              <a:gdLst/>
              <a:ahLst/>
              <a:cxnLst/>
              <a:rect l="l" t="t" r="r" b="b"/>
              <a:pathLst>
                <a:path w="48202" h="3903" extrusionOk="0">
                  <a:moveTo>
                    <a:pt x="48134" y="0"/>
                  </a:moveTo>
                  <a:lnTo>
                    <a:pt x="0" y="701"/>
                  </a:lnTo>
                  <a:lnTo>
                    <a:pt x="33" y="3903"/>
                  </a:lnTo>
                  <a:lnTo>
                    <a:pt x="48201" y="3202"/>
                  </a:lnTo>
                  <a:lnTo>
                    <a:pt x="48134" y="0"/>
                  </a:ln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4"/>
            <p:cNvSpPr/>
            <p:nvPr/>
          </p:nvSpPr>
          <p:spPr>
            <a:xfrm>
              <a:off x="5892725" y="504750"/>
              <a:ext cx="982400" cy="663200"/>
            </a:xfrm>
            <a:custGeom>
              <a:avLst/>
              <a:gdLst/>
              <a:ahLst/>
              <a:cxnLst/>
              <a:rect l="l" t="t" r="r" b="b"/>
              <a:pathLst>
                <a:path w="39296" h="26528" extrusionOk="0">
                  <a:moveTo>
                    <a:pt x="32782" y="0"/>
                  </a:moveTo>
                  <a:cubicBezTo>
                    <a:pt x="32685" y="0"/>
                    <a:pt x="32588" y="3"/>
                    <a:pt x="32490" y="9"/>
                  </a:cubicBezTo>
                  <a:lnTo>
                    <a:pt x="4103" y="2977"/>
                  </a:lnTo>
                  <a:cubicBezTo>
                    <a:pt x="1702" y="3211"/>
                    <a:pt x="1" y="5346"/>
                    <a:pt x="267" y="7714"/>
                  </a:cubicBezTo>
                  <a:lnTo>
                    <a:pt x="1768" y="22225"/>
                  </a:lnTo>
                  <a:cubicBezTo>
                    <a:pt x="1988" y="24478"/>
                    <a:pt x="3881" y="26115"/>
                    <a:pt x="6071" y="26115"/>
                  </a:cubicBezTo>
                  <a:cubicBezTo>
                    <a:pt x="6215" y="26115"/>
                    <a:pt x="6359" y="26108"/>
                    <a:pt x="6505" y="26094"/>
                  </a:cubicBezTo>
                  <a:lnTo>
                    <a:pt x="28321" y="23792"/>
                  </a:lnTo>
                  <a:lnTo>
                    <a:pt x="32891" y="26094"/>
                  </a:lnTo>
                  <a:cubicBezTo>
                    <a:pt x="33524" y="26361"/>
                    <a:pt x="34192" y="26528"/>
                    <a:pt x="34859" y="26528"/>
                  </a:cubicBezTo>
                  <a:cubicBezTo>
                    <a:pt x="35726" y="26528"/>
                    <a:pt x="36560" y="26294"/>
                    <a:pt x="37327" y="25794"/>
                  </a:cubicBezTo>
                  <a:cubicBezTo>
                    <a:pt x="38561" y="24927"/>
                    <a:pt x="39295" y="23425"/>
                    <a:pt x="39128" y="21824"/>
                  </a:cubicBezTo>
                  <a:lnTo>
                    <a:pt x="37227" y="3878"/>
                  </a:lnTo>
                  <a:cubicBezTo>
                    <a:pt x="37127" y="2777"/>
                    <a:pt x="36560" y="1710"/>
                    <a:pt x="35659" y="976"/>
                  </a:cubicBezTo>
                  <a:cubicBezTo>
                    <a:pt x="34865" y="334"/>
                    <a:pt x="33846" y="0"/>
                    <a:pt x="32782" y="0"/>
                  </a:cubicBezTo>
                  <a:close/>
                </a:path>
              </a:pathLst>
            </a:custGeom>
            <a:solidFill>
              <a:schemeClr val="dk1"/>
            </a:solidFill>
            <a:ln>
              <a:noFill/>
            </a:ln>
            <a:effectLst>
              <a:outerShdw dist="28575" dir="204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4"/>
            <p:cNvSpPr/>
            <p:nvPr/>
          </p:nvSpPr>
          <p:spPr>
            <a:xfrm>
              <a:off x="5958600" y="568225"/>
              <a:ext cx="853275" cy="538700"/>
            </a:xfrm>
            <a:custGeom>
              <a:avLst/>
              <a:gdLst/>
              <a:ahLst/>
              <a:cxnLst/>
              <a:rect l="l" t="t" r="r" b="b"/>
              <a:pathLst>
                <a:path w="34131" h="21548" extrusionOk="0">
                  <a:moveTo>
                    <a:pt x="30258" y="0"/>
                  </a:moveTo>
                  <a:cubicBezTo>
                    <a:pt x="30213" y="0"/>
                    <a:pt x="30168" y="2"/>
                    <a:pt x="30122" y="5"/>
                  </a:cubicBezTo>
                  <a:lnTo>
                    <a:pt x="1735" y="2974"/>
                  </a:lnTo>
                  <a:cubicBezTo>
                    <a:pt x="735" y="3074"/>
                    <a:pt x="1" y="3941"/>
                    <a:pt x="134" y="4942"/>
                  </a:cubicBezTo>
                  <a:lnTo>
                    <a:pt x="1635" y="19452"/>
                  </a:lnTo>
                  <a:cubicBezTo>
                    <a:pt x="1699" y="20409"/>
                    <a:pt x="2555" y="21091"/>
                    <a:pt x="3505" y="21091"/>
                  </a:cubicBezTo>
                  <a:cubicBezTo>
                    <a:pt x="3549" y="21091"/>
                    <a:pt x="3593" y="21090"/>
                    <a:pt x="3637" y="21087"/>
                  </a:cubicBezTo>
                  <a:lnTo>
                    <a:pt x="25652" y="18785"/>
                  </a:lnTo>
                  <a:cubicBezTo>
                    <a:pt x="25710" y="18779"/>
                    <a:pt x="25768" y="18776"/>
                    <a:pt x="25827" y="18776"/>
                  </a:cubicBezTo>
                  <a:cubicBezTo>
                    <a:pt x="26110" y="18776"/>
                    <a:pt x="26404" y="18841"/>
                    <a:pt x="26653" y="18952"/>
                  </a:cubicBezTo>
                  <a:lnTo>
                    <a:pt x="31390" y="21353"/>
                  </a:lnTo>
                  <a:cubicBezTo>
                    <a:pt x="31664" y="21487"/>
                    <a:pt x="31945" y="21548"/>
                    <a:pt x="32218" y="21548"/>
                  </a:cubicBezTo>
                  <a:cubicBezTo>
                    <a:pt x="33238" y="21548"/>
                    <a:pt x="34130" y="20691"/>
                    <a:pt x="34025" y="19586"/>
                  </a:cubicBezTo>
                  <a:lnTo>
                    <a:pt x="33858" y="17951"/>
                  </a:lnTo>
                  <a:lnTo>
                    <a:pt x="33525" y="14749"/>
                  </a:lnTo>
                  <a:lnTo>
                    <a:pt x="32157" y="1639"/>
                  </a:lnTo>
                  <a:cubicBezTo>
                    <a:pt x="32061" y="683"/>
                    <a:pt x="31234" y="0"/>
                    <a:pt x="30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4"/>
            <p:cNvSpPr/>
            <p:nvPr/>
          </p:nvSpPr>
          <p:spPr>
            <a:xfrm>
              <a:off x="6082025" y="700100"/>
              <a:ext cx="561250" cy="104250"/>
            </a:xfrm>
            <a:custGeom>
              <a:avLst/>
              <a:gdLst/>
              <a:ahLst/>
              <a:cxnLst/>
              <a:rect l="l" t="t" r="r" b="b"/>
              <a:pathLst>
                <a:path w="22450" h="4170" extrusionOk="0">
                  <a:moveTo>
                    <a:pt x="22250" y="0"/>
                  </a:moveTo>
                  <a:lnTo>
                    <a:pt x="1" y="2435"/>
                  </a:lnTo>
                  <a:lnTo>
                    <a:pt x="167" y="4170"/>
                  </a:lnTo>
                  <a:lnTo>
                    <a:pt x="22450" y="1735"/>
                  </a:lnTo>
                  <a:lnTo>
                    <a:pt x="22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4"/>
            <p:cNvSpPr/>
            <p:nvPr/>
          </p:nvSpPr>
          <p:spPr>
            <a:xfrm>
              <a:off x="6237975" y="782650"/>
              <a:ext cx="413650" cy="89250"/>
            </a:xfrm>
            <a:custGeom>
              <a:avLst/>
              <a:gdLst/>
              <a:ahLst/>
              <a:cxnLst/>
              <a:rect l="l" t="t" r="r" b="b"/>
              <a:pathLst>
                <a:path w="16546" h="3570" extrusionOk="0">
                  <a:moveTo>
                    <a:pt x="16345" y="1"/>
                  </a:moveTo>
                  <a:lnTo>
                    <a:pt x="0" y="1802"/>
                  </a:lnTo>
                  <a:lnTo>
                    <a:pt x="167" y="3570"/>
                  </a:lnTo>
                  <a:lnTo>
                    <a:pt x="16546" y="1735"/>
                  </a:lnTo>
                  <a:lnTo>
                    <a:pt x="163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4"/>
            <p:cNvSpPr/>
            <p:nvPr/>
          </p:nvSpPr>
          <p:spPr>
            <a:xfrm>
              <a:off x="6159575" y="866050"/>
              <a:ext cx="501225" cy="97600"/>
            </a:xfrm>
            <a:custGeom>
              <a:avLst/>
              <a:gdLst/>
              <a:ahLst/>
              <a:cxnLst/>
              <a:rect l="l" t="t" r="r" b="b"/>
              <a:pathLst>
                <a:path w="20049" h="3904" extrusionOk="0">
                  <a:moveTo>
                    <a:pt x="19848" y="0"/>
                  </a:moveTo>
                  <a:lnTo>
                    <a:pt x="1" y="2169"/>
                  </a:lnTo>
                  <a:lnTo>
                    <a:pt x="201" y="3903"/>
                  </a:lnTo>
                  <a:lnTo>
                    <a:pt x="20048" y="1735"/>
                  </a:lnTo>
                  <a:lnTo>
                    <a:pt x="19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Graphique 1">
            <a:extLst>
              <a:ext uri="{FF2B5EF4-FFF2-40B4-BE49-F238E27FC236}">
                <a16:creationId xmlns:a16="http://schemas.microsoft.com/office/drawing/2014/main" id="{A84CB786-237C-D843-377B-35B68AAB90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65411" y="1140488"/>
            <a:ext cx="1285612" cy="1285612"/>
          </a:xfrm>
          <a:prstGeom prst="rect">
            <a:avLst/>
          </a:prstGeom>
        </p:spPr>
      </p:pic>
      <p:pic>
        <p:nvPicPr>
          <p:cNvPr id="3" name="Graphique 2">
            <a:extLst>
              <a:ext uri="{FF2B5EF4-FFF2-40B4-BE49-F238E27FC236}">
                <a16:creationId xmlns:a16="http://schemas.microsoft.com/office/drawing/2014/main" id="{524653F5-919C-9A15-B60E-2501CC8AA6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27845" y="1377544"/>
            <a:ext cx="1288309" cy="1288309"/>
          </a:xfrm>
          <a:prstGeom prst="rect">
            <a:avLst/>
          </a:prstGeom>
        </p:spPr>
      </p:pic>
      <p:grpSp>
        <p:nvGrpSpPr>
          <p:cNvPr id="27" name="Groupe 26">
            <a:extLst>
              <a:ext uri="{FF2B5EF4-FFF2-40B4-BE49-F238E27FC236}">
                <a16:creationId xmlns:a16="http://schemas.microsoft.com/office/drawing/2014/main" id="{E466AED5-1C71-55A7-AEF0-88F7CA680873}"/>
              </a:ext>
            </a:extLst>
          </p:cNvPr>
          <p:cNvGrpSpPr/>
          <p:nvPr/>
        </p:nvGrpSpPr>
        <p:grpSpPr>
          <a:xfrm>
            <a:off x="942369" y="3250110"/>
            <a:ext cx="1516155" cy="1003869"/>
            <a:chOff x="1560868" y="2859585"/>
            <a:chExt cx="1484457" cy="982881"/>
          </a:xfrm>
          <a:solidFill>
            <a:srgbClr val="FA5EE1"/>
          </a:solidFill>
        </p:grpSpPr>
        <p:sp>
          <p:nvSpPr>
            <p:cNvPr id="21" name="Forme libre : forme 20">
              <a:extLst>
                <a:ext uri="{FF2B5EF4-FFF2-40B4-BE49-F238E27FC236}">
                  <a16:creationId xmlns:a16="http://schemas.microsoft.com/office/drawing/2014/main" id="{3D905CDA-4F96-CF74-502A-DAC28621FD05}"/>
                </a:ext>
              </a:extLst>
            </p:cNvPr>
            <p:cNvSpPr/>
            <p:nvPr/>
          </p:nvSpPr>
          <p:spPr>
            <a:xfrm>
              <a:off x="1560868" y="2859585"/>
              <a:ext cx="1484457" cy="982881"/>
            </a:xfrm>
            <a:custGeom>
              <a:avLst/>
              <a:gdLst>
                <a:gd name="connsiteX0" fmla="*/ 1404039 w 1484457"/>
                <a:gd name="connsiteY0" fmla="*/ 0 h 982881"/>
                <a:gd name="connsiteX1" fmla="*/ 80419 w 1484457"/>
                <a:gd name="connsiteY1" fmla="*/ 0 h 982881"/>
                <a:gd name="connsiteX2" fmla="*/ 0 w 1484457"/>
                <a:gd name="connsiteY2" fmla="*/ 80433 h 982881"/>
                <a:gd name="connsiteX3" fmla="*/ 0 w 1484457"/>
                <a:gd name="connsiteY3" fmla="*/ 902449 h 982881"/>
                <a:gd name="connsiteX4" fmla="*/ 80419 w 1484457"/>
                <a:gd name="connsiteY4" fmla="*/ 982882 h 982881"/>
                <a:gd name="connsiteX5" fmla="*/ 1404039 w 1484457"/>
                <a:gd name="connsiteY5" fmla="*/ 982882 h 982881"/>
                <a:gd name="connsiteX6" fmla="*/ 1484457 w 1484457"/>
                <a:gd name="connsiteY6" fmla="*/ 902449 h 982881"/>
                <a:gd name="connsiteX7" fmla="*/ 1484457 w 1484457"/>
                <a:gd name="connsiteY7" fmla="*/ 80433 h 982881"/>
                <a:gd name="connsiteX8" fmla="*/ 1404039 w 1484457"/>
                <a:gd name="connsiteY8" fmla="*/ 0 h 982881"/>
                <a:gd name="connsiteX9" fmla="*/ 1435396 w 1484457"/>
                <a:gd name="connsiteY9" fmla="*/ 902449 h 982881"/>
                <a:gd name="connsiteX10" fmla="*/ 1404039 w 1484457"/>
                <a:gd name="connsiteY10" fmla="*/ 933820 h 982881"/>
                <a:gd name="connsiteX11" fmla="*/ 80419 w 1484457"/>
                <a:gd name="connsiteY11" fmla="*/ 933820 h 982881"/>
                <a:gd name="connsiteX12" fmla="*/ 49061 w 1484457"/>
                <a:gd name="connsiteY12" fmla="*/ 902449 h 982881"/>
                <a:gd name="connsiteX13" fmla="*/ 49061 w 1484457"/>
                <a:gd name="connsiteY13" fmla="*/ 80433 h 982881"/>
                <a:gd name="connsiteX14" fmla="*/ 80419 w 1484457"/>
                <a:gd name="connsiteY14" fmla="*/ 49061 h 982881"/>
                <a:gd name="connsiteX15" fmla="*/ 1404039 w 1484457"/>
                <a:gd name="connsiteY15" fmla="*/ 49061 h 982881"/>
                <a:gd name="connsiteX16" fmla="*/ 1435396 w 1484457"/>
                <a:gd name="connsiteY16" fmla="*/ 80433 h 98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4457" h="982881">
                  <a:moveTo>
                    <a:pt x="1404039" y="0"/>
                  </a:moveTo>
                  <a:lnTo>
                    <a:pt x="80419" y="0"/>
                  </a:lnTo>
                  <a:cubicBezTo>
                    <a:pt x="36022" y="55"/>
                    <a:pt x="46" y="36036"/>
                    <a:pt x="0" y="80433"/>
                  </a:cubicBezTo>
                  <a:lnTo>
                    <a:pt x="0" y="902449"/>
                  </a:lnTo>
                  <a:cubicBezTo>
                    <a:pt x="46" y="946847"/>
                    <a:pt x="36022" y="982827"/>
                    <a:pt x="80419" y="982882"/>
                  </a:cubicBezTo>
                  <a:lnTo>
                    <a:pt x="1404039" y="982882"/>
                  </a:lnTo>
                  <a:cubicBezTo>
                    <a:pt x="1448432" y="982820"/>
                    <a:pt x="1484401" y="946843"/>
                    <a:pt x="1484457" y="902449"/>
                  </a:cubicBezTo>
                  <a:lnTo>
                    <a:pt x="1484457" y="80433"/>
                  </a:lnTo>
                  <a:cubicBezTo>
                    <a:pt x="1484401" y="36039"/>
                    <a:pt x="1448432" y="62"/>
                    <a:pt x="1404039" y="0"/>
                  </a:cubicBezTo>
                  <a:close/>
                  <a:moveTo>
                    <a:pt x="1435396" y="902449"/>
                  </a:moveTo>
                  <a:cubicBezTo>
                    <a:pt x="1435382" y="919764"/>
                    <a:pt x="1421350" y="933797"/>
                    <a:pt x="1404039" y="933820"/>
                  </a:cubicBezTo>
                  <a:lnTo>
                    <a:pt x="80419" y="933820"/>
                  </a:lnTo>
                  <a:cubicBezTo>
                    <a:pt x="63104" y="933797"/>
                    <a:pt x="49077" y="919764"/>
                    <a:pt x="49061" y="902449"/>
                  </a:cubicBezTo>
                  <a:lnTo>
                    <a:pt x="49061" y="80433"/>
                  </a:lnTo>
                  <a:cubicBezTo>
                    <a:pt x="49077" y="63118"/>
                    <a:pt x="63104" y="49085"/>
                    <a:pt x="80419" y="49061"/>
                  </a:cubicBezTo>
                  <a:lnTo>
                    <a:pt x="1404039" y="49061"/>
                  </a:lnTo>
                  <a:cubicBezTo>
                    <a:pt x="1421350" y="49085"/>
                    <a:pt x="1435382" y="63118"/>
                    <a:pt x="1435396" y="80433"/>
                  </a:cubicBezTo>
                  <a:close/>
                </a:path>
              </a:pathLst>
            </a:custGeom>
            <a:grpFill/>
            <a:ln w="13990" cap="flat">
              <a:noFill/>
              <a:prstDash val="solid"/>
              <a:miter/>
            </a:ln>
          </p:spPr>
          <p:txBody>
            <a:bodyPr rtlCol="0" anchor="ctr"/>
            <a:lstStyle/>
            <a:p>
              <a:endParaRPr lang="fr-FR"/>
            </a:p>
          </p:txBody>
        </p:sp>
        <p:sp>
          <p:nvSpPr>
            <p:cNvPr id="22" name="Forme libre : forme 21">
              <a:extLst>
                <a:ext uri="{FF2B5EF4-FFF2-40B4-BE49-F238E27FC236}">
                  <a16:creationId xmlns:a16="http://schemas.microsoft.com/office/drawing/2014/main" id="{5B398FF1-C362-3881-D910-AF4C80EC0172}"/>
                </a:ext>
              </a:extLst>
            </p:cNvPr>
            <p:cNvSpPr/>
            <p:nvPr/>
          </p:nvSpPr>
          <p:spPr>
            <a:xfrm>
              <a:off x="1722715" y="3032435"/>
              <a:ext cx="566813" cy="637181"/>
            </a:xfrm>
            <a:custGeom>
              <a:avLst/>
              <a:gdLst>
                <a:gd name="connsiteX0" fmla="*/ 542283 w 566813"/>
                <a:gd name="connsiteY0" fmla="*/ 0 h 637181"/>
                <a:gd name="connsiteX1" fmla="*/ 24531 w 566813"/>
                <a:gd name="connsiteY1" fmla="*/ 0 h 637181"/>
                <a:gd name="connsiteX2" fmla="*/ 0 w 566813"/>
                <a:gd name="connsiteY2" fmla="*/ 24531 h 637181"/>
                <a:gd name="connsiteX3" fmla="*/ 0 w 566813"/>
                <a:gd name="connsiteY3" fmla="*/ 612651 h 637181"/>
                <a:gd name="connsiteX4" fmla="*/ 24531 w 566813"/>
                <a:gd name="connsiteY4" fmla="*/ 637181 h 637181"/>
                <a:gd name="connsiteX5" fmla="*/ 542283 w 566813"/>
                <a:gd name="connsiteY5" fmla="*/ 637181 h 637181"/>
                <a:gd name="connsiteX6" fmla="*/ 566813 w 566813"/>
                <a:gd name="connsiteY6" fmla="*/ 612651 h 637181"/>
                <a:gd name="connsiteX7" fmla="*/ 566813 w 566813"/>
                <a:gd name="connsiteY7" fmla="*/ 24531 h 637181"/>
                <a:gd name="connsiteX8" fmla="*/ 542283 w 566813"/>
                <a:gd name="connsiteY8" fmla="*/ 0 h 637181"/>
                <a:gd name="connsiteX9" fmla="*/ 517752 w 566813"/>
                <a:gd name="connsiteY9" fmla="*/ 588120 h 637181"/>
                <a:gd name="connsiteX10" fmla="*/ 49117 w 566813"/>
                <a:gd name="connsiteY10" fmla="*/ 588120 h 637181"/>
                <a:gd name="connsiteX11" fmla="*/ 49117 w 566813"/>
                <a:gd name="connsiteY11" fmla="*/ 49061 h 637181"/>
                <a:gd name="connsiteX12" fmla="*/ 517752 w 566813"/>
                <a:gd name="connsiteY12" fmla="*/ 49061 h 63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6813" h="637181">
                  <a:moveTo>
                    <a:pt x="542283" y="0"/>
                  </a:moveTo>
                  <a:lnTo>
                    <a:pt x="24531" y="0"/>
                  </a:lnTo>
                  <a:cubicBezTo>
                    <a:pt x="10983" y="0"/>
                    <a:pt x="0" y="10983"/>
                    <a:pt x="0" y="24531"/>
                  </a:cubicBezTo>
                  <a:lnTo>
                    <a:pt x="0" y="612651"/>
                  </a:lnTo>
                  <a:cubicBezTo>
                    <a:pt x="0" y="626199"/>
                    <a:pt x="10983" y="637181"/>
                    <a:pt x="24531" y="637181"/>
                  </a:cubicBezTo>
                  <a:lnTo>
                    <a:pt x="542283" y="637181"/>
                  </a:lnTo>
                  <a:cubicBezTo>
                    <a:pt x="555828" y="637173"/>
                    <a:pt x="566805" y="626196"/>
                    <a:pt x="566813" y="612651"/>
                  </a:cubicBezTo>
                  <a:lnTo>
                    <a:pt x="566813" y="24531"/>
                  </a:lnTo>
                  <a:cubicBezTo>
                    <a:pt x="566805" y="10986"/>
                    <a:pt x="555828" y="8"/>
                    <a:pt x="542283" y="0"/>
                  </a:cubicBezTo>
                  <a:close/>
                  <a:moveTo>
                    <a:pt x="517752" y="588120"/>
                  </a:moveTo>
                  <a:lnTo>
                    <a:pt x="49117" y="588120"/>
                  </a:lnTo>
                  <a:lnTo>
                    <a:pt x="49117" y="49061"/>
                  </a:lnTo>
                  <a:lnTo>
                    <a:pt x="517752" y="49061"/>
                  </a:lnTo>
                  <a:close/>
                </a:path>
              </a:pathLst>
            </a:custGeom>
            <a:grpFill/>
            <a:ln w="13990" cap="flat">
              <a:noFill/>
              <a:prstDash val="solid"/>
              <a:miter/>
            </a:ln>
          </p:spPr>
          <p:txBody>
            <a:bodyPr rtlCol="0" anchor="ctr"/>
            <a:lstStyle/>
            <a:p>
              <a:endParaRPr lang="fr-FR"/>
            </a:p>
          </p:txBody>
        </p:sp>
        <p:sp>
          <p:nvSpPr>
            <p:cNvPr id="23" name="Forme libre : forme 22">
              <a:extLst>
                <a:ext uri="{FF2B5EF4-FFF2-40B4-BE49-F238E27FC236}">
                  <a16:creationId xmlns:a16="http://schemas.microsoft.com/office/drawing/2014/main" id="{AED00093-FA28-E6E6-0C18-7D7DFA9FBF00}"/>
                </a:ext>
              </a:extLst>
            </p:cNvPr>
            <p:cNvSpPr/>
            <p:nvPr/>
          </p:nvSpPr>
          <p:spPr>
            <a:xfrm>
              <a:off x="2471307" y="3186320"/>
              <a:ext cx="403004" cy="49061"/>
            </a:xfrm>
            <a:custGeom>
              <a:avLst/>
              <a:gdLst>
                <a:gd name="connsiteX0" fmla="*/ 378474 w 403004"/>
                <a:gd name="connsiteY0" fmla="*/ 0 h 49061"/>
                <a:gd name="connsiteX1" fmla="*/ 24531 w 403004"/>
                <a:gd name="connsiteY1" fmla="*/ 0 h 49061"/>
                <a:gd name="connsiteX2" fmla="*/ 0 w 403004"/>
                <a:gd name="connsiteY2" fmla="*/ 24531 h 49061"/>
                <a:gd name="connsiteX3" fmla="*/ 24531 w 403004"/>
                <a:gd name="connsiteY3" fmla="*/ 49061 h 49061"/>
                <a:gd name="connsiteX4" fmla="*/ 378474 w 403004"/>
                <a:gd name="connsiteY4" fmla="*/ 49061 h 49061"/>
                <a:gd name="connsiteX5" fmla="*/ 403004 w 403004"/>
                <a:gd name="connsiteY5" fmla="*/ 24531 h 49061"/>
                <a:gd name="connsiteX6" fmla="*/ 378474 w 403004"/>
                <a:gd name="connsiteY6" fmla="*/ 0 h 4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04" h="49061">
                  <a:moveTo>
                    <a:pt x="378474" y="0"/>
                  </a:moveTo>
                  <a:lnTo>
                    <a:pt x="24531" y="0"/>
                  </a:lnTo>
                  <a:cubicBezTo>
                    <a:pt x="10983" y="0"/>
                    <a:pt x="0" y="10983"/>
                    <a:pt x="0" y="24531"/>
                  </a:cubicBezTo>
                  <a:cubicBezTo>
                    <a:pt x="0" y="38079"/>
                    <a:pt x="10983" y="49061"/>
                    <a:pt x="24531" y="49061"/>
                  </a:cubicBezTo>
                  <a:lnTo>
                    <a:pt x="378474" y="49061"/>
                  </a:lnTo>
                  <a:cubicBezTo>
                    <a:pt x="392015" y="49061"/>
                    <a:pt x="403004" y="38079"/>
                    <a:pt x="403004" y="24531"/>
                  </a:cubicBezTo>
                  <a:cubicBezTo>
                    <a:pt x="403004" y="10983"/>
                    <a:pt x="392015" y="0"/>
                    <a:pt x="378474" y="0"/>
                  </a:cubicBezTo>
                  <a:close/>
                </a:path>
              </a:pathLst>
            </a:custGeom>
            <a:grpFill/>
            <a:ln w="13990" cap="flat">
              <a:noFill/>
              <a:prstDash val="solid"/>
              <a:miter/>
            </a:ln>
          </p:spPr>
          <p:txBody>
            <a:bodyPr rtlCol="0" anchor="ctr"/>
            <a:lstStyle/>
            <a:p>
              <a:endParaRPr lang="fr-FR"/>
            </a:p>
          </p:txBody>
        </p:sp>
        <p:sp>
          <p:nvSpPr>
            <p:cNvPr id="24" name="Forme libre : forme 23">
              <a:extLst>
                <a:ext uri="{FF2B5EF4-FFF2-40B4-BE49-F238E27FC236}">
                  <a16:creationId xmlns:a16="http://schemas.microsoft.com/office/drawing/2014/main" id="{8E10EA07-86C2-0AB8-D158-AC37D2A51F9B}"/>
                </a:ext>
              </a:extLst>
            </p:cNvPr>
            <p:cNvSpPr/>
            <p:nvPr/>
          </p:nvSpPr>
          <p:spPr>
            <a:xfrm>
              <a:off x="2471307" y="3326495"/>
              <a:ext cx="403004" cy="49061"/>
            </a:xfrm>
            <a:custGeom>
              <a:avLst/>
              <a:gdLst>
                <a:gd name="connsiteX0" fmla="*/ 378474 w 403004"/>
                <a:gd name="connsiteY0" fmla="*/ 0 h 49061"/>
                <a:gd name="connsiteX1" fmla="*/ 24531 w 403004"/>
                <a:gd name="connsiteY1" fmla="*/ 0 h 49061"/>
                <a:gd name="connsiteX2" fmla="*/ 0 w 403004"/>
                <a:gd name="connsiteY2" fmla="*/ 24531 h 49061"/>
                <a:gd name="connsiteX3" fmla="*/ 24531 w 403004"/>
                <a:gd name="connsiteY3" fmla="*/ 49061 h 49061"/>
                <a:gd name="connsiteX4" fmla="*/ 378474 w 403004"/>
                <a:gd name="connsiteY4" fmla="*/ 49061 h 49061"/>
                <a:gd name="connsiteX5" fmla="*/ 403004 w 403004"/>
                <a:gd name="connsiteY5" fmla="*/ 24531 h 49061"/>
                <a:gd name="connsiteX6" fmla="*/ 378474 w 403004"/>
                <a:gd name="connsiteY6" fmla="*/ 0 h 4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04" h="49061">
                  <a:moveTo>
                    <a:pt x="378474" y="0"/>
                  </a:moveTo>
                  <a:lnTo>
                    <a:pt x="24531" y="0"/>
                  </a:lnTo>
                  <a:cubicBezTo>
                    <a:pt x="10983" y="0"/>
                    <a:pt x="0" y="10983"/>
                    <a:pt x="0" y="24531"/>
                  </a:cubicBezTo>
                  <a:cubicBezTo>
                    <a:pt x="0" y="38079"/>
                    <a:pt x="10983" y="49061"/>
                    <a:pt x="24531" y="49061"/>
                  </a:cubicBezTo>
                  <a:lnTo>
                    <a:pt x="378474" y="49061"/>
                  </a:lnTo>
                  <a:cubicBezTo>
                    <a:pt x="392015" y="49061"/>
                    <a:pt x="403004" y="38079"/>
                    <a:pt x="403004" y="24531"/>
                  </a:cubicBezTo>
                  <a:cubicBezTo>
                    <a:pt x="403004" y="10983"/>
                    <a:pt x="392015" y="0"/>
                    <a:pt x="378474" y="0"/>
                  </a:cubicBezTo>
                  <a:close/>
                </a:path>
              </a:pathLst>
            </a:custGeom>
            <a:grpFill/>
            <a:ln w="13990" cap="flat">
              <a:noFill/>
              <a:prstDash val="solid"/>
              <a:miter/>
            </a:ln>
          </p:spPr>
          <p:txBody>
            <a:bodyPr rtlCol="0" anchor="ctr"/>
            <a:lstStyle/>
            <a:p>
              <a:endParaRPr lang="fr-FR"/>
            </a:p>
          </p:txBody>
        </p:sp>
        <p:sp>
          <p:nvSpPr>
            <p:cNvPr id="25" name="Forme libre : forme 24">
              <a:extLst>
                <a:ext uri="{FF2B5EF4-FFF2-40B4-BE49-F238E27FC236}">
                  <a16:creationId xmlns:a16="http://schemas.microsoft.com/office/drawing/2014/main" id="{FC8EEEAE-4691-9857-768B-EBDAE6650205}"/>
                </a:ext>
              </a:extLst>
            </p:cNvPr>
            <p:cNvSpPr/>
            <p:nvPr/>
          </p:nvSpPr>
          <p:spPr>
            <a:xfrm>
              <a:off x="2471307" y="3466671"/>
              <a:ext cx="403004" cy="49061"/>
            </a:xfrm>
            <a:custGeom>
              <a:avLst/>
              <a:gdLst>
                <a:gd name="connsiteX0" fmla="*/ 378474 w 403004"/>
                <a:gd name="connsiteY0" fmla="*/ 0 h 49061"/>
                <a:gd name="connsiteX1" fmla="*/ 24531 w 403004"/>
                <a:gd name="connsiteY1" fmla="*/ 0 h 49061"/>
                <a:gd name="connsiteX2" fmla="*/ 0 w 403004"/>
                <a:gd name="connsiteY2" fmla="*/ 24531 h 49061"/>
                <a:gd name="connsiteX3" fmla="*/ 24531 w 403004"/>
                <a:gd name="connsiteY3" fmla="*/ 49061 h 49061"/>
                <a:gd name="connsiteX4" fmla="*/ 378474 w 403004"/>
                <a:gd name="connsiteY4" fmla="*/ 49061 h 49061"/>
                <a:gd name="connsiteX5" fmla="*/ 403004 w 403004"/>
                <a:gd name="connsiteY5" fmla="*/ 24531 h 49061"/>
                <a:gd name="connsiteX6" fmla="*/ 378474 w 403004"/>
                <a:gd name="connsiteY6" fmla="*/ 0 h 4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04" h="49061">
                  <a:moveTo>
                    <a:pt x="378474" y="0"/>
                  </a:moveTo>
                  <a:lnTo>
                    <a:pt x="24531" y="0"/>
                  </a:lnTo>
                  <a:cubicBezTo>
                    <a:pt x="10983" y="0"/>
                    <a:pt x="0" y="10983"/>
                    <a:pt x="0" y="24531"/>
                  </a:cubicBezTo>
                  <a:cubicBezTo>
                    <a:pt x="0" y="38079"/>
                    <a:pt x="10983" y="49061"/>
                    <a:pt x="24531" y="49061"/>
                  </a:cubicBezTo>
                  <a:lnTo>
                    <a:pt x="378474" y="49061"/>
                  </a:lnTo>
                  <a:cubicBezTo>
                    <a:pt x="392015" y="49061"/>
                    <a:pt x="403004" y="38079"/>
                    <a:pt x="403004" y="24531"/>
                  </a:cubicBezTo>
                  <a:cubicBezTo>
                    <a:pt x="403004" y="10983"/>
                    <a:pt x="392015" y="0"/>
                    <a:pt x="378474" y="0"/>
                  </a:cubicBezTo>
                  <a:close/>
                </a:path>
              </a:pathLst>
            </a:custGeom>
            <a:grpFill/>
            <a:ln w="13990" cap="flat">
              <a:noFill/>
              <a:prstDash val="solid"/>
              <a:miter/>
            </a:ln>
          </p:spPr>
          <p:txBody>
            <a:bodyPr rtlCol="0" anchor="ctr"/>
            <a:lstStyle/>
            <a:p>
              <a:endParaRPr lang="fr-FR"/>
            </a:p>
          </p:txBody>
        </p:sp>
        <p:sp>
          <p:nvSpPr>
            <p:cNvPr id="26" name="Forme libre : forme 25">
              <a:extLst>
                <a:ext uri="{FF2B5EF4-FFF2-40B4-BE49-F238E27FC236}">
                  <a16:creationId xmlns:a16="http://schemas.microsoft.com/office/drawing/2014/main" id="{1E1E7076-06A0-7304-9CED-DB87E130B442}"/>
                </a:ext>
              </a:extLst>
            </p:cNvPr>
            <p:cNvSpPr/>
            <p:nvPr/>
          </p:nvSpPr>
          <p:spPr>
            <a:xfrm>
              <a:off x="1808278" y="3147396"/>
              <a:ext cx="395715" cy="424406"/>
            </a:xfrm>
            <a:custGeom>
              <a:avLst/>
              <a:gdLst>
                <a:gd name="connsiteX0" fmla="*/ 24503 w 395715"/>
                <a:gd name="connsiteY0" fmla="*/ 424406 h 424406"/>
                <a:gd name="connsiteX1" fmla="*/ 371184 w 395715"/>
                <a:gd name="connsiteY1" fmla="*/ 424406 h 424406"/>
                <a:gd name="connsiteX2" fmla="*/ 395715 w 395715"/>
                <a:gd name="connsiteY2" fmla="*/ 399875 h 424406"/>
                <a:gd name="connsiteX3" fmla="*/ 280070 w 395715"/>
                <a:gd name="connsiteY3" fmla="*/ 220115 h 424406"/>
                <a:gd name="connsiteX4" fmla="*/ 292542 w 395715"/>
                <a:gd name="connsiteY4" fmla="*/ 43189 h 424406"/>
                <a:gd name="connsiteX5" fmla="*/ 115617 w 395715"/>
                <a:gd name="connsiteY5" fmla="*/ 30719 h 424406"/>
                <a:gd name="connsiteX6" fmla="*/ 103145 w 395715"/>
                <a:gd name="connsiteY6" fmla="*/ 207643 h 424406"/>
                <a:gd name="connsiteX7" fmla="*/ 115617 w 395715"/>
                <a:gd name="connsiteY7" fmla="*/ 220115 h 424406"/>
                <a:gd name="connsiteX8" fmla="*/ 0 w 395715"/>
                <a:gd name="connsiteY8" fmla="*/ 399875 h 424406"/>
                <a:gd name="connsiteX9" fmla="*/ 24503 w 395715"/>
                <a:gd name="connsiteY9" fmla="*/ 424406 h 424406"/>
                <a:gd name="connsiteX10" fmla="*/ 121490 w 395715"/>
                <a:gd name="connsiteY10" fmla="*/ 125664 h 424406"/>
                <a:gd name="connsiteX11" fmla="*/ 197830 w 395715"/>
                <a:gd name="connsiteY11" fmla="*/ 49297 h 424406"/>
                <a:gd name="connsiteX12" fmla="*/ 274197 w 395715"/>
                <a:gd name="connsiteY12" fmla="*/ 125636 h 424406"/>
                <a:gd name="connsiteX13" fmla="*/ 197858 w 395715"/>
                <a:gd name="connsiteY13" fmla="*/ 202004 h 424406"/>
                <a:gd name="connsiteX14" fmla="*/ 197844 w 395715"/>
                <a:gd name="connsiteY14" fmla="*/ 202004 h 424406"/>
                <a:gd name="connsiteX15" fmla="*/ 121490 w 395715"/>
                <a:gd name="connsiteY15" fmla="*/ 125664 h 424406"/>
                <a:gd name="connsiteX16" fmla="*/ 197844 w 395715"/>
                <a:gd name="connsiteY16" fmla="*/ 251065 h 424406"/>
                <a:gd name="connsiteX17" fmla="*/ 344635 w 395715"/>
                <a:gd name="connsiteY17" fmla="*/ 375345 h 424406"/>
                <a:gd name="connsiteX18" fmla="*/ 51052 w 395715"/>
                <a:gd name="connsiteY18" fmla="*/ 375345 h 424406"/>
                <a:gd name="connsiteX19" fmla="*/ 197844 w 395715"/>
                <a:gd name="connsiteY19" fmla="*/ 251065 h 42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5715" h="424406">
                  <a:moveTo>
                    <a:pt x="24503" y="424406"/>
                  </a:moveTo>
                  <a:lnTo>
                    <a:pt x="371184" y="424406"/>
                  </a:lnTo>
                  <a:cubicBezTo>
                    <a:pt x="384732" y="424406"/>
                    <a:pt x="395715" y="413423"/>
                    <a:pt x="395715" y="399875"/>
                  </a:cubicBezTo>
                  <a:cubicBezTo>
                    <a:pt x="395599" y="322507"/>
                    <a:pt x="350429" y="252295"/>
                    <a:pt x="280070" y="220115"/>
                  </a:cubicBezTo>
                  <a:cubicBezTo>
                    <a:pt x="332370" y="174702"/>
                    <a:pt x="337954" y="95490"/>
                    <a:pt x="292542" y="43189"/>
                  </a:cubicBezTo>
                  <a:cubicBezTo>
                    <a:pt x="247128" y="-9110"/>
                    <a:pt x="167916" y="-14693"/>
                    <a:pt x="115617" y="30719"/>
                  </a:cubicBezTo>
                  <a:cubicBezTo>
                    <a:pt x="63317" y="76132"/>
                    <a:pt x="57733" y="155344"/>
                    <a:pt x="103145" y="207643"/>
                  </a:cubicBezTo>
                  <a:cubicBezTo>
                    <a:pt x="107006" y="212088"/>
                    <a:pt x="111172" y="216256"/>
                    <a:pt x="115617" y="220115"/>
                  </a:cubicBezTo>
                  <a:cubicBezTo>
                    <a:pt x="45270" y="252303"/>
                    <a:pt x="111" y="322514"/>
                    <a:pt x="0" y="399875"/>
                  </a:cubicBezTo>
                  <a:cubicBezTo>
                    <a:pt x="-8" y="413415"/>
                    <a:pt x="10963" y="424399"/>
                    <a:pt x="24503" y="424406"/>
                  </a:cubicBezTo>
                  <a:close/>
                  <a:moveTo>
                    <a:pt x="121490" y="125664"/>
                  </a:moveTo>
                  <a:cubicBezTo>
                    <a:pt x="121482" y="83495"/>
                    <a:pt x="155661" y="49305"/>
                    <a:pt x="197830" y="49297"/>
                  </a:cubicBezTo>
                  <a:cubicBezTo>
                    <a:pt x="239999" y="49288"/>
                    <a:pt x="274189" y="83467"/>
                    <a:pt x="274197" y="125636"/>
                  </a:cubicBezTo>
                  <a:cubicBezTo>
                    <a:pt x="274206" y="167805"/>
                    <a:pt x="240027" y="201995"/>
                    <a:pt x="197858" y="202004"/>
                  </a:cubicBezTo>
                  <a:cubicBezTo>
                    <a:pt x="197853" y="202004"/>
                    <a:pt x="197848" y="202004"/>
                    <a:pt x="197844" y="202004"/>
                  </a:cubicBezTo>
                  <a:cubicBezTo>
                    <a:pt x="155700" y="201958"/>
                    <a:pt x="121545" y="167808"/>
                    <a:pt x="121490" y="125664"/>
                  </a:cubicBezTo>
                  <a:close/>
                  <a:moveTo>
                    <a:pt x="197844" y="251065"/>
                  </a:moveTo>
                  <a:cubicBezTo>
                    <a:pt x="270533" y="251155"/>
                    <a:pt x="332556" y="303666"/>
                    <a:pt x="344635" y="375345"/>
                  </a:cubicBezTo>
                  <a:lnTo>
                    <a:pt x="51052" y="375345"/>
                  </a:lnTo>
                  <a:cubicBezTo>
                    <a:pt x="63131" y="303666"/>
                    <a:pt x="125154" y="251155"/>
                    <a:pt x="197844" y="251065"/>
                  </a:cubicBezTo>
                  <a:close/>
                </a:path>
              </a:pathLst>
            </a:custGeom>
            <a:grpFill/>
            <a:ln w="13990" cap="flat">
              <a:noFill/>
              <a:prstDash val="solid"/>
              <a:miter/>
            </a:ln>
          </p:spPr>
          <p:txBody>
            <a:bodyPr rtlCol="0" anchor="ctr"/>
            <a:lstStyle/>
            <a:p>
              <a:endParaRPr lang="fr-FR"/>
            </a:p>
          </p:txBody>
        </p:sp>
      </p:grpSp>
      <p:pic>
        <p:nvPicPr>
          <p:cNvPr id="19" name="Graphique 18">
            <a:extLst>
              <a:ext uri="{FF2B5EF4-FFF2-40B4-BE49-F238E27FC236}">
                <a16:creationId xmlns:a16="http://schemas.microsoft.com/office/drawing/2014/main" id="{4E134C55-9BAE-14EA-9E31-4CC3776F22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00893" y="3250254"/>
            <a:ext cx="972000" cy="972000"/>
          </a:xfrm>
          <a:prstGeom prst="rect">
            <a:avLst/>
          </a:prstGeom>
        </p:spPr>
      </p:pic>
      <p:pic>
        <p:nvPicPr>
          <p:cNvPr id="29" name="Graphique 28">
            <a:extLst>
              <a:ext uri="{FF2B5EF4-FFF2-40B4-BE49-F238E27FC236}">
                <a16:creationId xmlns:a16="http://schemas.microsoft.com/office/drawing/2014/main" id="{97162F22-88A1-5DEF-52EA-CBBDB3270F1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15262" y="3236259"/>
            <a:ext cx="972000" cy="972000"/>
          </a:xfrm>
          <a:prstGeom prst="rect">
            <a:avLst/>
          </a:prstGeom>
        </p:spPr>
      </p:pic>
      <p:pic>
        <p:nvPicPr>
          <p:cNvPr id="31" name="Graphique 30">
            <a:extLst>
              <a:ext uri="{FF2B5EF4-FFF2-40B4-BE49-F238E27FC236}">
                <a16:creationId xmlns:a16="http://schemas.microsoft.com/office/drawing/2014/main" id="{3EA1E643-7057-0D6A-F71D-08194FC1A7E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29631" y="3244516"/>
            <a:ext cx="972000" cy="972000"/>
          </a:xfrm>
          <a:prstGeom prst="rect">
            <a:avLst/>
          </a:prstGeom>
        </p:spPr>
      </p:pic>
      <p:sp>
        <p:nvSpPr>
          <p:cNvPr id="4" name="Espace réservé du numéro de diapositive 3">
            <a:extLst>
              <a:ext uri="{FF2B5EF4-FFF2-40B4-BE49-F238E27FC236}">
                <a16:creationId xmlns:a16="http://schemas.microsoft.com/office/drawing/2014/main" id="{618B5F80-0229-2BBC-FDFD-F573072842AB}"/>
              </a:ext>
            </a:extLst>
          </p:cNvPr>
          <p:cNvSpPr>
            <a:spLocks noGrp="1"/>
          </p:cNvSpPr>
          <p:nvPr>
            <p:ph type="sldNum" sz="quarter" idx="10"/>
          </p:nvPr>
        </p:nvSpPr>
        <p:spPr/>
        <p:txBody>
          <a:bodyPr/>
          <a:lstStyle/>
          <a:p>
            <a:fld id="{534085DB-8E88-44CC-924E-65E97532B1DB}" type="slidenum">
              <a:rPr lang="fr-FR" smtClean="0"/>
              <a:t>29</a:t>
            </a:fld>
            <a:endParaRPr lang="fr-FR"/>
          </a:p>
        </p:txBody>
      </p:sp>
    </p:spTree>
    <p:extLst>
      <p:ext uri="{BB962C8B-B14F-4D97-AF65-F5344CB8AC3E}">
        <p14:creationId xmlns:p14="http://schemas.microsoft.com/office/powerpoint/2010/main" val="2268177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750"/>
                                        <p:tgtEl>
                                          <p:spTgt spid="2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750"/>
                                        <p:tgtEl>
                                          <p:spTgt spid="1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750"/>
                                        <p:tgtEl>
                                          <p:spTgt spid="29"/>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7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35"/>
          <p:cNvSpPr txBox="1">
            <a:spLocks noGrp="1"/>
          </p:cNvSpPr>
          <p:nvPr>
            <p:ph type="title" idx="2"/>
          </p:nvPr>
        </p:nvSpPr>
        <p:spPr>
          <a:xfrm>
            <a:off x="1368950" y="1178499"/>
            <a:ext cx="3096000" cy="34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L’entreprise</a:t>
            </a:r>
            <a:endParaRPr/>
          </a:p>
        </p:txBody>
      </p:sp>
      <p:sp>
        <p:nvSpPr>
          <p:cNvPr id="482" name="Google Shape;482;p3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Sommaire</a:t>
            </a:r>
            <a:endParaRPr dirty="0"/>
          </a:p>
        </p:txBody>
      </p:sp>
      <p:sp>
        <p:nvSpPr>
          <p:cNvPr id="483" name="Google Shape;483;p35"/>
          <p:cNvSpPr txBox="1">
            <a:spLocks noGrp="1"/>
          </p:cNvSpPr>
          <p:nvPr>
            <p:ph type="title" idx="3"/>
          </p:nvPr>
        </p:nvSpPr>
        <p:spPr>
          <a:xfrm>
            <a:off x="717546" y="1178500"/>
            <a:ext cx="646500" cy="34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01</a:t>
            </a:r>
            <a:endParaRPr/>
          </a:p>
        </p:txBody>
      </p:sp>
      <p:sp>
        <p:nvSpPr>
          <p:cNvPr id="484" name="Google Shape;484;p35"/>
          <p:cNvSpPr txBox="1">
            <a:spLocks noGrp="1"/>
          </p:cNvSpPr>
          <p:nvPr>
            <p:ph type="subTitle" idx="1"/>
          </p:nvPr>
        </p:nvSpPr>
        <p:spPr>
          <a:xfrm>
            <a:off x="1368950" y="1562886"/>
            <a:ext cx="3096000" cy="484800"/>
          </a:xfrm>
          <a:prstGeom prst="rect">
            <a:avLst/>
          </a:prstGeom>
        </p:spPr>
        <p:txBody>
          <a:bodyPr spcFirstLastPara="1" wrap="square" lIns="91425" tIns="91425" rIns="91425" bIns="91425" anchor="ctr" anchorCtr="0">
            <a:noAutofit/>
          </a:bodyPr>
          <a:lstStyle/>
          <a:p>
            <a:pPr marL="0" indent="0"/>
            <a:r>
              <a:rPr lang="fr-FR"/>
              <a:t>Présentation de l’entreprise, Objectifs du projet et gains attendus</a:t>
            </a:r>
          </a:p>
          <a:p>
            <a:pPr marL="0" lvl="0" indent="0" algn="l" rtl="0">
              <a:spcBef>
                <a:spcPts val="0"/>
              </a:spcBef>
              <a:spcAft>
                <a:spcPts val="0"/>
              </a:spcAft>
              <a:buNone/>
            </a:pPr>
            <a:endParaRPr/>
          </a:p>
        </p:txBody>
      </p:sp>
      <p:sp>
        <p:nvSpPr>
          <p:cNvPr id="485" name="Google Shape;485;p35"/>
          <p:cNvSpPr txBox="1">
            <a:spLocks noGrp="1"/>
          </p:cNvSpPr>
          <p:nvPr>
            <p:ph type="title" idx="4"/>
          </p:nvPr>
        </p:nvSpPr>
        <p:spPr>
          <a:xfrm>
            <a:off x="1368950" y="2311108"/>
            <a:ext cx="3096000" cy="34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Identification des ressources</a:t>
            </a:r>
          </a:p>
        </p:txBody>
      </p:sp>
      <p:sp>
        <p:nvSpPr>
          <p:cNvPr id="486" name="Google Shape;486;p35"/>
          <p:cNvSpPr txBox="1">
            <a:spLocks noGrp="1"/>
          </p:cNvSpPr>
          <p:nvPr>
            <p:ph type="title" idx="5"/>
          </p:nvPr>
        </p:nvSpPr>
        <p:spPr>
          <a:xfrm>
            <a:off x="717546" y="2311109"/>
            <a:ext cx="646500" cy="34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02</a:t>
            </a:r>
            <a:endParaRPr/>
          </a:p>
        </p:txBody>
      </p:sp>
      <p:sp>
        <p:nvSpPr>
          <p:cNvPr id="487" name="Google Shape;487;p35"/>
          <p:cNvSpPr txBox="1">
            <a:spLocks noGrp="1"/>
          </p:cNvSpPr>
          <p:nvPr>
            <p:ph type="subTitle" idx="6"/>
          </p:nvPr>
        </p:nvSpPr>
        <p:spPr>
          <a:xfrm>
            <a:off x="1368950" y="2866949"/>
            <a:ext cx="3096000" cy="484800"/>
          </a:xfrm>
          <a:prstGeom prst="rect">
            <a:avLst/>
          </a:prstGeom>
        </p:spPr>
        <p:txBody>
          <a:bodyPr spcFirstLastPara="1" wrap="square" lIns="91425" tIns="91425" rIns="91425" bIns="91425" anchor="ctr" anchorCtr="0">
            <a:noAutofit/>
          </a:bodyPr>
          <a:lstStyle/>
          <a:p>
            <a:pPr marL="0" indent="0"/>
            <a:r>
              <a:rPr lang="fr-FR"/>
              <a:t>humaines, techniques et financières requises</a:t>
            </a:r>
          </a:p>
          <a:p>
            <a:pPr marL="0" lvl="0" indent="0" algn="l" rtl="0">
              <a:spcBef>
                <a:spcPts val="0"/>
              </a:spcBef>
              <a:spcAft>
                <a:spcPts val="0"/>
              </a:spcAft>
              <a:buNone/>
            </a:pPr>
            <a:endParaRPr lang="fr-FR"/>
          </a:p>
        </p:txBody>
      </p:sp>
      <p:sp>
        <p:nvSpPr>
          <p:cNvPr id="488" name="Google Shape;488;p35"/>
          <p:cNvSpPr txBox="1">
            <a:spLocks noGrp="1"/>
          </p:cNvSpPr>
          <p:nvPr>
            <p:ph type="title" idx="7"/>
          </p:nvPr>
        </p:nvSpPr>
        <p:spPr>
          <a:xfrm>
            <a:off x="1368950" y="3427388"/>
            <a:ext cx="3096000" cy="34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Méthode Agile</a:t>
            </a:r>
          </a:p>
        </p:txBody>
      </p:sp>
      <p:sp>
        <p:nvSpPr>
          <p:cNvPr id="489" name="Google Shape;489;p35"/>
          <p:cNvSpPr txBox="1">
            <a:spLocks noGrp="1"/>
          </p:cNvSpPr>
          <p:nvPr>
            <p:ph type="title" idx="8"/>
          </p:nvPr>
        </p:nvSpPr>
        <p:spPr>
          <a:xfrm>
            <a:off x="717546" y="3427390"/>
            <a:ext cx="646500" cy="34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03</a:t>
            </a:r>
            <a:endParaRPr/>
          </a:p>
        </p:txBody>
      </p:sp>
      <p:sp>
        <p:nvSpPr>
          <p:cNvPr id="490" name="Google Shape;490;p35"/>
          <p:cNvSpPr txBox="1">
            <a:spLocks noGrp="1"/>
          </p:cNvSpPr>
          <p:nvPr>
            <p:ph type="subTitle" idx="9"/>
          </p:nvPr>
        </p:nvSpPr>
        <p:spPr>
          <a:xfrm>
            <a:off x="1368950" y="3803612"/>
            <a:ext cx="3096000" cy="34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Plan de projet Agile et Backlog du projet</a:t>
            </a:r>
          </a:p>
        </p:txBody>
      </p:sp>
      <p:sp>
        <p:nvSpPr>
          <p:cNvPr id="491" name="Google Shape;491;p35"/>
          <p:cNvSpPr txBox="1">
            <a:spLocks noGrp="1"/>
          </p:cNvSpPr>
          <p:nvPr>
            <p:ph type="title" idx="13"/>
          </p:nvPr>
        </p:nvSpPr>
        <p:spPr>
          <a:xfrm>
            <a:off x="5330450" y="1178499"/>
            <a:ext cx="3096000" cy="34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Risques identifiés</a:t>
            </a:r>
          </a:p>
        </p:txBody>
      </p:sp>
      <p:sp>
        <p:nvSpPr>
          <p:cNvPr id="492" name="Google Shape;492;p35"/>
          <p:cNvSpPr txBox="1">
            <a:spLocks noGrp="1"/>
          </p:cNvSpPr>
          <p:nvPr>
            <p:ph type="title" idx="14"/>
          </p:nvPr>
        </p:nvSpPr>
        <p:spPr>
          <a:xfrm>
            <a:off x="4683944" y="1178500"/>
            <a:ext cx="646500" cy="34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04</a:t>
            </a:r>
            <a:endParaRPr/>
          </a:p>
        </p:txBody>
      </p:sp>
      <p:sp>
        <p:nvSpPr>
          <p:cNvPr id="493" name="Google Shape;493;p35"/>
          <p:cNvSpPr txBox="1">
            <a:spLocks noGrp="1"/>
          </p:cNvSpPr>
          <p:nvPr>
            <p:ph type="subTitle" idx="15"/>
          </p:nvPr>
        </p:nvSpPr>
        <p:spPr>
          <a:xfrm>
            <a:off x="5330450" y="1473411"/>
            <a:ext cx="3096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Plan d’action de mitigation des principaux risques identifiés</a:t>
            </a:r>
            <a:endParaRPr/>
          </a:p>
        </p:txBody>
      </p:sp>
      <p:sp>
        <p:nvSpPr>
          <p:cNvPr id="494" name="Google Shape;494;p35"/>
          <p:cNvSpPr txBox="1">
            <a:spLocks noGrp="1"/>
          </p:cNvSpPr>
          <p:nvPr>
            <p:ph type="title" idx="16"/>
          </p:nvPr>
        </p:nvSpPr>
        <p:spPr>
          <a:xfrm>
            <a:off x="5330450" y="2294780"/>
            <a:ext cx="3359250" cy="34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Enjeux légaux/éthiques</a:t>
            </a:r>
            <a:endParaRPr/>
          </a:p>
        </p:txBody>
      </p:sp>
      <p:sp>
        <p:nvSpPr>
          <p:cNvPr id="495" name="Google Shape;495;p35"/>
          <p:cNvSpPr txBox="1">
            <a:spLocks noGrp="1"/>
          </p:cNvSpPr>
          <p:nvPr>
            <p:ph type="title" idx="17"/>
          </p:nvPr>
        </p:nvSpPr>
        <p:spPr>
          <a:xfrm>
            <a:off x="4683944" y="2294781"/>
            <a:ext cx="646500" cy="34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05</a:t>
            </a:r>
            <a:endParaRPr/>
          </a:p>
        </p:txBody>
      </p:sp>
      <p:sp>
        <p:nvSpPr>
          <p:cNvPr id="496" name="Google Shape;496;p35"/>
          <p:cNvSpPr txBox="1">
            <a:spLocks noGrp="1"/>
          </p:cNvSpPr>
          <p:nvPr>
            <p:ph type="subTitle" idx="18"/>
          </p:nvPr>
        </p:nvSpPr>
        <p:spPr>
          <a:xfrm>
            <a:off x="5330450" y="2654675"/>
            <a:ext cx="3096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Principes RGPD et mesures envisagées</a:t>
            </a:r>
            <a:endParaRPr/>
          </a:p>
        </p:txBody>
      </p:sp>
      <p:sp>
        <p:nvSpPr>
          <p:cNvPr id="497" name="Google Shape;497;p35"/>
          <p:cNvSpPr txBox="1">
            <a:spLocks noGrp="1"/>
          </p:cNvSpPr>
          <p:nvPr>
            <p:ph type="title" idx="19"/>
          </p:nvPr>
        </p:nvSpPr>
        <p:spPr>
          <a:xfrm>
            <a:off x="5330450" y="3427389"/>
            <a:ext cx="3096000" cy="34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Conclusion</a:t>
            </a:r>
            <a:endParaRPr/>
          </a:p>
        </p:txBody>
      </p:sp>
      <p:sp>
        <p:nvSpPr>
          <p:cNvPr id="498" name="Google Shape;498;p35"/>
          <p:cNvSpPr txBox="1">
            <a:spLocks noGrp="1"/>
          </p:cNvSpPr>
          <p:nvPr>
            <p:ph type="title" idx="20"/>
          </p:nvPr>
        </p:nvSpPr>
        <p:spPr>
          <a:xfrm>
            <a:off x="4683944" y="3427378"/>
            <a:ext cx="646500" cy="34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06</a:t>
            </a:r>
            <a:endParaRPr/>
          </a:p>
        </p:txBody>
      </p:sp>
      <p:sp>
        <p:nvSpPr>
          <p:cNvPr id="499" name="Google Shape;499;p35"/>
          <p:cNvSpPr txBox="1">
            <a:spLocks noGrp="1"/>
          </p:cNvSpPr>
          <p:nvPr>
            <p:ph type="subTitle" idx="21"/>
          </p:nvPr>
        </p:nvSpPr>
        <p:spPr>
          <a:xfrm>
            <a:off x="5330450" y="3668012"/>
            <a:ext cx="3096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Synthèse du projet</a:t>
            </a:r>
            <a:endParaRPr/>
          </a:p>
        </p:txBody>
      </p:sp>
      <p:grpSp>
        <p:nvGrpSpPr>
          <p:cNvPr id="500" name="Google Shape;500;p35"/>
          <p:cNvGrpSpPr/>
          <p:nvPr/>
        </p:nvGrpSpPr>
        <p:grpSpPr>
          <a:xfrm>
            <a:off x="7498000" y="420738"/>
            <a:ext cx="1509425" cy="228525"/>
            <a:chOff x="5708425" y="4133400"/>
            <a:chExt cx="1509425" cy="228525"/>
          </a:xfrm>
        </p:grpSpPr>
        <p:sp>
          <p:nvSpPr>
            <p:cNvPr id="501" name="Google Shape;501;p35"/>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5"/>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5"/>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5"/>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513;p35"/>
          <p:cNvGrpSpPr/>
          <p:nvPr/>
        </p:nvGrpSpPr>
        <p:grpSpPr>
          <a:xfrm rot="1302531">
            <a:off x="2063678" y="4685958"/>
            <a:ext cx="1216757" cy="912374"/>
            <a:chOff x="884975" y="-193875"/>
            <a:chExt cx="1216725" cy="912350"/>
          </a:xfrm>
        </p:grpSpPr>
        <p:sp>
          <p:nvSpPr>
            <p:cNvPr id="514" name="Google Shape;514;p35"/>
            <p:cNvSpPr/>
            <p:nvPr/>
          </p:nvSpPr>
          <p:spPr>
            <a:xfrm>
              <a:off x="885800" y="-113800"/>
              <a:ext cx="1215900" cy="832275"/>
            </a:xfrm>
            <a:custGeom>
              <a:avLst/>
              <a:gdLst/>
              <a:ahLst/>
              <a:cxnLst/>
              <a:rect l="l" t="t" r="r" b="b"/>
              <a:pathLst>
                <a:path w="48636" h="33291" extrusionOk="0">
                  <a:moveTo>
                    <a:pt x="48168" y="0"/>
                  </a:moveTo>
                  <a:lnTo>
                    <a:pt x="1" y="868"/>
                  </a:lnTo>
                  <a:lnTo>
                    <a:pt x="634" y="33291"/>
                  </a:lnTo>
                  <a:lnTo>
                    <a:pt x="42164" y="32557"/>
                  </a:lnTo>
                  <a:lnTo>
                    <a:pt x="48635" y="25585"/>
                  </a:lnTo>
                  <a:lnTo>
                    <a:pt x="48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5"/>
            <p:cNvSpPr/>
            <p:nvPr/>
          </p:nvSpPr>
          <p:spPr>
            <a:xfrm>
              <a:off x="884975" y="-193875"/>
              <a:ext cx="1205050" cy="101775"/>
            </a:xfrm>
            <a:custGeom>
              <a:avLst/>
              <a:gdLst/>
              <a:ahLst/>
              <a:cxnLst/>
              <a:rect l="l" t="t" r="r" b="b"/>
              <a:pathLst>
                <a:path w="48202" h="4071" extrusionOk="0">
                  <a:moveTo>
                    <a:pt x="48168" y="1"/>
                  </a:moveTo>
                  <a:lnTo>
                    <a:pt x="0" y="868"/>
                  </a:lnTo>
                  <a:lnTo>
                    <a:pt x="67" y="4071"/>
                  </a:lnTo>
                  <a:lnTo>
                    <a:pt x="48201" y="3203"/>
                  </a:lnTo>
                  <a:lnTo>
                    <a:pt x="48168" y="1"/>
                  </a:lnTo>
                  <a:close/>
                </a:path>
              </a:pathLst>
            </a:custGeom>
            <a:solidFill>
              <a:srgbClr val="FFC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1939900" y="515800"/>
              <a:ext cx="161800" cy="184325"/>
            </a:xfrm>
            <a:custGeom>
              <a:avLst/>
              <a:gdLst/>
              <a:ahLst/>
              <a:cxnLst/>
              <a:rect l="l" t="t" r="r" b="b"/>
              <a:pathLst>
                <a:path w="6472" h="7373" extrusionOk="0">
                  <a:moveTo>
                    <a:pt x="500" y="1"/>
                  </a:moveTo>
                  <a:lnTo>
                    <a:pt x="0" y="7373"/>
                  </a:lnTo>
                  <a:lnTo>
                    <a:pt x="6471" y="401"/>
                  </a:lnTo>
                  <a:lnTo>
                    <a:pt x="500" y="1"/>
                  </a:lnTo>
                  <a:close/>
                </a:path>
              </a:pathLst>
            </a:custGeom>
            <a:solidFill>
              <a:srgbClr val="C67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35"/>
          <p:cNvGrpSpPr/>
          <p:nvPr/>
        </p:nvGrpSpPr>
        <p:grpSpPr>
          <a:xfrm rot="1405953">
            <a:off x="2297374" y="4871054"/>
            <a:ext cx="749834" cy="630988"/>
            <a:chOff x="7333174" y="3887082"/>
            <a:chExt cx="749775" cy="630939"/>
          </a:xfrm>
        </p:grpSpPr>
        <p:sp>
          <p:nvSpPr>
            <p:cNvPr id="518" name="Google Shape;518;p35"/>
            <p:cNvSpPr/>
            <p:nvPr/>
          </p:nvSpPr>
          <p:spPr>
            <a:xfrm>
              <a:off x="7333174" y="3887082"/>
              <a:ext cx="749775" cy="630939"/>
            </a:xfrm>
            <a:custGeom>
              <a:avLst/>
              <a:gdLst/>
              <a:ahLst/>
              <a:cxnLst/>
              <a:rect l="l" t="t" r="r" b="b"/>
              <a:pathLst>
                <a:path w="26576" h="22590" extrusionOk="0">
                  <a:moveTo>
                    <a:pt x="4649" y="0"/>
                  </a:moveTo>
                  <a:cubicBezTo>
                    <a:pt x="4564" y="0"/>
                    <a:pt x="4478" y="21"/>
                    <a:pt x="4406" y="63"/>
                  </a:cubicBezTo>
                  <a:cubicBezTo>
                    <a:pt x="4323" y="122"/>
                    <a:pt x="4251" y="230"/>
                    <a:pt x="4251" y="396"/>
                  </a:cubicBezTo>
                  <a:lnTo>
                    <a:pt x="4251" y="587"/>
                  </a:lnTo>
                  <a:lnTo>
                    <a:pt x="4251" y="2027"/>
                  </a:lnTo>
                  <a:lnTo>
                    <a:pt x="739" y="2027"/>
                  </a:lnTo>
                  <a:cubicBezTo>
                    <a:pt x="656" y="2027"/>
                    <a:pt x="584" y="2051"/>
                    <a:pt x="525" y="2063"/>
                  </a:cubicBezTo>
                  <a:cubicBezTo>
                    <a:pt x="513" y="2063"/>
                    <a:pt x="501" y="2075"/>
                    <a:pt x="465" y="2075"/>
                  </a:cubicBezTo>
                  <a:lnTo>
                    <a:pt x="453" y="2075"/>
                  </a:lnTo>
                  <a:cubicBezTo>
                    <a:pt x="441" y="2075"/>
                    <a:pt x="417" y="2087"/>
                    <a:pt x="406" y="2087"/>
                  </a:cubicBezTo>
                  <a:cubicBezTo>
                    <a:pt x="394" y="2087"/>
                    <a:pt x="394" y="2111"/>
                    <a:pt x="382" y="2111"/>
                  </a:cubicBezTo>
                  <a:cubicBezTo>
                    <a:pt x="358" y="2111"/>
                    <a:pt x="358" y="2123"/>
                    <a:pt x="346" y="2123"/>
                  </a:cubicBezTo>
                  <a:cubicBezTo>
                    <a:pt x="334" y="2123"/>
                    <a:pt x="334" y="2135"/>
                    <a:pt x="310" y="2135"/>
                  </a:cubicBezTo>
                  <a:lnTo>
                    <a:pt x="298" y="2147"/>
                  </a:lnTo>
                  <a:cubicBezTo>
                    <a:pt x="287" y="2170"/>
                    <a:pt x="275" y="2170"/>
                    <a:pt x="263" y="2182"/>
                  </a:cubicBezTo>
                  <a:lnTo>
                    <a:pt x="239" y="2194"/>
                  </a:lnTo>
                  <a:lnTo>
                    <a:pt x="203" y="2242"/>
                  </a:lnTo>
                  <a:cubicBezTo>
                    <a:pt x="179" y="2254"/>
                    <a:pt x="167" y="2266"/>
                    <a:pt x="156" y="2301"/>
                  </a:cubicBezTo>
                  <a:cubicBezTo>
                    <a:pt x="120" y="2349"/>
                    <a:pt x="96" y="2373"/>
                    <a:pt x="84" y="2420"/>
                  </a:cubicBezTo>
                  <a:cubicBezTo>
                    <a:pt x="60" y="2432"/>
                    <a:pt x="60" y="2468"/>
                    <a:pt x="48" y="2480"/>
                  </a:cubicBezTo>
                  <a:lnTo>
                    <a:pt x="48" y="2492"/>
                  </a:lnTo>
                  <a:cubicBezTo>
                    <a:pt x="48" y="2504"/>
                    <a:pt x="36" y="2528"/>
                    <a:pt x="36" y="2539"/>
                  </a:cubicBezTo>
                  <a:cubicBezTo>
                    <a:pt x="36" y="2551"/>
                    <a:pt x="36" y="2551"/>
                    <a:pt x="25" y="2563"/>
                  </a:cubicBezTo>
                  <a:lnTo>
                    <a:pt x="25" y="2599"/>
                  </a:lnTo>
                  <a:cubicBezTo>
                    <a:pt x="25" y="2611"/>
                    <a:pt x="25" y="2623"/>
                    <a:pt x="1" y="2659"/>
                  </a:cubicBezTo>
                  <a:lnTo>
                    <a:pt x="1" y="2706"/>
                  </a:lnTo>
                  <a:lnTo>
                    <a:pt x="1" y="2789"/>
                  </a:lnTo>
                  <a:lnTo>
                    <a:pt x="1" y="2801"/>
                  </a:lnTo>
                  <a:lnTo>
                    <a:pt x="1" y="2825"/>
                  </a:lnTo>
                  <a:lnTo>
                    <a:pt x="1" y="2849"/>
                  </a:lnTo>
                  <a:lnTo>
                    <a:pt x="1" y="2861"/>
                  </a:lnTo>
                  <a:lnTo>
                    <a:pt x="1" y="2885"/>
                  </a:lnTo>
                  <a:lnTo>
                    <a:pt x="1" y="4516"/>
                  </a:lnTo>
                  <a:lnTo>
                    <a:pt x="1" y="4671"/>
                  </a:lnTo>
                  <a:lnTo>
                    <a:pt x="1" y="4861"/>
                  </a:lnTo>
                  <a:lnTo>
                    <a:pt x="1" y="5171"/>
                  </a:lnTo>
                  <a:lnTo>
                    <a:pt x="1" y="6409"/>
                  </a:lnTo>
                  <a:lnTo>
                    <a:pt x="1" y="8755"/>
                  </a:lnTo>
                  <a:lnTo>
                    <a:pt x="1" y="9052"/>
                  </a:lnTo>
                  <a:lnTo>
                    <a:pt x="1" y="10005"/>
                  </a:lnTo>
                  <a:lnTo>
                    <a:pt x="1" y="13041"/>
                  </a:lnTo>
                  <a:lnTo>
                    <a:pt x="1" y="14339"/>
                  </a:lnTo>
                  <a:lnTo>
                    <a:pt x="1" y="14553"/>
                  </a:lnTo>
                  <a:lnTo>
                    <a:pt x="1" y="21875"/>
                  </a:lnTo>
                  <a:lnTo>
                    <a:pt x="1" y="21959"/>
                  </a:lnTo>
                  <a:cubicBezTo>
                    <a:pt x="25" y="22113"/>
                    <a:pt x="60" y="22209"/>
                    <a:pt x="144" y="22304"/>
                  </a:cubicBezTo>
                  <a:cubicBezTo>
                    <a:pt x="167" y="22351"/>
                    <a:pt x="215" y="22375"/>
                    <a:pt x="239" y="22411"/>
                  </a:cubicBezTo>
                  <a:cubicBezTo>
                    <a:pt x="287" y="22447"/>
                    <a:pt x="334" y="22482"/>
                    <a:pt x="394" y="22506"/>
                  </a:cubicBezTo>
                  <a:cubicBezTo>
                    <a:pt x="501" y="22554"/>
                    <a:pt x="596" y="22590"/>
                    <a:pt x="715" y="22590"/>
                  </a:cubicBezTo>
                  <a:lnTo>
                    <a:pt x="1299" y="22590"/>
                  </a:lnTo>
                  <a:cubicBezTo>
                    <a:pt x="1406" y="22590"/>
                    <a:pt x="1489" y="22590"/>
                    <a:pt x="1596" y="22566"/>
                  </a:cubicBezTo>
                  <a:lnTo>
                    <a:pt x="17610" y="22566"/>
                  </a:lnTo>
                  <a:lnTo>
                    <a:pt x="18694" y="21482"/>
                  </a:lnTo>
                  <a:lnTo>
                    <a:pt x="25563" y="21482"/>
                  </a:lnTo>
                  <a:cubicBezTo>
                    <a:pt x="25706" y="21482"/>
                    <a:pt x="25861" y="21458"/>
                    <a:pt x="25992" y="21399"/>
                  </a:cubicBezTo>
                  <a:cubicBezTo>
                    <a:pt x="26183" y="21304"/>
                    <a:pt x="26349" y="21161"/>
                    <a:pt x="26433" y="20982"/>
                  </a:cubicBezTo>
                  <a:lnTo>
                    <a:pt x="26433" y="20958"/>
                  </a:lnTo>
                  <a:cubicBezTo>
                    <a:pt x="26456" y="20935"/>
                    <a:pt x="26468" y="20899"/>
                    <a:pt x="26480" y="20887"/>
                  </a:cubicBezTo>
                  <a:cubicBezTo>
                    <a:pt x="26540" y="20756"/>
                    <a:pt x="26576" y="20589"/>
                    <a:pt x="26528" y="20411"/>
                  </a:cubicBezTo>
                  <a:lnTo>
                    <a:pt x="25397" y="14434"/>
                  </a:lnTo>
                  <a:lnTo>
                    <a:pt x="24313" y="8719"/>
                  </a:lnTo>
                  <a:cubicBezTo>
                    <a:pt x="24313" y="8719"/>
                    <a:pt x="23968" y="6897"/>
                    <a:pt x="23670" y="5337"/>
                  </a:cubicBezTo>
                  <a:cubicBezTo>
                    <a:pt x="23611" y="5028"/>
                    <a:pt x="23551" y="4730"/>
                    <a:pt x="23504" y="4444"/>
                  </a:cubicBezTo>
                  <a:cubicBezTo>
                    <a:pt x="23492" y="4373"/>
                    <a:pt x="23480" y="4278"/>
                    <a:pt x="23456" y="4206"/>
                  </a:cubicBezTo>
                  <a:lnTo>
                    <a:pt x="23444" y="4099"/>
                  </a:lnTo>
                  <a:lnTo>
                    <a:pt x="23432" y="4040"/>
                  </a:lnTo>
                  <a:cubicBezTo>
                    <a:pt x="23432" y="4028"/>
                    <a:pt x="23432" y="4016"/>
                    <a:pt x="23420" y="3992"/>
                  </a:cubicBezTo>
                  <a:cubicBezTo>
                    <a:pt x="23420" y="3968"/>
                    <a:pt x="23397" y="3921"/>
                    <a:pt x="23397" y="3897"/>
                  </a:cubicBezTo>
                  <a:lnTo>
                    <a:pt x="23397" y="3861"/>
                  </a:lnTo>
                  <a:lnTo>
                    <a:pt x="23361" y="3635"/>
                  </a:lnTo>
                  <a:lnTo>
                    <a:pt x="23337" y="3540"/>
                  </a:lnTo>
                  <a:cubicBezTo>
                    <a:pt x="23325" y="3456"/>
                    <a:pt x="23313" y="3397"/>
                    <a:pt x="23313" y="3361"/>
                  </a:cubicBezTo>
                  <a:lnTo>
                    <a:pt x="23266" y="3087"/>
                  </a:lnTo>
                  <a:cubicBezTo>
                    <a:pt x="23277" y="3016"/>
                    <a:pt x="23277" y="2944"/>
                    <a:pt x="23277" y="2861"/>
                  </a:cubicBezTo>
                  <a:cubicBezTo>
                    <a:pt x="23277" y="2837"/>
                    <a:pt x="23277" y="2825"/>
                    <a:pt x="23266" y="2789"/>
                  </a:cubicBezTo>
                  <a:lnTo>
                    <a:pt x="23266" y="2778"/>
                  </a:lnTo>
                  <a:cubicBezTo>
                    <a:pt x="23266" y="2611"/>
                    <a:pt x="23206" y="2444"/>
                    <a:pt x="23123" y="2313"/>
                  </a:cubicBezTo>
                  <a:cubicBezTo>
                    <a:pt x="22980" y="2147"/>
                    <a:pt x="22789" y="2051"/>
                    <a:pt x="22563" y="2027"/>
                  </a:cubicBezTo>
                  <a:lnTo>
                    <a:pt x="19051" y="2027"/>
                  </a:lnTo>
                  <a:lnTo>
                    <a:pt x="19051" y="396"/>
                  </a:lnTo>
                  <a:cubicBezTo>
                    <a:pt x="19051" y="242"/>
                    <a:pt x="18991" y="146"/>
                    <a:pt x="18896" y="63"/>
                  </a:cubicBezTo>
                  <a:cubicBezTo>
                    <a:pt x="18825" y="21"/>
                    <a:pt x="18738" y="0"/>
                    <a:pt x="18653" y="0"/>
                  </a:cubicBezTo>
                  <a:cubicBezTo>
                    <a:pt x="18569" y="0"/>
                    <a:pt x="18485" y="21"/>
                    <a:pt x="18420" y="63"/>
                  </a:cubicBezTo>
                  <a:cubicBezTo>
                    <a:pt x="18324" y="122"/>
                    <a:pt x="18253" y="230"/>
                    <a:pt x="18253" y="396"/>
                  </a:cubicBezTo>
                  <a:lnTo>
                    <a:pt x="18253" y="587"/>
                  </a:lnTo>
                  <a:lnTo>
                    <a:pt x="18253" y="2027"/>
                  </a:lnTo>
                  <a:lnTo>
                    <a:pt x="15562" y="2027"/>
                  </a:lnTo>
                  <a:lnTo>
                    <a:pt x="15562" y="396"/>
                  </a:lnTo>
                  <a:cubicBezTo>
                    <a:pt x="15562" y="242"/>
                    <a:pt x="15503" y="146"/>
                    <a:pt x="15396" y="63"/>
                  </a:cubicBezTo>
                  <a:cubicBezTo>
                    <a:pt x="15330" y="21"/>
                    <a:pt x="15244" y="0"/>
                    <a:pt x="15157" y="0"/>
                  </a:cubicBezTo>
                  <a:cubicBezTo>
                    <a:pt x="15071" y="0"/>
                    <a:pt x="14985" y="21"/>
                    <a:pt x="14919" y="63"/>
                  </a:cubicBezTo>
                  <a:cubicBezTo>
                    <a:pt x="14824" y="122"/>
                    <a:pt x="14753" y="230"/>
                    <a:pt x="14753" y="396"/>
                  </a:cubicBezTo>
                  <a:lnTo>
                    <a:pt x="14753" y="587"/>
                  </a:lnTo>
                  <a:lnTo>
                    <a:pt x="14753" y="2027"/>
                  </a:lnTo>
                  <a:lnTo>
                    <a:pt x="12062" y="2027"/>
                  </a:lnTo>
                  <a:lnTo>
                    <a:pt x="12062" y="396"/>
                  </a:lnTo>
                  <a:cubicBezTo>
                    <a:pt x="12062" y="242"/>
                    <a:pt x="12002" y="146"/>
                    <a:pt x="11895" y="63"/>
                  </a:cubicBezTo>
                  <a:cubicBezTo>
                    <a:pt x="11830" y="21"/>
                    <a:pt x="11743" y="0"/>
                    <a:pt x="11657" y="0"/>
                  </a:cubicBezTo>
                  <a:cubicBezTo>
                    <a:pt x="11571" y="0"/>
                    <a:pt x="11484" y="21"/>
                    <a:pt x="11419" y="63"/>
                  </a:cubicBezTo>
                  <a:cubicBezTo>
                    <a:pt x="11336" y="122"/>
                    <a:pt x="11252" y="230"/>
                    <a:pt x="11252" y="396"/>
                  </a:cubicBezTo>
                  <a:lnTo>
                    <a:pt x="11252" y="587"/>
                  </a:lnTo>
                  <a:lnTo>
                    <a:pt x="11252" y="2027"/>
                  </a:lnTo>
                  <a:lnTo>
                    <a:pt x="8561" y="2027"/>
                  </a:lnTo>
                  <a:lnTo>
                    <a:pt x="8561" y="396"/>
                  </a:lnTo>
                  <a:cubicBezTo>
                    <a:pt x="8561" y="242"/>
                    <a:pt x="8502" y="146"/>
                    <a:pt x="8395" y="63"/>
                  </a:cubicBezTo>
                  <a:cubicBezTo>
                    <a:pt x="8329" y="21"/>
                    <a:pt x="8246" y="0"/>
                    <a:pt x="8161" y="0"/>
                  </a:cubicBezTo>
                  <a:cubicBezTo>
                    <a:pt x="8076" y="0"/>
                    <a:pt x="7990" y="21"/>
                    <a:pt x="7918" y="63"/>
                  </a:cubicBezTo>
                  <a:cubicBezTo>
                    <a:pt x="7835" y="122"/>
                    <a:pt x="7764" y="230"/>
                    <a:pt x="7764" y="396"/>
                  </a:cubicBezTo>
                  <a:lnTo>
                    <a:pt x="7764" y="587"/>
                  </a:lnTo>
                  <a:lnTo>
                    <a:pt x="7764" y="2027"/>
                  </a:lnTo>
                  <a:lnTo>
                    <a:pt x="5049" y="2027"/>
                  </a:lnTo>
                  <a:lnTo>
                    <a:pt x="5049" y="396"/>
                  </a:lnTo>
                  <a:cubicBezTo>
                    <a:pt x="5049" y="242"/>
                    <a:pt x="4989" y="146"/>
                    <a:pt x="4882" y="63"/>
                  </a:cubicBezTo>
                  <a:cubicBezTo>
                    <a:pt x="4817" y="21"/>
                    <a:pt x="4733" y="0"/>
                    <a:pt x="4649" y="0"/>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 name="Google Shape;519;p35"/>
            <p:cNvGrpSpPr/>
            <p:nvPr/>
          </p:nvGrpSpPr>
          <p:grpSpPr>
            <a:xfrm>
              <a:off x="7334113" y="3887291"/>
              <a:ext cx="747865" cy="630501"/>
              <a:chOff x="4836205" y="3800662"/>
              <a:chExt cx="416360" cy="351020"/>
            </a:xfrm>
          </p:grpSpPr>
          <p:sp>
            <p:nvSpPr>
              <p:cNvPr id="520" name="Google Shape;520;p35"/>
              <p:cNvSpPr/>
              <p:nvPr/>
            </p:nvSpPr>
            <p:spPr>
              <a:xfrm>
                <a:off x="5127698" y="3843567"/>
                <a:ext cx="124867" cy="291534"/>
              </a:xfrm>
              <a:custGeom>
                <a:avLst/>
                <a:gdLst/>
                <a:ahLst/>
                <a:cxnLst/>
                <a:rect l="l" t="t" r="r" b="b"/>
                <a:pathLst>
                  <a:path w="3050" h="7121" extrusionOk="0">
                    <a:moveTo>
                      <a:pt x="1692" y="0"/>
                    </a:moveTo>
                    <a:lnTo>
                      <a:pt x="1692" y="5382"/>
                    </a:lnTo>
                    <a:lnTo>
                      <a:pt x="1" y="7121"/>
                    </a:lnTo>
                    <a:lnTo>
                      <a:pt x="2620" y="7121"/>
                    </a:lnTo>
                    <a:cubicBezTo>
                      <a:pt x="2859" y="7121"/>
                      <a:pt x="3049" y="6907"/>
                      <a:pt x="2978" y="6692"/>
                    </a:cubicBezTo>
                    <a:lnTo>
                      <a:pt x="1692" y="0"/>
                    </a:ln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5127698" y="3843567"/>
                <a:ext cx="87816" cy="291534"/>
              </a:xfrm>
              <a:custGeom>
                <a:avLst/>
                <a:gdLst/>
                <a:ahLst/>
                <a:cxnLst/>
                <a:rect l="l" t="t" r="r" b="b"/>
                <a:pathLst>
                  <a:path w="2145" h="7121" extrusionOk="0">
                    <a:moveTo>
                      <a:pt x="1692" y="0"/>
                    </a:moveTo>
                    <a:lnTo>
                      <a:pt x="1692" y="5382"/>
                    </a:lnTo>
                    <a:lnTo>
                      <a:pt x="1" y="7121"/>
                    </a:lnTo>
                    <a:lnTo>
                      <a:pt x="596" y="7121"/>
                    </a:lnTo>
                    <a:lnTo>
                      <a:pt x="2025" y="5692"/>
                    </a:lnTo>
                    <a:cubicBezTo>
                      <a:pt x="2120" y="5597"/>
                      <a:pt x="2144" y="5502"/>
                      <a:pt x="2144" y="5382"/>
                    </a:cubicBezTo>
                    <a:lnTo>
                      <a:pt x="2144" y="2263"/>
                    </a:lnTo>
                    <a:lnTo>
                      <a:pt x="1692" y="0"/>
                    </a:lnTo>
                    <a:close/>
                  </a:path>
                </a:pathLst>
              </a:custGeom>
              <a:solidFill>
                <a:srgbClr val="B0B3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5"/>
              <p:cNvSpPr/>
              <p:nvPr/>
            </p:nvSpPr>
            <p:spPr>
              <a:xfrm>
                <a:off x="4838129" y="3832841"/>
                <a:ext cx="359822" cy="317858"/>
              </a:xfrm>
              <a:custGeom>
                <a:avLst/>
                <a:gdLst/>
                <a:ahLst/>
                <a:cxnLst/>
                <a:rect l="l" t="t" r="r" b="b"/>
                <a:pathLst>
                  <a:path w="8789" h="7764" extrusionOk="0">
                    <a:moveTo>
                      <a:pt x="263" y="0"/>
                    </a:moveTo>
                    <a:cubicBezTo>
                      <a:pt x="120" y="0"/>
                      <a:pt x="1" y="120"/>
                      <a:pt x="1" y="262"/>
                    </a:cubicBezTo>
                    <a:lnTo>
                      <a:pt x="1" y="7502"/>
                    </a:lnTo>
                    <a:cubicBezTo>
                      <a:pt x="1" y="7645"/>
                      <a:pt x="120" y="7764"/>
                      <a:pt x="263" y="7764"/>
                    </a:cubicBezTo>
                    <a:lnTo>
                      <a:pt x="6645" y="7764"/>
                    </a:lnTo>
                    <a:lnTo>
                      <a:pt x="8789" y="5644"/>
                    </a:lnTo>
                    <a:lnTo>
                      <a:pt x="8789" y="262"/>
                    </a:lnTo>
                    <a:cubicBezTo>
                      <a:pt x="8789" y="120"/>
                      <a:pt x="8693" y="0"/>
                      <a:pt x="8527" y="0"/>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5"/>
              <p:cNvSpPr/>
              <p:nvPr/>
            </p:nvSpPr>
            <p:spPr>
              <a:xfrm>
                <a:off x="4836205" y="3833823"/>
                <a:ext cx="28290" cy="317858"/>
              </a:xfrm>
              <a:custGeom>
                <a:avLst/>
                <a:gdLst/>
                <a:ahLst/>
                <a:cxnLst/>
                <a:rect l="l" t="t" r="r" b="b"/>
                <a:pathLst>
                  <a:path w="691" h="7764" extrusionOk="0">
                    <a:moveTo>
                      <a:pt x="286" y="0"/>
                    </a:moveTo>
                    <a:cubicBezTo>
                      <a:pt x="119" y="0"/>
                      <a:pt x="0" y="119"/>
                      <a:pt x="0" y="262"/>
                    </a:cubicBezTo>
                    <a:lnTo>
                      <a:pt x="0" y="7502"/>
                    </a:lnTo>
                    <a:cubicBezTo>
                      <a:pt x="0" y="7645"/>
                      <a:pt x="119" y="7764"/>
                      <a:pt x="286" y="7764"/>
                    </a:cubicBezTo>
                    <a:lnTo>
                      <a:pt x="691" y="7764"/>
                    </a:lnTo>
                    <a:cubicBezTo>
                      <a:pt x="548" y="7764"/>
                      <a:pt x="429" y="7645"/>
                      <a:pt x="429" y="7502"/>
                    </a:cubicBezTo>
                    <a:lnTo>
                      <a:pt x="429" y="262"/>
                    </a:lnTo>
                    <a:cubicBezTo>
                      <a:pt x="429" y="119"/>
                      <a:pt x="548" y="0"/>
                      <a:pt x="691" y="0"/>
                    </a:cubicBezTo>
                    <a:close/>
                  </a:path>
                </a:pathLst>
              </a:custGeom>
              <a:solidFill>
                <a:srgbClr val="D8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5"/>
              <p:cNvSpPr/>
              <p:nvPr/>
            </p:nvSpPr>
            <p:spPr>
              <a:xfrm>
                <a:off x="5111158" y="4063906"/>
                <a:ext cx="86793" cy="87775"/>
              </a:xfrm>
              <a:custGeom>
                <a:avLst/>
                <a:gdLst/>
                <a:ahLst/>
                <a:cxnLst/>
                <a:rect l="l" t="t" r="r" b="b"/>
                <a:pathLst>
                  <a:path w="2120" h="2144" extrusionOk="0">
                    <a:moveTo>
                      <a:pt x="262" y="0"/>
                    </a:moveTo>
                    <a:cubicBezTo>
                      <a:pt x="119" y="0"/>
                      <a:pt x="0" y="120"/>
                      <a:pt x="0" y="262"/>
                    </a:cubicBezTo>
                    <a:lnTo>
                      <a:pt x="0" y="2144"/>
                    </a:lnTo>
                    <a:lnTo>
                      <a:pt x="2120" y="0"/>
                    </a:lnTo>
                    <a:close/>
                  </a:path>
                </a:pathLst>
              </a:custGeom>
              <a:solidFill>
                <a:srgbClr val="D8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p:cNvSpPr/>
              <p:nvPr/>
            </p:nvSpPr>
            <p:spPr>
              <a:xfrm>
                <a:off x="5111158" y="4063906"/>
                <a:ext cx="27307" cy="87775"/>
              </a:xfrm>
              <a:custGeom>
                <a:avLst/>
                <a:gdLst/>
                <a:ahLst/>
                <a:cxnLst/>
                <a:rect l="l" t="t" r="r" b="b"/>
                <a:pathLst>
                  <a:path w="667" h="2144" extrusionOk="0">
                    <a:moveTo>
                      <a:pt x="262" y="0"/>
                    </a:moveTo>
                    <a:cubicBezTo>
                      <a:pt x="119" y="0"/>
                      <a:pt x="0" y="120"/>
                      <a:pt x="0" y="262"/>
                    </a:cubicBezTo>
                    <a:lnTo>
                      <a:pt x="0" y="2144"/>
                    </a:lnTo>
                    <a:lnTo>
                      <a:pt x="405" y="1739"/>
                    </a:lnTo>
                    <a:lnTo>
                      <a:pt x="405" y="262"/>
                    </a:lnTo>
                    <a:cubicBezTo>
                      <a:pt x="405" y="120"/>
                      <a:pt x="524" y="0"/>
                      <a:pt x="667"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p:cNvSpPr/>
              <p:nvPr/>
            </p:nvSpPr>
            <p:spPr>
              <a:xfrm>
                <a:off x="4838129" y="3832841"/>
                <a:ext cx="359822" cy="67305"/>
              </a:xfrm>
              <a:custGeom>
                <a:avLst/>
                <a:gdLst/>
                <a:ahLst/>
                <a:cxnLst/>
                <a:rect l="l" t="t" r="r" b="b"/>
                <a:pathLst>
                  <a:path w="8789" h="1644" extrusionOk="0">
                    <a:moveTo>
                      <a:pt x="263" y="0"/>
                    </a:moveTo>
                    <a:cubicBezTo>
                      <a:pt x="120" y="0"/>
                      <a:pt x="1" y="120"/>
                      <a:pt x="1" y="262"/>
                    </a:cubicBezTo>
                    <a:lnTo>
                      <a:pt x="1" y="1644"/>
                    </a:lnTo>
                    <a:lnTo>
                      <a:pt x="8789" y="1644"/>
                    </a:lnTo>
                    <a:lnTo>
                      <a:pt x="8789" y="262"/>
                    </a:lnTo>
                    <a:cubicBezTo>
                      <a:pt x="8789" y="120"/>
                      <a:pt x="8693" y="0"/>
                      <a:pt x="8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p:cNvSpPr/>
              <p:nvPr/>
            </p:nvSpPr>
            <p:spPr>
              <a:xfrm>
                <a:off x="4836205" y="3832841"/>
                <a:ext cx="28290" cy="66323"/>
              </a:xfrm>
              <a:custGeom>
                <a:avLst/>
                <a:gdLst/>
                <a:ahLst/>
                <a:cxnLst/>
                <a:rect l="l" t="t" r="r" b="b"/>
                <a:pathLst>
                  <a:path w="691" h="1620" extrusionOk="0">
                    <a:moveTo>
                      <a:pt x="286" y="0"/>
                    </a:moveTo>
                    <a:cubicBezTo>
                      <a:pt x="119" y="0"/>
                      <a:pt x="0" y="120"/>
                      <a:pt x="0" y="262"/>
                    </a:cubicBezTo>
                    <a:lnTo>
                      <a:pt x="0" y="1620"/>
                    </a:lnTo>
                    <a:lnTo>
                      <a:pt x="429" y="1620"/>
                    </a:lnTo>
                    <a:lnTo>
                      <a:pt x="429" y="262"/>
                    </a:lnTo>
                    <a:cubicBezTo>
                      <a:pt x="429" y="120"/>
                      <a:pt x="548" y="0"/>
                      <a:pt x="691" y="0"/>
                    </a:cubicBezTo>
                    <a:close/>
                  </a:path>
                </a:pathLst>
              </a:custGeom>
              <a:solidFill>
                <a:srgbClr val="CC9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5"/>
              <p:cNvSpPr/>
              <p:nvPr/>
            </p:nvSpPr>
            <p:spPr>
              <a:xfrm>
                <a:off x="4903469" y="3800662"/>
                <a:ext cx="12732" cy="73160"/>
              </a:xfrm>
              <a:custGeom>
                <a:avLst/>
                <a:gdLst/>
                <a:ahLst/>
                <a:cxnLst/>
                <a:rect l="l" t="t" r="r" b="b"/>
                <a:pathLst>
                  <a:path w="311" h="1787" extrusionOk="0">
                    <a:moveTo>
                      <a:pt x="143" y="1"/>
                    </a:moveTo>
                    <a:cubicBezTo>
                      <a:pt x="72" y="1"/>
                      <a:pt x="1" y="72"/>
                      <a:pt x="1" y="143"/>
                    </a:cubicBezTo>
                    <a:lnTo>
                      <a:pt x="1" y="1644"/>
                    </a:lnTo>
                    <a:cubicBezTo>
                      <a:pt x="1" y="1739"/>
                      <a:pt x="72" y="1787"/>
                      <a:pt x="143" y="1787"/>
                    </a:cubicBezTo>
                    <a:cubicBezTo>
                      <a:pt x="239" y="1787"/>
                      <a:pt x="310" y="1691"/>
                      <a:pt x="310" y="1644"/>
                    </a:cubicBezTo>
                    <a:lnTo>
                      <a:pt x="310" y="143"/>
                    </a:lnTo>
                    <a:cubicBezTo>
                      <a:pt x="310" y="72"/>
                      <a:pt x="239" y="1"/>
                      <a:pt x="143" y="1"/>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5"/>
              <p:cNvSpPr/>
              <p:nvPr/>
            </p:nvSpPr>
            <p:spPr>
              <a:xfrm>
                <a:off x="4957101" y="3800662"/>
                <a:ext cx="13674" cy="73160"/>
              </a:xfrm>
              <a:custGeom>
                <a:avLst/>
                <a:gdLst/>
                <a:ahLst/>
                <a:cxnLst/>
                <a:rect l="l" t="t" r="r" b="b"/>
                <a:pathLst>
                  <a:path w="334" h="1787" extrusionOk="0">
                    <a:moveTo>
                      <a:pt x="143" y="1"/>
                    </a:moveTo>
                    <a:cubicBezTo>
                      <a:pt x="72" y="1"/>
                      <a:pt x="0" y="72"/>
                      <a:pt x="0" y="143"/>
                    </a:cubicBezTo>
                    <a:lnTo>
                      <a:pt x="0" y="1644"/>
                    </a:lnTo>
                    <a:cubicBezTo>
                      <a:pt x="0" y="1739"/>
                      <a:pt x="72" y="1787"/>
                      <a:pt x="143" y="1787"/>
                    </a:cubicBezTo>
                    <a:cubicBezTo>
                      <a:pt x="238" y="1787"/>
                      <a:pt x="334" y="1691"/>
                      <a:pt x="310" y="1644"/>
                    </a:cubicBezTo>
                    <a:lnTo>
                      <a:pt x="310" y="143"/>
                    </a:lnTo>
                    <a:cubicBezTo>
                      <a:pt x="310" y="72"/>
                      <a:pt x="238" y="1"/>
                      <a:pt x="143" y="1"/>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5011674" y="3800662"/>
                <a:ext cx="12732" cy="73160"/>
              </a:xfrm>
              <a:custGeom>
                <a:avLst/>
                <a:gdLst/>
                <a:ahLst/>
                <a:cxnLst/>
                <a:rect l="l" t="t" r="r" b="b"/>
                <a:pathLst>
                  <a:path w="311" h="1787" extrusionOk="0">
                    <a:moveTo>
                      <a:pt x="168" y="1"/>
                    </a:moveTo>
                    <a:cubicBezTo>
                      <a:pt x="72" y="1"/>
                      <a:pt x="1" y="72"/>
                      <a:pt x="1" y="143"/>
                    </a:cubicBezTo>
                    <a:lnTo>
                      <a:pt x="1" y="1644"/>
                    </a:lnTo>
                    <a:cubicBezTo>
                      <a:pt x="1" y="1739"/>
                      <a:pt x="72" y="1787"/>
                      <a:pt x="168" y="1787"/>
                    </a:cubicBezTo>
                    <a:cubicBezTo>
                      <a:pt x="239" y="1787"/>
                      <a:pt x="311" y="1691"/>
                      <a:pt x="311" y="1644"/>
                    </a:cubicBezTo>
                    <a:lnTo>
                      <a:pt x="311" y="143"/>
                    </a:lnTo>
                    <a:cubicBezTo>
                      <a:pt x="311" y="72"/>
                      <a:pt x="239" y="1"/>
                      <a:pt x="168" y="1"/>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5065305" y="3800662"/>
                <a:ext cx="13715" cy="73160"/>
              </a:xfrm>
              <a:custGeom>
                <a:avLst/>
                <a:gdLst/>
                <a:ahLst/>
                <a:cxnLst/>
                <a:rect l="l" t="t" r="r" b="b"/>
                <a:pathLst>
                  <a:path w="335" h="1787" extrusionOk="0">
                    <a:moveTo>
                      <a:pt x="167" y="1"/>
                    </a:moveTo>
                    <a:cubicBezTo>
                      <a:pt x="72" y="1"/>
                      <a:pt x="1" y="72"/>
                      <a:pt x="1" y="143"/>
                    </a:cubicBezTo>
                    <a:lnTo>
                      <a:pt x="1" y="1644"/>
                    </a:lnTo>
                    <a:cubicBezTo>
                      <a:pt x="1" y="1739"/>
                      <a:pt x="72" y="1787"/>
                      <a:pt x="167" y="1787"/>
                    </a:cubicBezTo>
                    <a:cubicBezTo>
                      <a:pt x="239" y="1787"/>
                      <a:pt x="334" y="1691"/>
                      <a:pt x="310" y="1644"/>
                    </a:cubicBezTo>
                    <a:lnTo>
                      <a:pt x="310" y="143"/>
                    </a:lnTo>
                    <a:cubicBezTo>
                      <a:pt x="310" y="72"/>
                      <a:pt x="239" y="1"/>
                      <a:pt x="167" y="1"/>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5"/>
              <p:cNvSpPr/>
              <p:nvPr/>
            </p:nvSpPr>
            <p:spPr>
              <a:xfrm>
                <a:off x="5120902" y="3800662"/>
                <a:ext cx="11709" cy="73160"/>
              </a:xfrm>
              <a:custGeom>
                <a:avLst/>
                <a:gdLst/>
                <a:ahLst/>
                <a:cxnLst/>
                <a:rect l="l" t="t" r="r" b="b"/>
                <a:pathLst>
                  <a:path w="286" h="1787" extrusionOk="0">
                    <a:moveTo>
                      <a:pt x="143" y="1"/>
                    </a:moveTo>
                    <a:cubicBezTo>
                      <a:pt x="48" y="1"/>
                      <a:pt x="0" y="72"/>
                      <a:pt x="0" y="143"/>
                    </a:cubicBezTo>
                    <a:lnTo>
                      <a:pt x="0" y="1644"/>
                    </a:lnTo>
                    <a:cubicBezTo>
                      <a:pt x="0" y="1739"/>
                      <a:pt x="48" y="1787"/>
                      <a:pt x="143" y="1787"/>
                    </a:cubicBezTo>
                    <a:cubicBezTo>
                      <a:pt x="238" y="1787"/>
                      <a:pt x="286" y="1691"/>
                      <a:pt x="286" y="1644"/>
                    </a:cubicBezTo>
                    <a:lnTo>
                      <a:pt x="286" y="143"/>
                    </a:lnTo>
                    <a:cubicBezTo>
                      <a:pt x="286" y="72"/>
                      <a:pt x="215" y="1"/>
                      <a:pt x="143" y="1"/>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a:off x="4963938" y="3945917"/>
                <a:ext cx="39016" cy="39057"/>
              </a:xfrm>
              <a:custGeom>
                <a:avLst/>
                <a:gdLst/>
                <a:ahLst/>
                <a:cxnLst/>
                <a:rect l="l" t="t" r="r" b="b"/>
                <a:pathLst>
                  <a:path w="953" h="954" extrusionOk="0">
                    <a:moveTo>
                      <a:pt x="476" y="1"/>
                    </a:moveTo>
                    <a:cubicBezTo>
                      <a:pt x="214" y="1"/>
                      <a:pt x="0" y="215"/>
                      <a:pt x="0" y="477"/>
                    </a:cubicBezTo>
                    <a:cubicBezTo>
                      <a:pt x="0" y="739"/>
                      <a:pt x="214" y="953"/>
                      <a:pt x="476" y="953"/>
                    </a:cubicBezTo>
                    <a:cubicBezTo>
                      <a:pt x="762" y="953"/>
                      <a:pt x="953" y="739"/>
                      <a:pt x="953" y="477"/>
                    </a:cubicBezTo>
                    <a:cubicBezTo>
                      <a:pt x="953" y="215"/>
                      <a:pt x="762" y="1"/>
                      <a:pt x="4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p:cNvSpPr/>
              <p:nvPr/>
            </p:nvSpPr>
            <p:spPr>
              <a:xfrm>
                <a:off x="5031202" y="3945917"/>
                <a:ext cx="39016" cy="39057"/>
              </a:xfrm>
              <a:custGeom>
                <a:avLst/>
                <a:gdLst/>
                <a:ahLst/>
                <a:cxnLst/>
                <a:rect l="l" t="t" r="r" b="b"/>
                <a:pathLst>
                  <a:path w="953" h="954" extrusionOk="0">
                    <a:moveTo>
                      <a:pt x="477" y="1"/>
                    </a:moveTo>
                    <a:cubicBezTo>
                      <a:pt x="215" y="1"/>
                      <a:pt x="0" y="215"/>
                      <a:pt x="0" y="477"/>
                    </a:cubicBezTo>
                    <a:cubicBezTo>
                      <a:pt x="0" y="739"/>
                      <a:pt x="215" y="953"/>
                      <a:pt x="477" y="953"/>
                    </a:cubicBezTo>
                    <a:cubicBezTo>
                      <a:pt x="738" y="953"/>
                      <a:pt x="953" y="739"/>
                      <a:pt x="953" y="477"/>
                    </a:cubicBezTo>
                    <a:cubicBezTo>
                      <a:pt x="953" y="215"/>
                      <a:pt x="762" y="1"/>
                      <a:pt x="4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5"/>
              <p:cNvSpPr/>
              <p:nvPr/>
            </p:nvSpPr>
            <p:spPr>
              <a:xfrm>
                <a:off x="5097484" y="3945917"/>
                <a:ext cx="39057" cy="39057"/>
              </a:xfrm>
              <a:custGeom>
                <a:avLst/>
                <a:gdLst/>
                <a:ahLst/>
                <a:cxnLst/>
                <a:rect l="l" t="t" r="r" b="b"/>
                <a:pathLst>
                  <a:path w="954" h="954" extrusionOk="0">
                    <a:moveTo>
                      <a:pt x="477" y="1"/>
                    </a:moveTo>
                    <a:cubicBezTo>
                      <a:pt x="215" y="1"/>
                      <a:pt x="1" y="215"/>
                      <a:pt x="1" y="477"/>
                    </a:cubicBezTo>
                    <a:cubicBezTo>
                      <a:pt x="1" y="739"/>
                      <a:pt x="215" y="953"/>
                      <a:pt x="477" y="953"/>
                    </a:cubicBezTo>
                    <a:cubicBezTo>
                      <a:pt x="739" y="953"/>
                      <a:pt x="953" y="739"/>
                      <a:pt x="953" y="477"/>
                    </a:cubicBezTo>
                    <a:cubicBezTo>
                      <a:pt x="953" y="215"/>
                      <a:pt x="739" y="1"/>
                      <a:pt x="4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5"/>
              <p:cNvSpPr/>
              <p:nvPr/>
            </p:nvSpPr>
            <p:spPr>
              <a:xfrm>
                <a:off x="4963938" y="4006385"/>
                <a:ext cx="39016" cy="39016"/>
              </a:xfrm>
              <a:custGeom>
                <a:avLst/>
                <a:gdLst/>
                <a:ahLst/>
                <a:cxnLst/>
                <a:rect l="l" t="t" r="r" b="b"/>
                <a:pathLst>
                  <a:path w="953" h="953" extrusionOk="0">
                    <a:moveTo>
                      <a:pt x="476" y="0"/>
                    </a:moveTo>
                    <a:cubicBezTo>
                      <a:pt x="214" y="0"/>
                      <a:pt x="0" y="215"/>
                      <a:pt x="0" y="477"/>
                    </a:cubicBezTo>
                    <a:cubicBezTo>
                      <a:pt x="0" y="762"/>
                      <a:pt x="214" y="953"/>
                      <a:pt x="476" y="953"/>
                    </a:cubicBezTo>
                    <a:cubicBezTo>
                      <a:pt x="762" y="953"/>
                      <a:pt x="953" y="762"/>
                      <a:pt x="953" y="477"/>
                    </a:cubicBezTo>
                    <a:cubicBezTo>
                      <a:pt x="953" y="239"/>
                      <a:pt x="762" y="48"/>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5"/>
              <p:cNvSpPr/>
              <p:nvPr/>
            </p:nvSpPr>
            <p:spPr>
              <a:xfrm>
                <a:off x="5097484" y="4006385"/>
                <a:ext cx="39057" cy="39016"/>
              </a:xfrm>
              <a:custGeom>
                <a:avLst/>
                <a:gdLst/>
                <a:ahLst/>
                <a:cxnLst/>
                <a:rect l="l" t="t" r="r" b="b"/>
                <a:pathLst>
                  <a:path w="954" h="953" extrusionOk="0">
                    <a:moveTo>
                      <a:pt x="477" y="0"/>
                    </a:moveTo>
                    <a:cubicBezTo>
                      <a:pt x="215" y="0"/>
                      <a:pt x="1" y="215"/>
                      <a:pt x="1" y="477"/>
                    </a:cubicBezTo>
                    <a:cubicBezTo>
                      <a:pt x="1" y="762"/>
                      <a:pt x="215" y="953"/>
                      <a:pt x="477" y="953"/>
                    </a:cubicBezTo>
                    <a:cubicBezTo>
                      <a:pt x="739" y="953"/>
                      <a:pt x="953" y="762"/>
                      <a:pt x="953" y="477"/>
                    </a:cubicBezTo>
                    <a:cubicBezTo>
                      <a:pt x="953" y="239"/>
                      <a:pt x="739" y="48"/>
                      <a:pt x="4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5"/>
              <p:cNvSpPr/>
              <p:nvPr/>
            </p:nvSpPr>
            <p:spPr>
              <a:xfrm>
                <a:off x="5031202" y="4006385"/>
                <a:ext cx="39016" cy="39016"/>
              </a:xfrm>
              <a:custGeom>
                <a:avLst/>
                <a:gdLst/>
                <a:ahLst/>
                <a:cxnLst/>
                <a:rect l="l" t="t" r="r" b="b"/>
                <a:pathLst>
                  <a:path w="953" h="953" extrusionOk="0">
                    <a:moveTo>
                      <a:pt x="477" y="0"/>
                    </a:moveTo>
                    <a:cubicBezTo>
                      <a:pt x="215" y="0"/>
                      <a:pt x="0" y="215"/>
                      <a:pt x="0" y="477"/>
                    </a:cubicBezTo>
                    <a:cubicBezTo>
                      <a:pt x="0" y="762"/>
                      <a:pt x="215" y="953"/>
                      <a:pt x="477" y="953"/>
                    </a:cubicBezTo>
                    <a:cubicBezTo>
                      <a:pt x="738" y="953"/>
                      <a:pt x="953" y="762"/>
                      <a:pt x="953" y="477"/>
                    </a:cubicBezTo>
                    <a:cubicBezTo>
                      <a:pt x="953" y="239"/>
                      <a:pt x="762" y="48"/>
                      <a:pt x="4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5"/>
              <p:cNvSpPr/>
              <p:nvPr/>
            </p:nvSpPr>
            <p:spPr>
              <a:xfrm>
                <a:off x="5031202" y="4068778"/>
                <a:ext cx="39016" cy="39057"/>
              </a:xfrm>
              <a:custGeom>
                <a:avLst/>
                <a:gdLst/>
                <a:ahLst/>
                <a:cxnLst/>
                <a:rect l="l" t="t" r="r" b="b"/>
                <a:pathLst>
                  <a:path w="953" h="954" extrusionOk="0">
                    <a:moveTo>
                      <a:pt x="477" y="1"/>
                    </a:moveTo>
                    <a:cubicBezTo>
                      <a:pt x="215" y="1"/>
                      <a:pt x="0" y="215"/>
                      <a:pt x="0" y="477"/>
                    </a:cubicBezTo>
                    <a:cubicBezTo>
                      <a:pt x="0" y="739"/>
                      <a:pt x="215" y="953"/>
                      <a:pt x="477" y="953"/>
                    </a:cubicBezTo>
                    <a:cubicBezTo>
                      <a:pt x="738" y="953"/>
                      <a:pt x="953" y="739"/>
                      <a:pt x="953" y="477"/>
                    </a:cubicBezTo>
                    <a:cubicBezTo>
                      <a:pt x="953" y="239"/>
                      <a:pt x="762" y="24"/>
                      <a:pt x="4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5"/>
              <p:cNvSpPr/>
              <p:nvPr/>
            </p:nvSpPr>
            <p:spPr>
              <a:xfrm>
                <a:off x="4963938" y="4068778"/>
                <a:ext cx="39016" cy="39057"/>
              </a:xfrm>
              <a:custGeom>
                <a:avLst/>
                <a:gdLst/>
                <a:ahLst/>
                <a:cxnLst/>
                <a:rect l="l" t="t" r="r" b="b"/>
                <a:pathLst>
                  <a:path w="953" h="954" extrusionOk="0">
                    <a:moveTo>
                      <a:pt x="476" y="1"/>
                    </a:moveTo>
                    <a:cubicBezTo>
                      <a:pt x="214" y="1"/>
                      <a:pt x="0" y="215"/>
                      <a:pt x="0" y="477"/>
                    </a:cubicBezTo>
                    <a:cubicBezTo>
                      <a:pt x="0" y="739"/>
                      <a:pt x="214" y="953"/>
                      <a:pt x="476" y="953"/>
                    </a:cubicBezTo>
                    <a:cubicBezTo>
                      <a:pt x="762" y="953"/>
                      <a:pt x="953" y="739"/>
                      <a:pt x="953" y="477"/>
                    </a:cubicBezTo>
                    <a:cubicBezTo>
                      <a:pt x="953" y="239"/>
                      <a:pt x="762" y="24"/>
                      <a:pt x="4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5"/>
              <p:cNvSpPr/>
              <p:nvPr/>
            </p:nvSpPr>
            <p:spPr>
              <a:xfrm>
                <a:off x="4965862" y="3945917"/>
                <a:ext cx="28330" cy="39057"/>
              </a:xfrm>
              <a:custGeom>
                <a:avLst/>
                <a:gdLst/>
                <a:ahLst/>
                <a:cxnLst/>
                <a:rect l="l" t="t" r="r" b="b"/>
                <a:pathLst>
                  <a:path w="692" h="954" extrusionOk="0">
                    <a:moveTo>
                      <a:pt x="477" y="1"/>
                    </a:moveTo>
                    <a:cubicBezTo>
                      <a:pt x="215" y="1"/>
                      <a:pt x="1" y="215"/>
                      <a:pt x="1" y="477"/>
                    </a:cubicBezTo>
                    <a:cubicBezTo>
                      <a:pt x="1" y="739"/>
                      <a:pt x="191" y="953"/>
                      <a:pt x="477" y="953"/>
                    </a:cubicBezTo>
                    <a:cubicBezTo>
                      <a:pt x="525" y="953"/>
                      <a:pt x="620" y="930"/>
                      <a:pt x="691" y="882"/>
                    </a:cubicBezTo>
                    <a:cubicBezTo>
                      <a:pt x="501" y="811"/>
                      <a:pt x="406" y="644"/>
                      <a:pt x="406" y="477"/>
                    </a:cubicBezTo>
                    <a:cubicBezTo>
                      <a:pt x="406" y="287"/>
                      <a:pt x="525" y="120"/>
                      <a:pt x="691" y="49"/>
                    </a:cubicBezTo>
                    <a:cubicBezTo>
                      <a:pt x="620" y="25"/>
                      <a:pt x="572" y="1"/>
                      <a:pt x="477"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5"/>
              <p:cNvSpPr/>
              <p:nvPr/>
            </p:nvSpPr>
            <p:spPr>
              <a:xfrm>
                <a:off x="5031202" y="3945917"/>
                <a:ext cx="28290" cy="39057"/>
              </a:xfrm>
              <a:custGeom>
                <a:avLst/>
                <a:gdLst/>
                <a:ahLst/>
                <a:cxnLst/>
                <a:rect l="l" t="t" r="r" b="b"/>
                <a:pathLst>
                  <a:path w="691" h="954" extrusionOk="0">
                    <a:moveTo>
                      <a:pt x="477" y="1"/>
                    </a:moveTo>
                    <a:cubicBezTo>
                      <a:pt x="215" y="1"/>
                      <a:pt x="0" y="215"/>
                      <a:pt x="0" y="477"/>
                    </a:cubicBezTo>
                    <a:cubicBezTo>
                      <a:pt x="0" y="739"/>
                      <a:pt x="215" y="953"/>
                      <a:pt x="477" y="953"/>
                    </a:cubicBezTo>
                    <a:cubicBezTo>
                      <a:pt x="548" y="953"/>
                      <a:pt x="619" y="930"/>
                      <a:pt x="691" y="882"/>
                    </a:cubicBezTo>
                    <a:cubicBezTo>
                      <a:pt x="548" y="811"/>
                      <a:pt x="429" y="644"/>
                      <a:pt x="429" y="477"/>
                    </a:cubicBezTo>
                    <a:cubicBezTo>
                      <a:pt x="429" y="287"/>
                      <a:pt x="548" y="120"/>
                      <a:pt x="691" y="49"/>
                    </a:cubicBezTo>
                    <a:cubicBezTo>
                      <a:pt x="619" y="25"/>
                      <a:pt x="572" y="1"/>
                      <a:pt x="477"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5"/>
              <p:cNvSpPr/>
              <p:nvPr/>
            </p:nvSpPr>
            <p:spPr>
              <a:xfrm>
                <a:off x="5097484" y="3945917"/>
                <a:ext cx="27348" cy="39057"/>
              </a:xfrm>
              <a:custGeom>
                <a:avLst/>
                <a:gdLst/>
                <a:ahLst/>
                <a:cxnLst/>
                <a:rect l="l" t="t" r="r" b="b"/>
                <a:pathLst>
                  <a:path w="668" h="954" extrusionOk="0">
                    <a:moveTo>
                      <a:pt x="477" y="1"/>
                    </a:moveTo>
                    <a:cubicBezTo>
                      <a:pt x="191" y="1"/>
                      <a:pt x="1" y="215"/>
                      <a:pt x="1" y="477"/>
                    </a:cubicBezTo>
                    <a:cubicBezTo>
                      <a:pt x="1" y="739"/>
                      <a:pt x="191" y="953"/>
                      <a:pt x="477" y="953"/>
                    </a:cubicBezTo>
                    <a:cubicBezTo>
                      <a:pt x="525" y="953"/>
                      <a:pt x="620" y="930"/>
                      <a:pt x="667" y="882"/>
                    </a:cubicBezTo>
                    <a:cubicBezTo>
                      <a:pt x="525" y="811"/>
                      <a:pt x="405" y="644"/>
                      <a:pt x="405" y="477"/>
                    </a:cubicBezTo>
                    <a:cubicBezTo>
                      <a:pt x="405" y="287"/>
                      <a:pt x="525" y="120"/>
                      <a:pt x="667" y="49"/>
                    </a:cubicBezTo>
                    <a:cubicBezTo>
                      <a:pt x="620" y="25"/>
                      <a:pt x="572" y="1"/>
                      <a:pt x="477"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5"/>
              <p:cNvSpPr/>
              <p:nvPr/>
            </p:nvSpPr>
            <p:spPr>
              <a:xfrm>
                <a:off x="4965862" y="4006385"/>
                <a:ext cx="28330" cy="39016"/>
              </a:xfrm>
              <a:custGeom>
                <a:avLst/>
                <a:gdLst/>
                <a:ahLst/>
                <a:cxnLst/>
                <a:rect l="l" t="t" r="r" b="b"/>
                <a:pathLst>
                  <a:path w="692" h="953" extrusionOk="0">
                    <a:moveTo>
                      <a:pt x="477" y="0"/>
                    </a:moveTo>
                    <a:cubicBezTo>
                      <a:pt x="215" y="0"/>
                      <a:pt x="1" y="215"/>
                      <a:pt x="1" y="477"/>
                    </a:cubicBezTo>
                    <a:cubicBezTo>
                      <a:pt x="1" y="762"/>
                      <a:pt x="191" y="953"/>
                      <a:pt x="477" y="953"/>
                    </a:cubicBezTo>
                    <a:cubicBezTo>
                      <a:pt x="525" y="953"/>
                      <a:pt x="620" y="929"/>
                      <a:pt x="691" y="905"/>
                    </a:cubicBezTo>
                    <a:cubicBezTo>
                      <a:pt x="501" y="834"/>
                      <a:pt x="406" y="691"/>
                      <a:pt x="406" y="477"/>
                    </a:cubicBezTo>
                    <a:cubicBezTo>
                      <a:pt x="406" y="310"/>
                      <a:pt x="525" y="119"/>
                      <a:pt x="691" y="72"/>
                    </a:cubicBezTo>
                    <a:cubicBezTo>
                      <a:pt x="620" y="48"/>
                      <a:pt x="572" y="0"/>
                      <a:pt x="477"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5"/>
              <p:cNvSpPr/>
              <p:nvPr/>
            </p:nvSpPr>
            <p:spPr>
              <a:xfrm>
                <a:off x="5097484" y="4006385"/>
                <a:ext cx="27348" cy="39016"/>
              </a:xfrm>
              <a:custGeom>
                <a:avLst/>
                <a:gdLst/>
                <a:ahLst/>
                <a:cxnLst/>
                <a:rect l="l" t="t" r="r" b="b"/>
                <a:pathLst>
                  <a:path w="668" h="953" extrusionOk="0">
                    <a:moveTo>
                      <a:pt x="477" y="0"/>
                    </a:moveTo>
                    <a:cubicBezTo>
                      <a:pt x="191" y="0"/>
                      <a:pt x="1" y="215"/>
                      <a:pt x="1" y="477"/>
                    </a:cubicBezTo>
                    <a:cubicBezTo>
                      <a:pt x="1" y="762"/>
                      <a:pt x="191" y="953"/>
                      <a:pt x="477" y="953"/>
                    </a:cubicBezTo>
                    <a:cubicBezTo>
                      <a:pt x="525" y="953"/>
                      <a:pt x="620" y="929"/>
                      <a:pt x="667" y="905"/>
                    </a:cubicBezTo>
                    <a:cubicBezTo>
                      <a:pt x="525" y="834"/>
                      <a:pt x="405" y="691"/>
                      <a:pt x="405" y="477"/>
                    </a:cubicBezTo>
                    <a:cubicBezTo>
                      <a:pt x="405" y="310"/>
                      <a:pt x="525" y="119"/>
                      <a:pt x="667" y="72"/>
                    </a:cubicBezTo>
                    <a:cubicBezTo>
                      <a:pt x="620" y="48"/>
                      <a:pt x="572" y="0"/>
                      <a:pt x="477"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5"/>
              <p:cNvSpPr/>
              <p:nvPr/>
            </p:nvSpPr>
            <p:spPr>
              <a:xfrm>
                <a:off x="5031202" y="4006385"/>
                <a:ext cx="28290" cy="39016"/>
              </a:xfrm>
              <a:custGeom>
                <a:avLst/>
                <a:gdLst/>
                <a:ahLst/>
                <a:cxnLst/>
                <a:rect l="l" t="t" r="r" b="b"/>
                <a:pathLst>
                  <a:path w="691" h="953" extrusionOk="0">
                    <a:moveTo>
                      <a:pt x="477" y="0"/>
                    </a:moveTo>
                    <a:cubicBezTo>
                      <a:pt x="215" y="0"/>
                      <a:pt x="0" y="215"/>
                      <a:pt x="0" y="477"/>
                    </a:cubicBezTo>
                    <a:cubicBezTo>
                      <a:pt x="0" y="762"/>
                      <a:pt x="215" y="953"/>
                      <a:pt x="477" y="953"/>
                    </a:cubicBezTo>
                    <a:cubicBezTo>
                      <a:pt x="548" y="953"/>
                      <a:pt x="619" y="929"/>
                      <a:pt x="691" y="905"/>
                    </a:cubicBezTo>
                    <a:cubicBezTo>
                      <a:pt x="548" y="834"/>
                      <a:pt x="429" y="691"/>
                      <a:pt x="429" y="477"/>
                    </a:cubicBezTo>
                    <a:cubicBezTo>
                      <a:pt x="429" y="310"/>
                      <a:pt x="548" y="119"/>
                      <a:pt x="691" y="72"/>
                    </a:cubicBezTo>
                    <a:cubicBezTo>
                      <a:pt x="619" y="48"/>
                      <a:pt x="572" y="0"/>
                      <a:pt x="477"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5"/>
              <p:cNvSpPr/>
              <p:nvPr/>
            </p:nvSpPr>
            <p:spPr>
              <a:xfrm>
                <a:off x="5031202" y="4068778"/>
                <a:ext cx="28290" cy="39057"/>
              </a:xfrm>
              <a:custGeom>
                <a:avLst/>
                <a:gdLst/>
                <a:ahLst/>
                <a:cxnLst/>
                <a:rect l="l" t="t" r="r" b="b"/>
                <a:pathLst>
                  <a:path w="691" h="954" extrusionOk="0">
                    <a:moveTo>
                      <a:pt x="477" y="1"/>
                    </a:moveTo>
                    <a:cubicBezTo>
                      <a:pt x="215" y="1"/>
                      <a:pt x="0" y="215"/>
                      <a:pt x="0" y="477"/>
                    </a:cubicBezTo>
                    <a:cubicBezTo>
                      <a:pt x="0" y="739"/>
                      <a:pt x="215" y="953"/>
                      <a:pt x="477" y="953"/>
                    </a:cubicBezTo>
                    <a:cubicBezTo>
                      <a:pt x="548" y="953"/>
                      <a:pt x="619" y="929"/>
                      <a:pt x="691" y="905"/>
                    </a:cubicBezTo>
                    <a:cubicBezTo>
                      <a:pt x="548" y="834"/>
                      <a:pt x="429" y="691"/>
                      <a:pt x="429" y="477"/>
                    </a:cubicBezTo>
                    <a:cubicBezTo>
                      <a:pt x="429" y="310"/>
                      <a:pt x="548" y="120"/>
                      <a:pt x="691" y="72"/>
                    </a:cubicBezTo>
                    <a:cubicBezTo>
                      <a:pt x="619" y="24"/>
                      <a:pt x="572" y="1"/>
                      <a:pt x="477"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5"/>
              <p:cNvSpPr/>
              <p:nvPr/>
            </p:nvSpPr>
            <p:spPr>
              <a:xfrm>
                <a:off x="4965862" y="4068778"/>
                <a:ext cx="28330" cy="39057"/>
              </a:xfrm>
              <a:custGeom>
                <a:avLst/>
                <a:gdLst/>
                <a:ahLst/>
                <a:cxnLst/>
                <a:rect l="l" t="t" r="r" b="b"/>
                <a:pathLst>
                  <a:path w="692" h="954" extrusionOk="0">
                    <a:moveTo>
                      <a:pt x="477" y="1"/>
                    </a:moveTo>
                    <a:cubicBezTo>
                      <a:pt x="215" y="1"/>
                      <a:pt x="1" y="215"/>
                      <a:pt x="1" y="477"/>
                    </a:cubicBezTo>
                    <a:cubicBezTo>
                      <a:pt x="1" y="739"/>
                      <a:pt x="191" y="953"/>
                      <a:pt x="477" y="953"/>
                    </a:cubicBezTo>
                    <a:cubicBezTo>
                      <a:pt x="525" y="953"/>
                      <a:pt x="620" y="929"/>
                      <a:pt x="691" y="905"/>
                    </a:cubicBezTo>
                    <a:cubicBezTo>
                      <a:pt x="501" y="834"/>
                      <a:pt x="406" y="691"/>
                      <a:pt x="406" y="477"/>
                    </a:cubicBezTo>
                    <a:cubicBezTo>
                      <a:pt x="406" y="310"/>
                      <a:pt x="525" y="120"/>
                      <a:pt x="691" y="72"/>
                    </a:cubicBezTo>
                    <a:cubicBezTo>
                      <a:pt x="620" y="24"/>
                      <a:pt x="572" y="1"/>
                      <a:pt x="477"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5"/>
              <p:cNvSpPr/>
              <p:nvPr/>
            </p:nvSpPr>
            <p:spPr>
              <a:xfrm>
                <a:off x="4897615" y="3945426"/>
                <a:ext cx="43929" cy="39548"/>
              </a:xfrm>
              <a:custGeom>
                <a:avLst/>
                <a:gdLst/>
                <a:ahLst/>
                <a:cxnLst/>
                <a:rect l="l" t="t" r="r" b="b"/>
                <a:pathLst>
                  <a:path w="1073" h="966" extrusionOk="0">
                    <a:moveTo>
                      <a:pt x="164" y="1"/>
                    </a:moveTo>
                    <a:cubicBezTo>
                      <a:pt x="126" y="1"/>
                      <a:pt x="84" y="13"/>
                      <a:pt x="48" y="37"/>
                    </a:cubicBezTo>
                    <a:cubicBezTo>
                      <a:pt x="1" y="108"/>
                      <a:pt x="1" y="180"/>
                      <a:pt x="48" y="251"/>
                    </a:cubicBezTo>
                    <a:lnTo>
                      <a:pt x="286" y="489"/>
                    </a:lnTo>
                    <a:lnTo>
                      <a:pt x="48" y="727"/>
                    </a:lnTo>
                    <a:cubicBezTo>
                      <a:pt x="1" y="775"/>
                      <a:pt x="1" y="870"/>
                      <a:pt x="48" y="942"/>
                    </a:cubicBezTo>
                    <a:cubicBezTo>
                      <a:pt x="96" y="965"/>
                      <a:pt x="120" y="965"/>
                      <a:pt x="167" y="965"/>
                    </a:cubicBezTo>
                    <a:cubicBezTo>
                      <a:pt x="215" y="965"/>
                      <a:pt x="263" y="965"/>
                      <a:pt x="286" y="942"/>
                    </a:cubicBezTo>
                    <a:lnTo>
                      <a:pt x="525" y="704"/>
                    </a:lnTo>
                    <a:lnTo>
                      <a:pt x="763" y="942"/>
                    </a:lnTo>
                    <a:cubicBezTo>
                      <a:pt x="810" y="965"/>
                      <a:pt x="834" y="965"/>
                      <a:pt x="882" y="965"/>
                    </a:cubicBezTo>
                    <a:cubicBezTo>
                      <a:pt x="953" y="965"/>
                      <a:pt x="977" y="965"/>
                      <a:pt x="1001" y="942"/>
                    </a:cubicBezTo>
                    <a:cubicBezTo>
                      <a:pt x="1072" y="870"/>
                      <a:pt x="1072" y="775"/>
                      <a:pt x="1001" y="727"/>
                    </a:cubicBezTo>
                    <a:lnTo>
                      <a:pt x="715" y="489"/>
                    </a:lnTo>
                    <a:lnTo>
                      <a:pt x="953" y="251"/>
                    </a:lnTo>
                    <a:cubicBezTo>
                      <a:pt x="1001" y="180"/>
                      <a:pt x="1001" y="108"/>
                      <a:pt x="953" y="37"/>
                    </a:cubicBezTo>
                    <a:cubicBezTo>
                      <a:pt x="918" y="13"/>
                      <a:pt x="882" y="1"/>
                      <a:pt x="846" y="1"/>
                    </a:cubicBezTo>
                    <a:cubicBezTo>
                      <a:pt x="810" y="1"/>
                      <a:pt x="775" y="13"/>
                      <a:pt x="739" y="37"/>
                    </a:cubicBezTo>
                    <a:lnTo>
                      <a:pt x="501" y="275"/>
                    </a:lnTo>
                    <a:lnTo>
                      <a:pt x="263" y="37"/>
                    </a:lnTo>
                    <a:cubicBezTo>
                      <a:pt x="239" y="13"/>
                      <a:pt x="203"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5"/>
              <p:cNvSpPr/>
              <p:nvPr/>
            </p:nvSpPr>
            <p:spPr>
              <a:xfrm>
                <a:off x="4897615" y="4007122"/>
                <a:ext cx="43929" cy="40244"/>
              </a:xfrm>
              <a:custGeom>
                <a:avLst/>
                <a:gdLst/>
                <a:ahLst/>
                <a:cxnLst/>
                <a:rect l="l" t="t" r="r" b="b"/>
                <a:pathLst>
                  <a:path w="1073" h="983" extrusionOk="0">
                    <a:moveTo>
                      <a:pt x="164" y="0"/>
                    </a:moveTo>
                    <a:cubicBezTo>
                      <a:pt x="126" y="0"/>
                      <a:pt x="84" y="18"/>
                      <a:pt x="48" y="54"/>
                    </a:cubicBezTo>
                    <a:cubicBezTo>
                      <a:pt x="1" y="101"/>
                      <a:pt x="1" y="197"/>
                      <a:pt x="48" y="268"/>
                    </a:cubicBezTo>
                    <a:lnTo>
                      <a:pt x="286" y="506"/>
                    </a:lnTo>
                    <a:lnTo>
                      <a:pt x="48" y="744"/>
                    </a:lnTo>
                    <a:cubicBezTo>
                      <a:pt x="1" y="792"/>
                      <a:pt x="1" y="887"/>
                      <a:pt x="48" y="935"/>
                    </a:cubicBezTo>
                    <a:cubicBezTo>
                      <a:pt x="96" y="983"/>
                      <a:pt x="120" y="983"/>
                      <a:pt x="167" y="983"/>
                    </a:cubicBezTo>
                    <a:cubicBezTo>
                      <a:pt x="215" y="983"/>
                      <a:pt x="263" y="983"/>
                      <a:pt x="286" y="935"/>
                    </a:cubicBezTo>
                    <a:lnTo>
                      <a:pt x="525" y="697"/>
                    </a:lnTo>
                    <a:lnTo>
                      <a:pt x="763" y="935"/>
                    </a:lnTo>
                    <a:cubicBezTo>
                      <a:pt x="810" y="983"/>
                      <a:pt x="834" y="983"/>
                      <a:pt x="882" y="983"/>
                    </a:cubicBezTo>
                    <a:cubicBezTo>
                      <a:pt x="953" y="983"/>
                      <a:pt x="977" y="983"/>
                      <a:pt x="1001" y="935"/>
                    </a:cubicBezTo>
                    <a:cubicBezTo>
                      <a:pt x="1072" y="887"/>
                      <a:pt x="1072" y="792"/>
                      <a:pt x="1001" y="744"/>
                    </a:cubicBezTo>
                    <a:lnTo>
                      <a:pt x="763" y="506"/>
                    </a:lnTo>
                    <a:lnTo>
                      <a:pt x="1001" y="268"/>
                    </a:lnTo>
                    <a:cubicBezTo>
                      <a:pt x="1001" y="197"/>
                      <a:pt x="1001" y="101"/>
                      <a:pt x="953" y="54"/>
                    </a:cubicBezTo>
                    <a:cubicBezTo>
                      <a:pt x="918" y="18"/>
                      <a:pt x="882" y="0"/>
                      <a:pt x="846" y="0"/>
                    </a:cubicBezTo>
                    <a:cubicBezTo>
                      <a:pt x="810" y="0"/>
                      <a:pt x="775" y="18"/>
                      <a:pt x="739" y="54"/>
                    </a:cubicBezTo>
                    <a:lnTo>
                      <a:pt x="501" y="292"/>
                    </a:lnTo>
                    <a:lnTo>
                      <a:pt x="263" y="54"/>
                    </a:lnTo>
                    <a:cubicBezTo>
                      <a:pt x="239" y="18"/>
                      <a:pt x="203"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5"/>
              <p:cNvSpPr/>
              <p:nvPr/>
            </p:nvSpPr>
            <p:spPr>
              <a:xfrm>
                <a:off x="4897615" y="4069515"/>
                <a:ext cx="43929" cy="39261"/>
              </a:xfrm>
              <a:custGeom>
                <a:avLst/>
                <a:gdLst/>
                <a:ahLst/>
                <a:cxnLst/>
                <a:rect l="l" t="t" r="r" b="b"/>
                <a:pathLst>
                  <a:path w="1073" h="959" extrusionOk="0">
                    <a:moveTo>
                      <a:pt x="164" y="0"/>
                    </a:moveTo>
                    <a:cubicBezTo>
                      <a:pt x="126" y="0"/>
                      <a:pt x="84" y="18"/>
                      <a:pt x="48" y="54"/>
                    </a:cubicBezTo>
                    <a:cubicBezTo>
                      <a:pt x="1" y="102"/>
                      <a:pt x="1" y="197"/>
                      <a:pt x="48" y="244"/>
                    </a:cubicBezTo>
                    <a:lnTo>
                      <a:pt x="286" y="483"/>
                    </a:lnTo>
                    <a:lnTo>
                      <a:pt x="48" y="721"/>
                    </a:lnTo>
                    <a:cubicBezTo>
                      <a:pt x="1" y="792"/>
                      <a:pt x="1" y="887"/>
                      <a:pt x="48" y="935"/>
                    </a:cubicBezTo>
                    <a:cubicBezTo>
                      <a:pt x="96" y="959"/>
                      <a:pt x="120" y="959"/>
                      <a:pt x="167" y="959"/>
                    </a:cubicBezTo>
                    <a:cubicBezTo>
                      <a:pt x="215" y="959"/>
                      <a:pt x="263" y="959"/>
                      <a:pt x="286" y="935"/>
                    </a:cubicBezTo>
                    <a:lnTo>
                      <a:pt x="525" y="697"/>
                    </a:lnTo>
                    <a:lnTo>
                      <a:pt x="763" y="935"/>
                    </a:lnTo>
                    <a:cubicBezTo>
                      <a:pt x="810" y="959"/>
                      <a:pt x="834" y="959"/>
                      <a:pt x="882" y="959"/>
                    </a:cubicBezTo>
                    <a:cubicBezTo>
                      <a:pt x="953" y="959"/>
                      <a:pt x="977" y="959"/>
                      <a:pt x="1001" y="935"/>
                    </a:cubicBezTo>
                    <a:cubicBezTo>
                      <a:pt x="1072" y="887"/>
                      <a:pt x="1072" y="792"/>
                      <a:pt x="1001" y="721"/>
                    </a:cubicBezTo>
                    <a:lnTo>
                      <a:pt x="763" y="483"/>
                    </a:lnTo>
                    <a:lnTo>
                      <a:pt x="1001" y="244"/>
                    </a:lnTo>
                    <a:cubicBezTo>
                      <a:pt x="1001" y="197"/>
                      <a:pt x="1001" y="102"/>
                      <a:pt x="953" y="54"/>
                    </a:cubicBezTo>
                    <a:cubicBezTo>
                      <a:pt x="918" y="18"/>
                      <a:pt x="882" y="0"/>
                      <a:pt x="846" y="0"/>
                    </a:cubicBezTo>
                    <a:cubicBezTo>
                      <a:pt x="810" y="0"/>
                      <a:pt x="775" y="18"/>
                      <a:pt x="739" y="54"/>
                    </a:cubicBezTo>
                    <a:lnTo>
                      <a:pt x="501" y="292"/>
                    </a:lnTo>
                    <a:lnTo>
                      <a:pt x="263" y="54"/>
                    </a:lnTo>
                    <a:cubicBezTo>
                      <a:pt x="239" y="18"/>
                      <a:pt x="203"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Espace réservé du numéro de diapositive 1">
            <a:extLst>
              <a:ext uri="{FF2B5EF4-FFF2-40B4-BE49-F238E27FC236}">
                <a16:creationId xmlns:a16="http://schemas.microsoft.com/office/drawing/2014/main" id="{8643EF92-22B5-3BDD-2537-7C2B6787F2ED}"/>
              </a:ext>
            </a:extLst>
          </p:cNvPr>
          <p:cNvSpPr>
            <a:spLocks noGrp="1"/>
          </p:cNvSpPr>
          <p:nvPr>
            <p:ph type="sldNum" sz="quarter" idx="22"/>
          </p:nvPr>
        </p:nvSpPr>
        <p:spPr/>
        <p:txBody>
          <a:bodyPr/>
          <a:lstStyle/>
          <a:p>
            <a:fld id="{534085DB-8E88-44CC-924E-65E97532B1DB}" type="slidenum">
              <a:rPr lang="fr-FR" smtClean="0"/>
              <a:t>3</a:t>
            </a:fld>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3"/>
                                        </p:tgtEl>
                                        <p:attrNameLst>
                                          <p:attrName>style.visibility</p:attrName>
                                        </p:attrNameLst>
                                      </p:cBhvr>
                                      <p:to>
                                        <p:strVal val="visible"/>
                                      </p:to>
                                    </p:set>
                                    <p:animEffect transition="in" filter="fade">
                                      <p:cBhvr>
                                        <p:cTn id="7" dur="500"/>
                                        <p:tgtEl>
                                          <p:spTgt spid="48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81"/>
                                        </p:tgtEl>
                                        <p:attrNameLst>
                                          <p:attrName>style.visibility</p:attrName>
                                        </p:attrNameLst>
                                      </p:cBhvr>
                                      <p:to>
                                        <p:strVal val="visible"/>
                                      </p:to>
                                    </p:set>
                                    <p:animEffect transition="in" filter="wipe(left)">
                                      <p:cBhvr>
                                        <p:cTn id="11" dur="1000"/>
                                        <p:tgtEl>
                                          <p:spTgt spid="481"/>
                                        </p:tgtEl>
                                      </p:cBhvr>
                                    </p:animEffect>
                                  </p:childTnLst>
                                </p:cTn>
                              </p:par>
                              <p:par>
                                <p:cTn id="12" presetID="22" presetClass="entr" presetSubtype="8" fill="hold" grpId="0" nodeType="withEffect">
                                  <p:stCondLst>
                                    <p:cond delay="500"/>
                                  </p:stCondLst>
                                  <p:childTnLst>
                                    <p:set>
                                      <p:cBhvr>
                                        <p:cTn id="13" dur="1" fill="hold">
                                          <p:stCondLst>
                                            <p:cond delay="0"/>
                                          </p:stCondLst>
                                        </p:cTn>
                                        <p:tgtEl>
                                          <p:spTgt spid="484">
                                            <p:txEl>
                                              <p:pRg st="0" end="0"/>
                                            </p:txEl>
                                          </p:spTgt>
                                        </p:tgtEl>
                                        <p:attrNameLst>
                                          <p:attrName>style.visibility</p:attrName>
                                        </p:attrNameLst>
                                      </p:cBhvr>
                                      <p:to>
                                        <p:strVal val="visible"/>
                                      </p:to>
                                    </p:set>
                                    <p:animEffect transition="in" filter="wipe(left)">
                                      <p:cBhvr>
                                        <p:cTn id="14" dur="1000"/>
                                        <p:tgtEl>
                                          <p:spTgt spid="48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86"/>
                                        </p:tgtEl>
                                        <p:attrNameLst>
                                          <p:attrName>style.visibility</p:attrName>
                                        </p:attrNameLst>
                                      </p:cBhvr>
                                      <p:to>
                                        <p:strVal val="visible"/>
                                      </p:to>
                                    </p:set>
                                    <p:animEffect transition="in" filter="fade">
                                      <p:cBhvr>
                                        <p:cTn id="19" dur="500"/>
                                        <p:tgtEl>
                                          <p:spTgt spid="486"/>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485"/>
                                        </p:tgtEl>
                                        <p:attrNameLst>
                                          <p:attrName>style.visibility</p:attrName>
                                        </p:attrNameLst>
                                      </p:cBhvr>
                                      <p:to>
                                        <p:strVal val="visible"/>
                                      </p:to>
                                    </p:set>
                                    <p:animEffect transition="in" filter="wipe(left)">
                                      <p:cBhvr>
                                        <p:cTn id="23" dur="1000"/>
                                        <p:tgtEl>
                                          <p:spTgt spid="485"/>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487">
                                            <p:txEl>
                                              <p:pRg st="0" end="0"/>
                                            </p:txEl>
                                          </p:spTgt>
                                        </p:tgtEl>
                                        <p:attrNameLst>
                                          <p:attrName>style.visibility</p:attrName>
                                        </p:attrNameLst>
                                      </p:cBhvr>
                                      <p:to>
                                        <p:strVal val="visible"/>
                                      </p:to>
                                    </p:set>
                                    <p:animEffect transition="in" filter="wipe(left)">
                                      <p:cBhvr>
                                        <p:cTn id="26" dur="1000"/>
                                        <p:tgtEl>
                                          <p:spTgt spid="48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9"/>
                                        </p:tgtEl>
                                        <p:attrNameLst>
                                          <p:attrName>style.visibility</p:attrName>
                                        </p:attrNameLst>
                                      </p:cBhvr>
                                      <p:to>
                                        <p:strVal val="visible"/>
                                      </p:to>
                                    </p:set>
                                    <p:animEffect transition="in" filter="fade">
                                      <p:cBhvr>
                                        <p:cTn id="31" dur="500"/>
                                        <p:tgtEl>
                                          <p:spTgt spid="489"/>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488"/>
                                        </p:tgtEl>
                                        <p:attrNameLst>
                                          <p:attrName>style.visibility</p:attrName>
                                        </p:attrNameLst>
                                      </p:cBhvr>
                                      <p:to>
                                        <p:strVal val="visible"/>
                                      </p:to>
                                    </p:set>
                                    <p:animEffect transition="in" filter="wipe(left)">
                                      <p:cBhvr>
                                        <p:cTn id="35" dur="1000"/>
                                        <p:tgtEl>
                                          <p:spTgt spid="488"/>
                                        </p:tgtEl>
                                      </p:cBhvr>
                                    </p:animEffect>
                                  </p:childTnLst>
                                </p:cTn>
                              </p:par>
                              <p:par>
                                <p:cTn id="36" presetID="22" presetClass="entr" presetSubtype="8" fill="hold" grpId="0" nodeType="withEffect">
                                  <p:stCondLst>
                                    <p:cond delay="500"/>
                                  </p:stCondLst>
                                  <p:childTnLst>
                                    <p:set>
                                      <p:cBhvr>
                                        <p:cTn id="37" dur="1" fill="hold">
                                          <p:stCondLst>
                                            <p:cond delay="0"/>
                                          </p:stCondLst>
                                        </p:cTn>
                                        <p:tgtEl>
                                          <p:spTgt spid="490">
                                            <p:txEl>
                                              <p:pRg st="0" end="0"/>
                                            </p:txEl>
                                          </p:spTgt>
                                        </p:tgtEl>
                                        <p:attrNameLst>
                                          <p:attrName>style.visibility</p:attrName>
                                        </p:attrNameLst>
                                      </p:cBhvr>
                                      <p:to>
                                        <p:strVal val="visible"/>
                                      </p:to>
                                    </p:set>
                                    <p:animEffect transition="in" filter="wipe(left)">
                                      <p:cBhvr>
                                        <p:cTn id="38" dur="1000"/>
                                        <p:tgtEl>
                                          <p:spTgt spid="490">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92"/>
                                        </p:tgtEl>
                                        <p:attrNameLst>
                                          <p:attrName>style.visibility</p:attrName>
                                        </p:attrNameLst>
                                      </p:cBhvr>
                                      <p:to>
                                        <p:strVal val="visible"/>
                                      </p:to>
                                    </p:set>
                                    <p:animEffect transition="in" filter="fade">
                                      <p:cBhvr>
                                        <p:cTn id="43" dur="500"/>
                                        <p:tgtEl>
                                          <p:spTgt spid="492"/>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491"/>
                                        </p:tgtEl>
                                        <p:attrNameLst>
                                          <p:attrName>style.visibility</p:attrName>
                                        </p:attrNameLst>
                                      </p:cBhvr>
                                      <p:to>
                                        <p:strVal val="visible"/>
                                      </p:to>
                                    </p:set>
                                    <p:animEffect transition="in" filter="wipe(left)">
                                      <p:cBhvr>
                                        <p:cTn id="47" dur="1000"/>
                                        <p:tgtEl>
                                          <p:spTgt spid="491"/>
                                        </p:tgtEl>
                                      </p:cBhvr>
                                    </p:animEffect>
                                  </p:childTnLst>
                                </p:cTn>
                              </p:par>
                              <p:par>
                                <p:cTn id="48" presetID="22" presetClass="entr" presetSubtype="8" fill="hold" grpId="0" nodeType="withEffect">
                                  <p:stCondLst>
                                    <p:cond delay="500"/>
                                  </p:stCondLst>
                                  <p:childTnLst>
                                    <p:set>
                                      <p:cBhvr>
                                        <p:cTn id="49" dur="1" fill="hold">
                                          <p:stCondLst>
                                            <p:cond delay="0"/>
                                          </p:stCondLst>
                                        </p:cTn>
                                        <p:tgtEl>
                                          <p:spTgt spid="493">
                                            <p:txEl>
                                              <p:pRg st="0" end="0"/>
                                            </p:txEl>
                                          </p:spTgt>
                                        </p:tgtEl>
                                        <p:attrNameLst>
                                          <p:attrName>style.visibility</p:attrName>
                                        </p:attrNameLst>
                                      </p:cBhvr>
                                      <p:to>
                                        <p:strVal val="visible"/>
                                      </p:to>
                                    </p:set>
                                    <p:animEffect transition="in" filter="wipe(left)">
                                      <p:cBhvr>
                                        <p:cTn id="50" dur="1000"/>
                                        <p:tgtEl>
                                          <p:spTgt spid="493">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95"/>
                                        </p:tgtEl>
                                        <p:attrNameLst>
                                          <p:attrName>style.visibility</p:attrName>
                                        </p:attrNameLst>
                                      </p:cBhvr>
                                      <p:to>
                                        <p:strVal val="visible"/>
                                      </p:to>
                                    </p:set>
                                    <p:animEffect transition="in" filter="fade">
                                      <p:cBhvr>
                                        <p:cTn id="55" dur="500"/>
                                        <p:tgtEl>
                                          <p:spTgt spid="495"/>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494"/>
                                        </p:tgtEl>
                                        <p:attrNameLst>
                                          <p:attrName>style.visibility</p:attrName>
                                        </p:attrNameLst>
                                      </p:cBhvr>
                                      <p:to>
                                        <p:strVal val="visible"/>
                                      </p:to>
                                    </p:set>
                                    <p:animEffect transition="in" filter="wipe(left)">
                                      <p:cBhvr>
                                        <p:cTn id="59" dur="1000"/>
                                        <p:tgtEl>
                                          <p:spTgt spid="494"/>
                                        </p:tgtEl>
                                      </p:cBhvr>
                                    </p:animEffect>
                                  </p:childTnLst>
                                </p:cTn>
                              </p:par>
                              <p:par>
                                <p:cTn id="60" presetID="22" presetClass="entr" presetSubtype="8" fill="hold" grpId="0" nodeType="withEffect">
                                  <p:stCondLst>
                                    <p:cond delay="500"/>
                                  </p:stCondLst>
                                  <p:childTnLst>
                                    <p:set>
                                      <p:cBhvr>
                                        <p:cTn id="61" dur="1" fill="hold">
                                          <p:stCondLst>
                                            <p:cond delay="0"/>
                                          </p:stCondLst>
                                        </p:cTn>
                                        <p:tgtEl>
                                          <p:spTgt spid="496">
                                            <p:txEl>
                                              <p:pRg st="0" end="0"/>
                                            </p:txEl>
                                          </p:spTgt>
                                        </p:tgtEl>
                                        <p:attrNameLst>
                                          <p:attrName>style.visibility</p:attrName>
                                        </p:attrNameLst>
                                      </p:cBhvr>
                                      <p:to>
                                        <p:strVal val="visible"/>
                                      </p:to>
                                    </p:set>
                                    <p:animEffect transition="in" filter="wipe(left)">
                                      <p:cBhvr>
                                        <p:cTn id="62" dur="1000"/>
                                        <p:tgtEl>
                                          <p:spTgt spid="496">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98"/>
                                        </p:tgtEl>
                                        <p:attrNameLst>
                                          <p:attrName>style.visibility</p:attrName>
                                        </p:attrNameLst>
                                      </p:cBhvr>
                                      <p:to>
                                        <p:strVal val="visible"/>
                                      </p:to>
                                    </p:set>
                                    <p:animEffect transition="in" filter="fade">
                                      <p:cBhvr>
                                        <p:cTn id="67" dur="500"/>
                                        <p:tgtEl>
                                          <p:spTgt spid="498"/>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497"/>
                                        </p:tgtEl>
                                        <p:attrNameLst>
                                          <p:attrName>style.visibility</p:attrName>
                                        </p:attrNameLst>
                                      </p:cBhvr>
                                      <p:to>
                                        <p:strVal val="visible"/>
                                      </p:to>
                                    </p:set>
                                    <p:animEffect transition="in" filter="wipe(left)">
                                      <p:cBhvr>
                                        <p:cTn id="71" dur="1000"/>
                                        <p:tgtEl>
                                          <p:spTgt spid="497"/>
                                        </p:tgtEl>
                                      </p:cBhvr>
                                    </p:animEffect>
                                  </p:childTnLst>
                                </p:cTn>
                              </p:par>
                              <p:par>
                                <p:cTn id="72" presetID="22" presetClass="entr" presetSubtype="8" fill="hold" grpId="0" nodeType="withEffect">
                                  <p:stCondLst>
                                    <p:cond delay="500"/>
                                  </p:stCondLst>
                                  <p:childTnLst>
                                    <p:set>
                                      <p:cBhvr>
                                        <p:cTn id="73" dur="1" fill="hold">
                                          <p:stCondLst>
                                            <p:cond delay="0"/>
                                          </p:stCondLst>
                                        </p:cTn>
                                        <p:tgtEl>
                                          <p:spTgt spid="499">
                                            <p:txEl>
                                              <p:pRg st="0" end="0"/>
                                            </p:txEl>
                                          </p:spTgt>
                                        </p:tgtEl>
                                        <p:attrNameLst>
                                          <p:attrName>style.visibility</p:attrName>
                                        </p:attrNameLst>
                                      </p:cBhvr>
                                      <p:to>
                                        <p:strVal val="visible"/>
                                      </p:to>
                                    </p:set>
                                    <p:animEffect transition="in" filter="wipe(left)">
                                      <p:cBhvr>
                                        <p:cTn id="74" dur="1000"/>
                                        <p:tgtEl>
                                          <p:spTgt spid="4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 grpId="0"/>
      <p:bldP spid="483" grpId="0"/>
      <p:bldP spid="484" grpId="0" build="p"/>
      <p:bldP spid="485" grpId="0"/>
      <p:bldP spid="486" grpId="0"/>
      <p:bldP spid="487" grpId="0" build="p"/>
      <p:bldP spid="488" grpId="0"/>
      <p:bldP spid="489" grpId="0"/>
      <p:bldP spid="490" grpId="0" build="p"/>
      <p:bldP spid="491" grpId="0"/>
      <p:bldP spid="492" grpId="0"/>
      <p:bldP spid="493" grpId="0" build="p"/>
      <p:bldP spid="494" grpId="0"/>
      <p:bldP spid="495" grpId="0"/>
      <p:bldP spid="496" grpId="0" build="p"/>
      <p:bldP spid="497" grpId="0"/>
      <p:bldP spid="498" grpId="0"/>
      <p:bldP spid="49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grpSp>
        <p:nvGrpSpPr>
          <p:cNvPr id="847" name="Google Shape;847;p40"/>
          <p:cNvGrpSpPr/>
          <p:nvPr/>
        </p:nvGrpSpPr>
        <p:grpSpPr>
          <a:xfrm>
            <a:off x="3043200" y="166788"/>
            <a:ext cx="1270925" cy="1121025"/>
            <a:chOff x="3043200" y="166788"/>
            <a:chExt cx="1270925" cy="1121025"/>
          </a:xfrm>
        </p:grpSpPr>
        <p:grpSp>
          <p:nvGrpSpPr>
            <p:cNvPr id="848" name="Google Shape;848;p40"/>
            <p:cNvGrpSpPr/>
            <p:nvPr/>
          </p:nvGrpSpPr>
          <p:grpSpPr>
            <a:xfrm>
              <a:off x="3043200" y="166788"/>
              <a:ext cx="1270925" cy="999075"/>
              <a:chOff x="3043200" y="166788"/>
              <a:chExt cx="1270925" cy="999075"/>
            </a:xfrm>
          </p:grpSpPr>
          <p:sp>
            <p:nvSpPr>
              <p:cNvPr id="849" name="Google Shape;849;p40"/>
              <p:cNvSpPr/>
              <p:nvPr/>
            </p:nvSpPr>
            <p:spPr>
              <a:xfrm>
                <a:off x="3050700" y="246838"/>
                <a:ext cx="1263425" cy="919025"/>
              </a:xfrm>
              <a:custGeom>
                <a:avLst/>
                <a:gdLst/>
                <a:ahLst/>
                <a:cxnLst/>
                <a:rect l="l" t="t" r="r" b="b"/>
                <a:pathLst>
                  <a:path w="50537" h="36761" extrusionOk="0">
                    <a:moveTo>
                      <a:pt x="48302" y="1"/>
                    </a:moveTo>
                    <a:lnTo>
                      <a:pt x="1" y="4204"/>
                    </a:lnTo>
                    <a:lnTo>
                      <a:pt x="2836" y="36760"/>
                    </a:lnTo>
                    <a:lnTo>
                      <a:pt x="44532" y="33091"/>
                    </a:lnTo>
                    <a:lnTo>
                      <a:pt x="50537" y="25686"/>
                    </a:lnTo>
                    <a:lnTo>
                      <a:pt x="483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0"/>
              <p:cNvSpPr/>
              <p:nvPr/>
            </p:nvSpPr>
            <p:spPr>
              <a:xfrm>
                <a:off x="3043200" y="166788"/>
                <a:ext cx="1215050" cy="185975"/>
              </a:xfrm>
              <a:custGeom>
                <a:avLst/>
                <a:gdLst/>
                <a:ahLst/>
                <a:cxnLst/>
                <a:rect l="l" t="t" r="r" b="b"/>
                <a:pathLst>
                  <a:path w="48602" h="7439" extrusionOk="0">
                    <a:moveTo>
                      <a:pt x="48302" y="0"/>
                    </a:moveTo>
                    <a:lnTo>
                      <a:pt x="0" y="4237"/>
                    </a:lnTo>
                    <a:lnTo>
                      <a:pt x="301" y="7439"/>
                    </a:lnTo>
                    <a:lnTo>
                      <a:pt x="48602" y="3203"/>
                    </a:lnTo>
                    <a:lnTo>
                      <a:pt x="48302" y="0"/>
                    </a:lnTo>
                    <a:close/>
                  </a:path>
                </a:pathLst>
              </a:custGeom>
              <a:solidFill>
                <a:srgbClr val="D9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0"/>
              <p:cNvSpPr/>
              <p:nvPr/>
            </p:nvSpPr>
            <p:spPr>
              <a:xfrm>
                <a:off x="4164000" y="888963"/>
                <a:ext cx="150125" cy="185150"/>
              </a:xfrm>
              <a:custGeom>
                <a:avLst/>
                <a:gdLst/>
                <a:ahLst/>
                <a:cxnLst/>
                <a:rect l="l" t="t" r="r" b="b"/>
                <a:pathLst>
                  <a:path w="6005" h="7406" extrusionOk="0">
                    <a:moveTo>
                      <a:pt x="0" y="1"/>
                    </a:moveTo>
                    <a:lnTo>
                      <a:pt x="0" y="7406"/>
                    </a:lnTo>
                    <a:lnTo>
                      <a:pt x="6005" y="1"/>
                    </a:lnTo>
                    <a:close/>
                  </a:path>
                </a:pathLst>
              </a:custGeom>
              <a:solidFill>
                <a:srgbClr val="35A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 name="Google Shape;852;p40"/>
            <p:cNvSpPr/>
            <p:nvPr/>
          </p:nvSpPr>
          <p:spPr>
            <a:xfrm>
              <a:off x="3346750" y="331313"/>
              <a:ext cx="707200" cy="956500"/>
            </a:xfrm>
            <a:custGeom>
              <a:avLst/>
              <a:gdLst/>
              <a:ahLst/>
              <a:cxnLst/>
              <a:rect l="l" t="t" r="r" b="b"/>
              <a:pathLst>
                <a:path w="28288" h="38260" extrusionOk="0">
                  <a:moveTo>
                    <a:pt x="13712" y="1"/>
                  </a:moveTo>
                  <a:cubicBezTo>
                    <a:pt x="7248" y="1"/>
                    <a:pt x="1503" y="4628"/>
                    <a:pt x="367" y="11265"/>
                  </a:cubicBezTo>
                  <a:cubicBezTo>
                    <a:pt x="0" y="13500"/>
                    <a:pt x="167" y="15802"/>
                    <a:pt x="934" y="17937"/>
                  </a:cubicBezTo>
                  <a:lnTo>
                    <a:pt x="934" y="17970"/>
                  </a:lnTo>
                  <a:lnTo>
                    <a:pt x="1868" y="20639"/>
                  </a:lnTo>
                  <a:cubicBezTo>
                    <a:pt x="2969" y="23541"/>
                    <a:pt x="3269" y="26710"/>
                    <a:pt x="2702" y="29812"/>
                  </a:cubicBezTo>
                  <a:cubicBezTo>
                    <a:pt x="2602" y="30446"/>
                    <a:pt x="2769" y="31046"/>
                    <a:pt x="3103" y="31613"/>
                  </a:cubicBezTo>
                  <a:lnTo>
                    <a:pt x="2969" y="32280"/>
                  </a:lnTo>
                  <a:cubicBezTo>
                    <a:pt x="2602" y="34549"/>
                    <a:pt x="4103" y="36717"/>
                    <a:pt x="6372" y="37117"/>
                  </a:cubicBezTo>
                  <a:lnTo>
                    <a:pt x="12609" y="38185"/>
                  </a:lnTo>
                  <a:cubicBezTo>
                    <a:pt x="12826" y="38235"/>
                    <a:pt x="13051" y="38260"/>
                    <a:pt x="13277" y="38260"/>
                  </a:cubicBezTo>
                  <a:cubicBezTo>
                    <a:pt x="13502" y="38260"/>
                    <a:pt x="13727" y="38235"/>
                    <a:pt x="13944" y="38185"/>
                  </a:cubicBezTo>
                  <a:cubicBezTo>
                    <a:pt x="15678" y="37951"/>
                    <a:pt x="17146" y="36550"/>
                    <a:pt x="17446" y="34716"/>
                  </a:cubicBezTo>
                  <a:lnTo>
                    <a:pt x="17513" y="34148"/>
                  </a:lnTo>
                  <a:cubicBezTo>
                    <a:pt x="18047" y="33748"/>
                    <a:pt x="18414" y="33181"/>
                    <a:pt x="18547" y="32514"/>
                  </a:cubicBezTo>
                  <a:cubicBezTo>
                    <a:pt x="19114" y="29412"/>
                    <a:pt x="20448" y="26543"/>
                    <a:pt x="22383" y="24141"/>
                  </a:cubicBezTo>
                  <a:lnTo>
                    <a:pt x="24184" y="21973"/>
                  </a:lnTo>
                  <a:cubicBezTo>
                    <a:pt x="24184" y="21973"/>
                    <a:pt x="24184" y="21940"/>
                    <a:pt x="24218" y="21940"/>
                  </a:cubicBezTo>
                  <a:cubicBezTo>
                    <a:pt x="25652" y="20172"/>
                    <a:pt x="26553" y="18037"/>
                    <a:pt x="26986" y="15802"/>
                  </a:cubicBezTo>
                  <a:cubicBezTo>
                    <a:pt x="28287" y="8463"/>
                    <a:pt x="23350" y="1458"/>
                    <a:pt x="15978" y="191"/>
                  </a:cubicBezTo>
                  <a:cubicBezTo>
                    <a:pt x="15217" y="63"/>
                    <a:pt x="14460" y="1"/>
                    <a:pt x="13712" y="1"/>
                  </a:cubicBezTo>
                  <a:close/>
                </a:path>
              </a:pathLst>
            </a:custGeom>
            <a:solidFill>
              <a:schemeClr val="dk1"/>
            </a:solidFill>
            <a:ln>
              <a:noFill/>
            </a:ln>
            <a:effectLst>
              <a:outerShdw dist="19050" dir="21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0"/>
            <p:cNvSpPr/>
            <p:nvPr/>
          </p:nvSpPr>
          <p:spPr>
            <a:xfrm>
              <a:off x="3479350" y="1029213"/>
              <a:ext cx="261025" cy="194650"/>
            </a:xfrm>
            <a:custGeom>
              <a:avLst/>
              <a:gdLst/>
              <a:ahLst/>
              <a:cxnLst/>
              <a:rect l="l" t="t" r="r" b="b"/>
              <a:pathLst>
                <a:path w="10441" h="7786" extrusionOk="0">
                  <a:moveTo>
                    <a:pt x="2400" y="0"/>
                  </a:moveTo>
                  <a:cubicBezTo>
                    <a:pt x="1609" y="0"/>
                    <a:pt x="882" y="567"/>
                    <a:pt x="734" y="1396"/>
                  </a:cubicBezTo>
                  <a:lnTo>
                    <a:pt x="167" y="4731"/>
                  </a:lnTo>
                  <a:cubicBezTo>
                    <a:pt x="0" y="5632"/>
                    <a:pt x="634" y="6533"/>
                    <a:pt x="1535" y="6699"/>
                  </a:cubicBezTo>
                  <a:lnTo>
                    <a:pt x="7739" y="7767"/>
                  </a:lnTo>
                  <a:cubicBezTo>
                    <a:pt x="7826" y="7779"/>
                    <a:pt x="7913" y="7785"/>
                    <a:pt x="7999" y="7785"/>
                  </a:cubicBezTo>
                  <a:cubicBezTo>
                    <a:pt x="8829" y="7785"/>
                    <a:pt x="9556" y="7216"/>
                    <a:pt x="9707" y="6399"/>
                  </a:cubicBezTo>
                  <a:lnTo>
                    <a:pt x="10274" y="3064"/>
                  </a:lnTo>
                  <a:cubicBezTo>
                    <a:pt x="10441" y="2130"/>
                    <a:pt x="9841" y="1262"/>
                    <a:pt x="8907" y="1095"/>
                  </a:cubicBezTo>
                  <a:lnTo>
                    <a:pt x="2702" y="28"/>
                  </a:lnTo>
                  <a:cubicBezTo>
                    <a:pt x="2601" y="9"/>
                    <a:pt x="2500" y="0"/>
                    <a:pt x="2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0"/>
            <p:cNvSpPr/>
            <p:nvPr/>
          </p:nvSpPr>
          <p:spPr>
            <a:xfrm>
              <a:off x="3409300" y="393738"/>
              <a:ext cx="576250" cy="737925"/>
            </a:xfrm>
            <a:custGeom>
              <a:avLst/>
              <a:gdLst/>
              <a:ahLst/>
              <a:cxnLst/>
              <a:rect l="l" t="t" r="r" b="b"/>
              <a:pathLst>
                <a:path w="23050" h="29517" extrusionOk="0">
                  <a:moveTo>
                    <a:pt x="11177" y="1"/>
                  </a:moveTo>
                  <a:cubicBezTo>
                    <a:pt x="5948" y="1"/>
                    <a:pt x="1259" y="3794"/>
                    <a:pt x="334" y="9135"/>
                  </a:cubicBezTo>
                  <a:cubicBezTo>
                    <a:pt x="0" y="11003"/>
                    <a:pt x="200" y="12871"/>
                    <a:pt x="767" y="14539"/>
                  </a:cubicBezTo>
                  <a:lnTo>
                    <a:pt x="1701" y="17208"/>
                  </a:lnTo>
                  <a:cubicBezTo>
                    <a:pt x="2936" y="20544"/>
                    <a:pt x="3269" y="24179"/>
                    <a:pt x="2669" y="27682"/>
                  </a:cubicBezTo>
                  <a:lnTo>
                    <a:pt x="8139" y="28616"/>
                  </a:lnTo>
                  <a:lnTo>
                    <a:pt x="13610" y="29517"/>
                  </a:lnTo>
                  <a:cubicBezTo>
                    <a:pt x="14177" y="26014"/>
                    <a:pt x="15711" y="22712"/>
                    <a:pt x="17980" y="19976"/>
                  </a:cubicBezTo>
                  <a:lnTo>
                    <a:pt x="19781" y="17808"/>
                  </a:lnTo>
                  <a:cubicBezTo>
                    <a:pt x="20915" y="16474"/>
                    <a:pt x="21716" y="14773"/>
                    <a:pt x="22016" y="12871"/>
                  </a:cubicBezTo>
                  <a:cubicBezTo>
                    <a:pt x="23050" y="6867"/>
                    <a:pt x="19014" y="1196"/>
                    <a:pt x="13043" y="162"/>
                  </a:cubicBezTo>
                  <a:cubicBezTo>
                    <a:pt x="12417" y="53"/>
                    <a:pt x="11793" y="1"/>
                    <a:pt x="111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0"/>
            <p:cNvSpPr/>
            <p:nvPr/>
          </p:nvSpPr>
          <p:spPr>
            <a:xfrm>
              <a:off x="3445975" y="457938"/>
              <a:ext cx="484550" cy="450125"/>
            </a:xfrm>
            <a:custGeom>
              <a:avLst/>
              <a:gdLst/>
              <a:ahLst/>
              <a:cxnLst/>
              <a:rect l="l" t="t" r="r" b="b"/>
              <a:pathLst>
                <a:path w="19382" h="18005" extrusionOk="0">
                  <a:moveTo>
                    <a:pt x="9689" y="1"/>
                  </a:moveTo>
                  <a:cubicBezTo>
                    <a:pt x="5381" y="1"/>
                    <a:pt x="1582" y="3105"/>
                    <a:pt x="835" y="7468"/>
                  </a:cubicBezTo>
                  <a:cubicBezTo>
                    <a:pt x="1" y="12405"/>
                    <a:pt x="3303" y="17042"/>
                    <a:pt x="8173" y="17875"/>
                  </a:cubicBezTo>
                  <a:cubicBezTo>
                    <a:pt x="8684" y="17962"/>
                    <a:pt x="9192" y="18004"/>
                    <a:pt x="9693" y="18004"/>
                  </a:cubicBezTo>
                  <a:cubicBezTo>
                    <a:pt x="14002" y="18004"/>
                    <a:pt x="17800" y="14900"/>
                    <a:pt x="18547" y="10537"/>
                  </a:cubicBezTo>
                  <a:cubicBezTo>
                    <a:pt x="19381" y="5633"/>
                    <a:pt x="16079" y="963"/>
                    <a:pt x="11209" y="129"/>
                  </a:cubicBezTo>
                  <a:cubicBezTo>
                    <a:pt x="10698" y="43"/>
                    <a:pt x="10190" y="1"/>
                    <a:pt x="96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0"/>
            <p:cNvSpPr/>
            <p:nvPr/>
          </p:nvSpPr>
          <p:spPr>
            <a:xfrm>
              <a:off x="3526050" y="826363"/>
              <a:ext cx="229350" cy="296125"/>
            </a:xfrm>
            <a:custGeom>
              <a:avLst/>
              <a:gdLst/>
              <a:ahLst/>
              <a:cxnLst/>
              <a:rect l="l" t="t" r="r" b="b"/>
              <a:pathLst>
                <a:path w="9174" h="11845" extrusionOk="0">
                  <a:moveTo>
                    <a:pt x="5171" y="1571"/>
                  </a:moveTo>
                  <a:cubicBezTo>
                    <a:pt x="5537" y="2071"/>
                    <a:pt x="5704" y="2671"/>
                    <a:pt x="5604" y="3372"/>
                  </a:cubicBezTo>
                  <a:cubicBezTo>
                    <a:pt x="5471" y="4239"/>
                    <a:pt x="5171" y="4640"/>
                    <a:pt x="5004" y="4706"/>
                  </a:cubicBezTo>
                  <a:cubicBezTo>
                    <a:pt x="4986" y="4711"/>
                    <a:pt x="4969" y="4713"/>
                    <a:pt x="4952" y="4713"/>
                  </a:cubicBezTo>
                  <a:cubicBezTo>
                    <a:pt x="4844" y="4713"/>
                    <a:pt x="4761" y="4626"/>
                    <a:pt x="4704" y="4539"/>
                  </a:cubicBezTo>
                  <a:cubicBezTo>
                    <a:pt x="4370" y="4139"/>
                    <a:pt x="4270" y="3172"/>
                    <a:pt x="4704" y="2238"/>
                  </a:cubicBezTo>
                  <a:cubicBezTo>
                    <a:pt x="4837" y="2004"/>
                    <a:pt x="5004" y="1804"/>
                    <a:pt x="5171" y="1571"/>
                  </a:cubicBezTo>
                  <a:close/>
                  <a:moveTo>
                    <a:pt x="3383" y="0"/>
                  </a:moveTo>
                  <a:cubicBezTo>
                    <a:pt x="2293" y="0"/>
                    <a:pt x="1047" y="720"/>
                    <a:pt x="634" y="2872"/>
                  </a:cubicBezTo>
                  <a:cubicBezTo>
                    <a:pt x="0" y="6174"/>
                    <a:pt x="867" y="9476"/>
                    <a:pt x="1368" y="11011"/>
                  </a:cubicBezTo>
                  <a:lnTo>
                    <a:pt x="2035" y="11144"/>
                  </a:lnTo>
                  <a:cubicBezTo>
                    <a:pt x="1601" y="9810"/>
                    <a:pt x="601" y="6374"/>
                    <a:pt x="1201" y="3005"/>
                  </a:cubicBezTo>
                  <a:cubicBezTo>
                    <a:pt x="1556" y="1228"/>
                    <a:pt x="2517" y="608"/>
                    <a:pt x="3381" y="608"/>
                  </a:cubicBezTo>
                  <a:cubicBezTo>
                    <a:pt x="3490" y="608"/>
                    <a:pt x="3598" y="618"/>
                    <a:pt x="3703" y="637"/>
                  </a:cubicBezTo>
                  <a:cubicBezTo>
                    <a:pt x="4136" y="703"/>
                    <a:pt x="4503" y="870"/>
                    <a:pt x="4837" y="1170"/>
                  </a:cubicBezTo>
                  <a:cubicBezTo>
                    <a:pt x="4603" y="1371"/>
                    <a:pt x="4370" y="1671"/>
                    <a:pt x="4203" y="2004"/>
                  </a:cubicBezTo>
                  <a:cubicBezTo>
                    <a:pt x="3636" y="3172"/>
                    <a:pt x="3803" y="4339"/>
                    <a:pt x="4270" y="4906"/>
                  </a:cubicBezTo>
                  <a:cubicBezTo>
                    <a:pt x="4464" y="5184"/>
                    <a:pt x="4729" y="5323"/>
                    <a:pt x="5004" y="5323"/>
                  </a:cubicBezTo>
                  <a:cubicBezTo>
                    <a:pt x="5059" y="5323"/>
                    <a:pt x="5115" y="5318"/>
                    <a:pt x="5171" y="5307"/>
                  </a:cubicBezTo>
                  <a:cubicBezTo>
                    <a:pt x="5504" y="5207"/>
                    <a:pt x="6004" y="4806"/>
                    <a:pt x="6171" y="3505"/>
                  </a:cubicBezTo>
                  <a:cubicBezTo>
                    <a:pt x="6305" y="2638"/>
                    <a:pt x="6105" y="1871"/>
                    <a:pt x="5671" y="1304"/>
                  </a:cubicBezTo>
                  <a:cubicBezTo>
                    <a:pt x="5911" y="1151"/>
                    <a:pt x="6180" y="1084"/>
                    <a:pt x="6449" y="1084"/>
                  </a:cubicBezTo>
                  <a:cubicBezTo>
                    <a:pt x="6591" y="1084"/>
                    <a:pt x="6734" y="1102"/>
                    <a:pt x="6872" y="1137"/>
                  </a:cubicBezTo>
                  <a:cubicBezTo>
                    <a:pt x="7572" y="1304"/>
                    <a:pt x="8473" y="2004"/>
                    <a:pt x="8506" y="3472"/>
                  </a:cubicBezTo>
                  <a:cubicBezTo>
                    <a:pt x="8573" y="6007"/>
                    <a:pt x="7472" y="8742"/>
                    <a:pt x="5171" y="11711"/>
                  </a:cubicBezTo>
                  <a:lnTo>
                    <a:pt x="5838" y="11845"/>
                  </a:lnTo>
                  <a:cubicBezTo>
                    <a:pt x="8073" y="8876"/>
                    <a:pt x="9173" y="6074"/>
                    <a:pt x="9107" y="3472"/>
                  </a:cubicBezTo>
                  <a:cubicBezTo>
                    <a:pt x="9107" y="1904"/>
                    <a:pt x="8306" y="803"/>
                    <a:pt x="7039" y="503"/>
                  </a:cubicBezTo>
                  <a:cubicBezTo>
                    <a:pt x="6867" y="465"/>
                    <a:pt x="6693" y="446"/>
                    <a:pt x="6520" y="446"/>
                  </a:cubicBezTo>
                  <a:cubicBezTo>
                    <a:pt x="6087" y="446"/>
                    <a:pt x="5661" y="565"/>
                    <a:pt x="5304" y="803"/>
                  </a:cubicBezTo>
                  <a:cubicBezTo>
                    <a:pt x="4870" y="370"/>
                    <a:pt x="4337" y="136"/>
                    <a:pt x="3803" y="36"/>
                  </a:cubicBezTo>
                  <a:cubicBezTo>
                    <a:pt x="3667" y="13"/>
                    <a:pt x="3526" y="0"/>
                    <a:pt x="3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40"/>
          <p:cNvGrpSpPr/>
          <p:nvPr/>
        </p:nvGrpSpPr>
        <p:grpSpPr>
          <a:xfrm rot="816911">
            <a:off x="7623394" y="354508"/>
            <a:ext cx="1215877" cy="907326"/>
            <a:chOff x="5772650" y="400725"/>
            <a:chExt cx="1215875" cy="907325"/>
          </a:xfrm>
        </p:grpSpPr>
        <p:sp>
          <p:nvSpPr>
            <p:cNvPr id="858" name="Google Shape;858;p40"/>
            <p:cNvSpPr/>
            <p:nvPr/>
          </p:nvSpPr>
          <p:spPr>
            <a:xfrm>
              <a:off x="5773475" y="479925"/>
              <a:ext cx="1215050" cy="828125"/>
            </a:xfrm>
            <a:custGeom>
              <a:avLst/>
              <a:gdLst/>
              <a:ahLst/>
              <a:cxnLst/>
              <a:rect l="l" t="t" r="r" b="b"/>
              <a:pathLst>
                <a:path w="48602" h="33125" extrusionOk="0">
                  <a:moveTo>
                    <a:pt x="48135" y="1"/>
                  </a:moveTo>
                  <a:lnTo>
                    <a:pt x="0" y="701"/>
                  </a:lnTo>
                  <a:lnTo>
                    <a:pt x="467" y="33125"/>
                  </a:lnTo>
                  <a:lnTo>
                    <a:pt x="48602" y="32424"/>
                  </a:lnTo>
                  <a:lnTo>
                    <a:pt x="48135" y="1"/>
                  </a:lnTo>
                  <a:close/>
                </a:path>
              </a:pathLst>
            </a:custGeom>
            <a:solidFill>
              <a:srgbClr val="569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0"/>
            <p:cNvSpPr/>
            <p:nvPr/>
          </p:nvSpPr>
          <p:spPr>
            <a:xfrm>
              <a:off x="5772650" y="400725"/>
              <a:ext cx="1205050" cy="97575"/>
            </a:xfrm>
            <a:custGeom>
              <a:avLst/>
              <a:gdLst/>
              <a:ahLst/>
              <a:cxnLst/>
              <a:rect l="l" t="t" r="r" b="b"/>
              <a:pathLst>
                <a:path w="48202" h="3903" extrusionOk="0">
                  <a:moveTo>
                    <a:pt x="48134" y="0"/>
                  </a:moveTo>
                  <a:lnTo>
                    <a:pt x="0" y="701"/>
                  </a:lnTo>
                  <a:lnTo>
                    <a:pt x="33" y="3903"/>
                  </a:lnTo>
                  <a:lnTo>
                    <a:pt x="48201" y="3202"/>
                  </a:lnTo>
                  <a:lnTo>
                    <a:pt x="48134" y="0"/>
                  </a:ln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0"/>
            <p:cNvSpPr/>
            <p:nvPr/>
          </p:nvSpPr>
          <p:spPr>
            <a:xfrm>
              <a:off x="5892725" y="504750"/>
              <a:ext cx="982400" cy="663200"/>
            </a:xfrm>
            <a:custGeom>
              <a:avLst/>
              <a:gdLst/>
              <a:ahLst/>
              <a:cxnLst/>
              <a:rect l="l" t="t" r="r" b="b"/>
              <a:pathLst>
                <a:path w="39296" h="26528" extrusionOk="0">
                  <a:moveTo>
                    <a:pt x="32782" y="0"/>
                  </a:moveTo>
                  <a:cubicBezTo>
                    <a:pt x="32685" y="0"/>
                    <a:pt x="32588" y="3"/>
                    <a:pt x="32490" y="9"/>
                  </a:cubicBezTo>
                  <a:lnTo>
                    <a:pt x="4103" y="2977"/>
                  </a:lnTo>
                  <a:cubicBezTo>
                    <a:pt x="1702" y="3211"/>
                    <a:pt x="1" y="5346"/>
                    <a:pt x="267" y="7714"/>
                  </a:cubicBezTo>
                  <a:lnTo>
                    <a:pt x="1768" y="22225"/>
                  </a:lnTo>
                  <a:cubicBezTo>
                    <a:pt x="1988" y="24478"/>
                    <a:pt x="3881" y="26115"/>
                    <a:pt x="6071" y="26115"/>
                  </a:cubicBezTo>
                  <a:cubicBezTo>
                    <a:pt x="6215" y="26115"/>
                    <a:pt x="6359" y="26108"/>
                    <a:pt x="6505" y="26094"/>
                  </a:cubicBezTo>
                  <a:lnTo>
                    <a:pt x="28321" y="23792"/>
                  </a:lnTo>
                  <a:lnTo>
                    <a:pt x="32891" y="26094"/>
                  </a:lnTo>
                  <a:cubicBezTo>
                    <a:pt x="33524" y="26361"/>
                    <a:pt x="34192" y="26528"/>
                    <a:pt x="34859" y="26528"/>
                  </a:cubicBezTo>
                  <a:cubicBezTo>
                    <a:pt x="35726" y="26528"/>
                    <a:pt x="36560" y="26294"/>
                    <a:pt x="37327" y="25794"/>
                  </a:cubicBezTo>
                  <a:cubicBezTo>
                    <a:pt x="38561" y="24927"/>
                    <a:pt x="39295" y="23425"/>
                    <a:pt x="39128" y="21824"/>
                  </a:cubicBezTo>
                  <a:lnTo>
                    <a:pt x="37227" y="3878"/>
                  </a:lnTo>
                  <a:cubicBezTo>
                    <a:pt x="37127" y="2777"/>
                    <a:pt x="36560" y="1710"/>
                    <a:pt x="35659" y="976"/>
                  </a:cubicBezTo>
                  <a:cubicBezTo>
                    <a:pt x="34865" y="334"/>
                    <a:pt x="33846" y="0"/>
                    <a:pt x="32782" y="0"/>
                  </a:cubicBezTo>
                  <a:close/>
                </a:path>
              </a:pathLst>
            </a:custGeom>
            <a:solidFill>
              <a:schemeClr val="dk1"/>
            </a:solidFill>
            <a:ln>
              <a:noFill/>
            </a:ln>
            <a:effectLst>
              <a:outerShdw dist="28575" dir="204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0"/>
            <p:cNvSpPr/>
            <p:nvPr/>
          </p:nvSpPr>
          <p:spPr>
            <a:xfrm>
              <a:off x="5958600" y="568225"/>
              <a:ext cx="853275" cy="538700"/>
            </a:xfrm>
            <a:custGeom>
              <a:avLst/>
              <a:gdLst/>
              <a:ahLst/>
              <a:cxnLst/>
              <a:rect l="l" t="t" r="r" b="b"/>
              <a:pathLst>
                <a:path w="34131" h="21548" extrusionOk="0">
                  <a:moveTo>
                    <a:pt x="30258" y="0"/>
                  </a:moveTo>
                  <a:cubicBezTo>
                    <a:pt x="30213" y="0"/>
                    <a:pt x="30168" y="2"/>
                    <a:pt x="30122" y="5"/>
                  </a:cubicBezTo>
                  <a:lnTo>
                    <a:pt x="1735" y="2974"/>
                  </a:lnTo>
                  <a:cubicBezTo>
                    <a:pt x="735" y="3074"/>
                    <a:pt x="1" y="3941"/>
                    <a:pt x="134" y="4942"/>
                  </a:cubicBezTo>
                  <a:lnTo>
                    <a:pt x="1635" y="19452"/>
                  </a:lnTo>
                  <a:cubicBezTo>
                    <a:pt x="1699" y="20409"/>
                    <a:pt x="2555" y="21091"/>
                    <a:pt x="3505" y="21091"/>
                  </a:cubicBezTo>
                  <a:cubicBezTo>
                    <a:pt x="3549" y="21091"/>
                    <a:pt x="3593" y="21090"/>
                    <a:pt x="3637" y="21087"/>
                  </a:cubicBezTo>
                  <a:lnTo>
                    <a:pt x="25652" y="18785"/>
                  </a:lnTo>
                  <a:cubicBezTo>
                    <a:pt x="25710" y="18779"/>
                    <a:pt x="25768" y="18776"/>
                    <a:pt x="25827" y="18776"/>
                  </a:cubicBezTo>
                  <a:cubicBezTo>
                    <a:pt x="26110" y="18776"/>
                    <a:pt x="26404" y="18841"/>
                    <a:pt x="26653" y="18952"/>
                  </a:cubicBezTo>
                  <a:lnTo>
                    <a:pt x="31390" y="21353"/>
                  </a:lnTo>
                  <a:cubicBezTo>
                    <a:pt x="31664" y="21487"/>
                    <a:pt x="31945" y="21548"/>
                    <a:pt x="32218" y="21548"/>
                  </a:cubicBezTo>
                  <a:cubicBezTo>
                    <a:pt x="33238" y="21548"/>
                    <a:pt x="34130" y="20691"/>
                    <a:pt x="34025" y="19586"/>
                  </a:cubicBezTo>
                  <a:lnTo>
                    <a:pt x="33858" y="17951"/>
                  </a:lnTo>
                  <a:lnTo>
                    <a:pt x="33525" y="14749"/>
                  </a:lnTo>
                  <a:lnTo>
                    <a:pt x="32157" y="1639"/>
                  </a:lnTo>
                  <a:cubicBezTo>
                    <a:pt x="32061" y="683"/>
                    <a:pt x="31234" y="0"/>
                    <a:pt x="30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0"/>
            <p:cNvSpPr/>
            <p:nvPr/>
          </p:nvSpPr>
          <p:spPr>
            <a:xfrm>
              <a:off x="6082025" y="700100"/>
              <a:ext cx="561250" cy="104250"/>
            </a:xfrm>
            <a:custGeom>
              <a:avLst/>
              <a:gdLst/>
              <a:ahLst/>
              <a:cxnLst/>
              <a:rect l="l" t="t" r="r" b="b"/>
              <a:pathLst>
                <a:path w="22450" h="4170" extrusionOk="0">
                  <a:moveTo>
                    <a:pt x="22250" y="0"/>
                  </a:moveTo>
                  <a:lnTo>
                    <a:pt x="1" y="2435"/>
                  </a:lnTo>
                  <a:lnTo>
                    <a:pt x="167" y="4170"/>
                  </a:lnTo>
                  <a:lnTo>
                    <a:pt x="22450" y="1735"/>
                  </a:lnTo>
                  <a:lnTo>
                    <a:pt x="22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0"/>
            <p:cNvSpPr/>
            <p:nvPr/>
          </p:nvSpPr>
          <p:spPr>
            <a:xfrm>
              <a:off x="6237975" y="782650"/>
              <a:ext cx="413650" cy="89250"/>
            </a:xfrm>
            <a:custGeom>
              <a:avLst/>
              <a:gdLst/>
              <a:ahLst/>
              <a:cxnLst/>
              <a:rect l="l" t="t" r="r" b="b"/>
              <a:pathLst>
                <a:path w="16546" h="3570" extrusionOk="0">
                  <a:moveTo>
                    <a:pt x="16345" y="1"/>
                  </a:moveTo>
                  <a:lnTo>
                    <a:pt x="0" y="1802"/>
                  </a:lnTo>
                  <a:lnTo>
                    <a:pt x="167" y="3570"/>
                  </a:lnTo>
                  <a:lnTo>
                    <a:pt x="16546" y="1735"/>
                  </a:lnTo>
                  <a:lnTo>
                    <a:pt x="163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0"/>
            <p:cNvSpPr/>
            <p:nvPr/>
          </p:nvSpPr>
          <p:spPr>
            <a:xfrm>
              <a:off x="6159575" y="866050"/>
              <a:ext cx="501225" cy="97600"/>
            </a:xfrm>
            <a:custGeom>
              <a:avLst/>
              <a:gdLst/>
              <a:ahLst/>
              <a:cxnLst/>
              <a:rect l="l" t="t" r="r" b="b"/>
              <a:pathLst>
                <a:path w="20049" h="3904" extrusionOk="0">
                  <a:moveTo>
                    <a:pt x="19848" y="0"/>
                  </a:moveTo>
                  <a:lnTo>
                    <a:pt x="1" y="2169"/>
                  </a:lnTo>
                  <a:lnTo>
                    <a:pt x="201" y="3903"/>
                  </a:lnTo>
                  <a:lnTo>
                    <a:pt x="20048" y="1735"/>
                  </a:lnTo>
                  <a:lnTo>
                    <a:pt x="19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40"/>
          <p:cNvGrpSpPr/>
          <p:nvPr/>
        </p:nvGrpSpPr>
        <p:grpSpPr>
          <a:xfrm>
            <a:off x="4853250" y="3822400"/>
            <a:ext cx="1425200" cy="1217575"/>
            <a:chOff x="6217325" y="1962975"/>
            <a:chExt cx="1425200" cy="1217575"/>
          </a:xfrm>
        </p:grpSpPr>
        <p:sp>
          <p:nvSpPr>
            <p:cNvPr id="866" name="Google Shape;866;p40"/>
            <p:cNvSpPr/>
            <p:nvPr/>
          </p:nvSpPr>
          <p:spPr>
            <a:xfrm>
              <a:off x="6217325" y="2040525"/>
              <a:ext cx="1400175" cy="1140025"/>
            </a:xfrm>
            <a:custGeom>
              <a:avLst/>
              <a:gdLst/>
              <a:ahLst/>
              <a:cxnLst/>
              <a:rect l="l" t="t" r="r" b="b"/>
              <a:pathLst>
                <a:path w="56007" h="45601" extrusionOk="0">
                  <a:moveTo>
                    <a:pt x="9707" y="1"/>
                  </a:moveTo>
                  <a:lnTo>
                    <a:pt x="0" y="31156"/>
                  </a:lnTo>
                  <a:lnTo>
                    <a:pt x="46300" y="45600"/>
                  </a:lnTo>
                  <a:lnTo>
                    <a:pt x="56007" y="14411"/>
                  </a:lnTo>
                  <a:lnTo>
                    <a:pt x="97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0"/>
            <p:cNvSpPr/>
            <p:nvPr/>
          </p:nvSpPr>
          <p:spPr>
            <a:xfrm>
              <a:off x="6773550" y="2616775"/>
              <a:ext cx="79250" cy="60900"/>
            </a:xfrm>
            <a:custGeom>
              <a:avLst/>
              <a:gdLst/>
              <a:ahLst/>
              <a:cxnLst/>
              <a:rect l="l" t="t" r="r" b="b"/>
              <a:pathLst>
                <a:path w="3170" h="2436" fill="none" extrusionOk="0">
                  <a:moveTo>
                    <a:pt x="3169" y="501"/>
                  </a:moveTo>
                  <a:lnTo>
                    <a:pt x="734" y="1"/>
                  </a:lnTo>
                  <a:lnTo>
                    <a:pt x="0" y="2436"/>
                  </a:lnTo>
                </a:path>
              </a:pathLst>
            </a:custGeom>
            <a:noFill/>
            <a:ln w="31700" cap="rnd" cmpd="sng">
              <a:solidFill>
                <a:srgbClr val="98AEF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0"/>
            <p:cNvSpPr/>
            <p:nvPr/>
          </p:nvSpPr>
          <p:spPr>
            <a:xfrm>
              <a:off x="6495425" y="2219788"/>
              <a:ext cx="818100" cy="735000"/>
            </a:xfrm>
            <a:custGeom>
              <a:avLst/>
              <a:gdLst/>
              <a:ahLst/>
              <a:cxnLst/>
              <a:rect l="l" t="t" r="r" b="b"/>
              <a:pathLst>
                <a:path w="32724" h="29400" extrusionOk="0">
                  <a:moveTo>
                    <a:pt x="9830" y="1"/>
                  </a:moveTo>
                  <a:cubicBezTo>
                    <a:pt x="9557" y="1"/>
                    <a:pt x="9278" y="48"/>
                    <a:pt x="9007" y="146"/>
                  </a:cubicBezTo>
                  <a:cubicBezTo>
                    <a:pt x="3637" y="2247"/>
                    <a:pt x="1" y="7484"/>
                    <a:pt x="1" y="13255"/>
                  </a:cubicBezTo>
                  <a:cubicBezTo>
                    <a:pt x="1" y="13722"/>
                    <a:pt x="34" y="14122"/>
                    <a:pt x="67" y="14589"/>
                  </a:cubicBezTo>
                  <a:cubicBezTo>
                    <a:pt x="134" y="15223"/>
                    <a:pt x="468" y="15757"/>
                    <a:pt x="901" y="16124"/>
                  </a:cubicBezTo>
                  <a:cubicBezTo>
                    <a:pt x="1335" y="16457"/>
                    <a:pt x="1835" y="16657"/>
                    <a:pt x="2369" y="16657"/>
                  </a:cubicBezTo>
                  <a:lnTo>
                    <a:pt x="2569" y="16657"/>
                  </a:lnTo>
                  <a:lnTo>
                    <a:pt x="2869" y="16624"/>
                  </a:lnTo>
                  <a:cubicBezTo>
                    <a:pt x="3003" y="17892"/>
                    <a:pt x="3236" y="19093"/>
                    <a:pt x="3703" y="20260"/>
                  </a:cubicBezTo>
                  <a:cubicBezTo>
                    <a:pt x="5004" y="23763"/>
                    <a:pt x="7639" y="26565"/>
                    <a:pt x="11042" y="28099"/>
                  </a:cubicBezTo>
                  <a:cubicBezTo>
                    <a:pt x="12910" y="28966"/>
                    <a:pt x="14911" y="29400"/>
                    <a:pt x="16913" y="29400"/>
                  </a:cubicBezTo>
                  <a:cubicBezTo>
                    <a:pt x="18547" y="29400"/>
                    <a:pt x="20215" y="29100"/>
                    <a:pt x="21783" y="28533"/>
                  </a:cubicBezTo>
                  <a:cubicBezTo>
                    <a:pt x="29021" y="25931"/>
                    <a:pt x="32724" y="17792"/>
                    <a:pt x="30022" y="10553"/>
                  </a:cubicBezTo>
                  <a:cubicBezTo>
                    <a:pt x="27920" y="4904"/>
                    <a:pt x="22569" y="1387"/>
                    <a:pt x="16886" y="1387"/>
                  </a:cubicBezTo>
                  <a:cubicBezTo>
                    <a:pt x="15355" y="1387"/>
                    <a:pt x="13799" y="1642"/>
                    <a:pt x="12276" y="2180"/>
                  </a:cubicBezTo>
                  <a:lnTo>
                    <a:pt x="12009" y="1480"/>
                  </a:lnTo>
                  <a:cubicBezTo>
                    <a:pt x="11648" y="551"/>
                    <a:pt x="10767" y="1"/>
                    <a:pt x="98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0"/>
            <p:cNvSpPr/>
            <p:nvPr/>
          </p:nvSpPr>
          <p:spPr>
            <a:xfrm>
              <a:off x="6460825" y="1962975"/>
              <a:ext cx="1181700" cy="437850"/>
            </a:xfrm>
            <a:custGeom>
              <a:avLst/>
              <a:gdLst/>
              <a:ahLst/>
              <a:cxnLst/>
              <a:rect l="l" t="t" r="r" b="b"/>
              <a:pathLst>
                <a:path w="47268" h="17514" extrusionOk="0">
                  <a:moveTo>
                    <a:pt x="968" y="1"/>
                  </a:moveTo>
                  <a:lnTo>
                    <a:pt x="0" y="3069"/>
                  </a:lnTo>
                  <a:lnTo>
                    <a:pt x="46300" y="17513"/>
                  </a:lnTo>
                  <a:lnTo>
                    <a:pt x="47267" y="14444"/>
                  </a:lnTo>
                  <a:lnTo>
                    <a:pt x="968" y="1"/>
                  </a:ln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0"/>
            <p:cNvSpPr/>
            <p:nvPr/>
          </p:nvSpPr>
          <p:spPr>
            <a:xfrm>
              <a:off x="6495000" y="2220025"/>
              <a:ext cx="818950" cy="734525"/>
            </a:xfrm>
            <a:custGeom>
              <a:avLst/>
              <a:gdLst/>
              <a:ahLst/>
              <a:cxnLst/>
              <a:rect l="l" t="t" r="r" b="b"/>
              <a:pathLst>
                <a:path w="32758" h="29381" extrusionOk="0">
                  <a:moveTo>
                    <a:pt x="9864" y="1"/>
                  </a:moveTo>
                  <a:cubicBezTo>
                    <a:pt x="9581" y="1"/>
                    <a:pt x="9292" y="52"/>
                    <a:pt x="9007" y="159"/>
                  </a:cubicBezTo>
                  <a:cubicBezTo>
                    <a:pt x="3637" y="2228"/>
                    <a:pt x="1" y="7498"/>
                    <a:pt x="1" y="13235"/>
                  </a:cubicBezTo>
                  <a:cubicBezTo>
                    <a:pt x="1" y="13702"/>
                    <a:pt x="68" y="14136"/>
                    <a:pt x="101" y="14570"/>
                  </a:cubicBezTo>
                  <a:cubicBezTo>
                    <a:pt x="134" y="15203"/>
                    <a:pt x="468" y="15737"/>
                    <a:pt x="935" y="16137"/>
                  </a:cubicBezTo>
                  <a:cubicBezTo>
                    <a:pt x="1335" y="16471"/>
                    <a:pt x="1836" y="16671"/>
                    <a:pt x="2403" y="16671"/>
                  </a:cubicBezTo>
                  <a:lnTo>
                    <a:pt x="2603" y="16671"/>
                  </a:lnTo>
                  <a:lnTo>
                    <a:pt x="2903" y="16638"/>
                  </a:lnTo>
                  <a:cubicBezTo>
                    <a:pt x="3003" y="17872"/>
                    <a:pt x="3270" y="19106"/>
                    <a:pt x="3737" y="20274"/>
                  </a:cubicBezTo>
                  <a:cubicBezTo>
                    <a:pt x="5005" y="23776"/>
                    <a:pt x="7640" y="26545"/>
                    <a:pt x="11076" y="28113"/>
                  </a:cubicBezTo>
                  <a:cubicBezTo>
                    <a:pt x="12944" y="28980"/>
                    <a:pt x="14945" y="29380"/>
                    <a:pt x="16946" y="29380"/>
                  </a:cubicBezTo>
                  <a:cubicBezTo>
                    <a:pt x="18581" y="29380"/>
                    <a:pt x="20249" y="29080"/>
                    <a:pt x="21783" y="28513"/>
                  </a:cubicBezTo>
                  <a:cubicBezTo>
                    <a:pt x="29055" y="25945"/>
                    <a:pt x="32758" y="17805"/>
                    <a:pt x="30056" y="10533"/>
                  </a:cubicBezTo>
                  <a:cubicBezTo>
                    <a:pt x="27952" y="4878"/>
                    <a:pt x="22570" y="1380"/>
                    <a:pt x="16872" y="1380"/>
                  </a:cubicBezTo>
                  <a:cubicBezTo>
                    <a:pt x="15344" y="1380"/>
                    <a:pt x="13793" y="1632"/>
                    <a:pt x="12276" y="2161"/>
                  </a:cubicBezTo>
                  <a:lnTo>
                    <a:pt x="12010" y="1494"/>
                  </a:lnTo>
                  <a:cubicBezTo>
                    <a:pt x="11676" y="569"/>
                    <a:pt x="10809" y="1"/>
                    <a:pt x="9864" y="1"/>
                  </a:cubicBezTo>
                  <a:close/>
                </a:path>
              </a:pathLst>
            </a:custGeom>
            <a:solidFill>
              <a:schemeClr val="dk1"/>
            </a:solidFill>
            <a:ln>
              <a:noFill/>
            </a:ln>
            <a:effectLst>
              <a:outerShdw dist="19050" dir="204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0"/>
            <p:cNvSpPr/>
            <p:nvPr/>
          </p:nvSpPr>
          <p:spPr>
            <a:xfrm>
              <a:off x="6623425" y="2313100"/>
              <a:ext cx="624650" cy="587025"/>
            </a:xfrm>
            <a:custGeom>
              <a:avLst/>
              <a:gdLst/>
              <a:ahLst/>
              <a:cxnLst/>
              <a:rect l="l" t="t" r="r" b="b"/>
              <a:pathLst>
                <a:path w="24986" h="23481" extrusionOk="0">
                  <a:moveTo>
                    <a:pt x="11702" y="0"/>
                  </a:moveTo>
                  <a:cubicBezTo>
                    <a:pt x="10348" y="0"/>
                    <a:pt x="8975" y="238"/>
                    <a:pt x="7640" y="739"/>
                  </a:cubicBezTo>
                  <a:lnTo>
                    <a:pt x="11743" y="11747"/>
                  </a:lnTo>
                  <a:lnTo>
                    <a:pt x="1" y="12781"/>
                  </a:lnTo>
                  <a:cubicBezTo>
                    <a:pt x="134" y="13816"/>
                    <a:pt x="335" y="14816"/>
                    <a:pt x="735" y="15817"/>
                  </a:cubicBezTo>
                  <a:cubicBezTo>
                    <a:pt x="2478" y="20552"/>
                    <a:pt x="7000" y="23481"/>
                    <a:pt x="11771" y="23481"/>
                  </a:cubicBezTo>
                  <a:cubicBezTo>
                    <a:pt x="13117" y="23481"/>
                    <a:pt x="14483" y="23247"/>
                    <a:pt x="15812" y="22755"/>
                  </a:cubicBezTo>
                  <a:cubicBezTo>
                    <a:pt x="21850" y="20487"/>
                    <a:pt x="24985" y="13715"/>
                    <a:pt x="22751" y="7644"/>
                  </a:cubicBezTo>
                  <a:cubicBezTo>
                    <a:pt x="20984" y="2942"/>
                    <a:pt x="16466" y="0"/>
                    <a:pt x="117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0"/>
            <p:cNvSpPr/>
            <p:nvPr/>
          </p:nvSpPr>
          <p:spPr>
            <a:xfrm>
              <a:off x="6553375" y="2278200"/>
              <a:ext cx="293575" cy="302750"/>
            </a:xfrm>
            <a:custGeom>
              <a:avLst/>
              <a:gdLst/>
              <a:ahLst/>
              <a:cxnLst/>
              <a:rect l="l" t="t" r="r" b="b"/>
              <a:pathLst>
                <a:path w="11743" h="12110" extrusionOk="0">
                  <a:moveTo>
                    <a:pt x="7506" y="1"/>
                  </a:moveTo>
                  <a:cubicBezTo>
                    <a:pt x="3003" y="1769"/>
                    <a:pt x="1" y="6138"/>
                    <a:pt x="1" y="10975"/>
                  </a:cubicBezTo>
                  <a:cubicBezTo>
                    <a:pt x="1" y="11342"/>
                    <a:pt x="1" y="11709"/>
                    <a:pt x="68" y="12109"/>
                  </a:cubicBezTo>
                  <a:lnTo>
                    <a:pt x="11743" y="10975"/>
                  </a:lnTo>
                  <a:lnTo>
                    <a:pt x="75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40"/>
          <p:cNvGrpSpPr/>
          <p:nvPr/>
        </p:nvGrpSpPr>
        <p:grpSpPr>
          <a:xfrm>
            <a:off x="3217675" y="4144200"/>
            <a:ext cx="1509425" cy="228525"/>
            <a:chOff x="5708425" y="4133400"/>
            <a:chExt cx="1509425" cy="228525"/>
          </a:xfrm>
        </p:grpSpPr>
        <p:sp>
          <p:nvSpPr>
            <p:cNvPr id="874" name="Google Shape;874;p40"/>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0"/>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0"/>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0"/>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0"/>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0"/>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0"/>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0"/>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0"/>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0"/>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0"/>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0"/>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Image 6">
            <a:extLst>
              <a:ext uri="{FF2B5EF4-FFF2-40B4-BE49-F238E27FC236}">
                <a16:creationId xmlns:a16="http://schemas.microsoft.com/office/drawing/2014/main" id="{E223DA3C-9F4F-3321-777F-A8B139816A09}"/>
              </a:ext>
            </a:extLst>
          </p:cNvPr>
          <p:cNvPicPr>
            <a:picLocks noChangeAspect="1"/>
          </p:cNvPicPr>
          <p:nvPr/>
        </p:nvPicPr>
        <p:blipFill>
          <a:blip r:embed="rId3"/>
          <a:stretch>
            <a:fillRect/>
          </a:stretch>
        </p:blipFill>
        <p:spPr>
          <a:xfrm>
            <a:off x="718994" y="2099269"/>
            <a:ext cx="7706012" cy="944962"/>
          </a:xfrm>
          <a:prstGeom prst="rect">
            <a:avLst/>
          </a:prstGeom>
        </p:spPr>
      </p:pic>
      <p:pic>
        <p:nvPicPr>
          <p:cNvPr id="2" name="Graphique 1">
            <a:extLst>
              <a:ext uri="{FF2B5EF4-FFF2-40B4-BE49-F238E27FC236}">
                <a16:creationId xmlns:a16="http://schemas.microsoft.com/office/drawing/2014/main" id="{874C2EED-7780-1AE6-DD35-22F641E66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57095" y="1287813"/>
            <a:ext cx="1288309" cy="1288309"/>
          </a:xfrm>
          <a:prstGeom prst="rect">
            <a:avLst/>
          </a:prstGeom>
        </p:spPr>
      </p:pic>
      <p:sp>
        <p:nvSpPr>
          <p:cNvPr id="3" name="Espace réservé du numéro de diapositive 2">
            <a:extLst>
              <a:ext uri="{FF2B5EF4-FFF2-40B4-BE49-F238E27FC236}">
                <a16:creationId xmlns:a16="http://schemas.microsoft.com/office/drawing/2014/main" id="{FE35D1EB-CFF7-0F1B-6E04-FE957B97B6A8}"/>
              </a:ext>
            </a:extLst>
          </p:cNvPr>
          <p:cNvSpPr>
            <a:spLocks noGrp="1"/>
          </p:cNvSpPr>
          <p:nvPr>
            <p:ph type="sldNum" sz="quarter" idx="10"/>
          </p:nvPr>
        </p:nvSpPr>
        <p:spPr/>
        <p:txBody>
          <a:bodyPr/>
          <a:lstStyle/>
          <a:p>
            <a:fld id="{534085DB-8E88-44CC-924E-65E97532B1DB}" type="slidenum">
              <a:rPr lang="fr-FR" smtClean="0"/>
              <a:t>30</a:t>
            </a:fld>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37"/>
          <p:cNvSpPr/>
          <p:nvPr/>
        </p:nvSpPr>
        <p:spPr>
          <a:xfrm rot="-335647">
            <a:off x="560763" y="1122046"/>
            <a:ext cx="14862" cy="1492383"/>
          </a:xfrm>
          <a:custGeom>
            <a:avLst/>
            <a:gdLst/>
            <a:ahLst/>
            <a:cxnLst/>
            <a:rect l="l" t="t" r="r" b="b"/>
            <a:pathLst>
              <a:path w="1735" h="19715" fill="none" extrusionOk="0">
                <a:moveTo>
                  <a:pt x="0" y="19714"/>
                </a:moveTo>
                <a:lnTo>
                  <a:pt x="1735"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txBox="1">
            <a:spLocks noGrp="1"/>
          </p:cNvSpPr>
          <p:nvPr>
            <p:ph type="title"/>
          </p:nvPr>
        </p:nvSpPr>
        <p:spPr>
          <a:xfrm>
            <a:off x="1842900" y="2748272"/>
            <a:ext cx="5458200" cy="4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Enjeux Légaux/Éthiques</a:t>
            </a:r>
            <a:endParaRPr/>
          </a:p>
        </p:txBody>
      </p:sp>
      <p:sp>
        <p:nvSpPr>
          <p:cNvPr id="655" name="Google Shape;655;p37"/>
          <p:cNvSpPr txBox="1">
            <a:spLocks noGrp="1"/>
          </p:cNvSpPr>
          <p:nvPr>
            <p:ph type="subTitle" idx="1"/>
          </p:nvPr>
        </p:nvSpPr>
        <p:spPr>
          <a:xfrm>
            <a:off x="1838153" y="3573495"/>
            <a:ext cx="5458200" cy="285600"/>
          </a:xfrm>
          <a:prstGeom prst="rect">
            <a:avLst/>
          </a:prstGeom>
        </p:spPr>
        <p:txBody>
          <a:bodyPr spcFirstLastPara="1" wrap="square"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
                <a:srgbClr val="FFFFFF"/>
              </a:buClr>
              <a:buSzPts val="1400"/>
              <a:buFont typeface="Barlow Medium"/>
              <a:buNone/>
              <a:tabLst/>
              <a:defRPr/>
            </a:pPr>
            <a:r>
              <a:rPr kumimoji="0" lang="fr-FR" sz="1400" b="0" i="0" u="none" strike="noStrike" kern="0" cap="none" spc="0" normalizeH="0" baseline="0" noProof="0">
                <a:ln>
                  <a:noFill/>
                </a:ln>
                <a:solidFill>
                  <a:srgbClr val="FFFFFF"/>
                </a:solidFill>
                <a:effectLst/>
                <a:uLnTx/>
                <a:uFillTx/>
                <a:latin typeface="Barlow Medium"/>
                <a:sym typeface="Barlow Medium"/>
              </a:rPr>
              <a:t>Principes RGPD et mesures envisagées</a:t>
            </a:r>
          </a:p>
        </p:txBody>
      </p:sp>
      <p:sp>
        <p:nvSpPr>
          <p:cNvPr id="656" name="Google Shape;656;p37"/>
          <p:cNvSpPr txBox="1">
            <a:spLocks noGrp="1"/>
          </p:cNvSpPr>
          <p:nvPr>
            <p:ph type="title" idx="2"/>
          </p:nvPr>
        </p:nvSpPr>
        <p:spPr>
          <a:xfrm>
            <a:off x="2996550" y="1739980"/>
            <a:ext cx="3150900" cy="56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05</a:t>
            </a:r>
            <a:endParaRPr/>
          </a:p>
        </p:txBody>
      </p:sp>
      <p:sp>
        <p:nvSpPr>
          <p:cNvPr id="657" name="Google Shape;657;p37"/>
          <p:cNvSpPr/>
          <p:nvPr/>
        </p:nvSpPr>
        <p:spPr>
          <a:xfrm rot="10098348" flipH="1">
            <a:off x="-1442199" y="166630"/>
            <a:ext cx="5902067" cy="882376"/>
          </a:xfrm>
          <a:custGeom>
            <a:avLst/>
            <a:gdLst/>
            <a:ahLst/>
            <a:cxnLst/>
            <a:rect l="l" t="t" r="r" b="b"/>
            <a:pathLst>
              <a:path w="236069" h="35293" fill="none" extrusionOk="0">
                <a:moveTo>
                  <a:pt x="0" y="7073"/>
                </a:moveTo>
                <a:lnTo>
                  <a:pt x="99238" y="32524"/>
                </a:lnTo>
                <a:cubicBezTo>
                  <a:pt x="109912" y="35293"/>
                  <a:pt x="121153" y="35026"/>
                  <a:pt x="131728" y="31824"/>
                </a:cubicBezTo>
                <a:lnTo>
                  <a:pt x="236069" y="1"/>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4777378" y="487225"/>
            <a:ext cx="3575100" cy="490375"/>
          </a:xfrm>
          <a:custGeom>
            <a:avLst/>
            <a:gdLst/>
            <a:ahLst/>
            <a:cxnLst/>
            <a:rect l="l" t="t" r="r" b="b"/>
            <a:pathLst>
              <a:path w="143004" h="19615" fill="none" extrusionOk="0">
                <a:moveTo>
                  <a:pt x="1" y="167"/>
                </a:moveTo>
                <a:lnTo>
                  <a:pt x="83260" y="19614"/>
                </a:lnTo>
                <a:lnTo>
                  <a:pt x="143003"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a:off x="8411653" y="448025"/>
            <a:ext cx="60075" cy="19200"/>
          </a:xfrm>
          <a:custGeom>
            <a:avLst/>
            <a:gdLst/>
            <a:ahLst/>
            <a:cxnLst/>
            <a:rect l="l" t="t" r="r" b="b"/>
            <a:pathLst>
              <a:path w="2403" h="768" fill="none" extrusionOk="0">
                <a:moveTo>
                  <a:pt x="0" y="768"/>
                </a:moveTo>
                <a:lnTo>
                  <a:pt x="2402"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635803" y="3006800"/>
            <a:ext cx="3490025" cy="1970600"/>
          </a:xfrm>
          <a:custGeom>
            <a:avLst/>
            <a:gdLst/>
            <a:ahLst/>
            <a:cxnLst/>
            <a:rect l="l" t="t" r="r" b="b"/>
            <a:pathLst>
              <a:path w="139601" h="78824" fill="none" extrusionOk="0">
                <a:moveTo>
                  <a:pt x="139600" y="43431"/>
                </a:moveTo>
                <a:lnTo>
                  <a:pt x="135130" y="58475"/>
                </a:lnTo>
                <a:cubicBezTo>
                  <a:pt x="133396" y="64379"/>
                  <a:pt x="128259" y="68683"/>
                  <a:pt x="122121" y="69316"/>
                </a:cubicBezTo>
                <a:lnTo>
                  <a:pt x="38828" y="78189"/>
                </a:lnTo>
                <a:cubicBezTo>
                  <a:pt x="32991" y="78823"/>
                  <a:pt x="27420" y="75354"/>
                  <a:pt x="25419" y="69850"/>
                </a:cubicBezTo>
                <a:lnTo>
                  <a:pt x="1"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 name="Google Shape;661;p37"/>
          <p:cNvGrpSpPr/>
          <p:nvPr/>
        </p:nvGrpSpPr>
        <p:grpSpPr>
          <a:xfrm flipH="1">
            <a:off x="6773453" y="4075375"/>
            <a:ext cx="1509425" cy="228525"/>
            <a:chOff x="5708425" y="4133400"/>
            <a:chExt cx="1509425" cy="228525"/>
          </a:xfrm>
        </p:grpSpPr>
        <p:sp>
          <p:nvSpPr>
            <p:cNvPr id="662" name="Google Shape;662;p37"/>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7"/>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7"/>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7"/>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37"/>
          <p:cNvGrpSpPr/>
          <p:nvPr/>
        </p:nvGrpSpPr>
        <p:grpSpPr>
          <a:xfrm rot="1387311">
            <a:off x="-47588" y="305759"/>
            <a:ext cx="1215912" cy="907353"/>
            <a:chOff x="5772650" y="400725"/>
            <a:chExt cx="1215875" cy="907325"/>
          </a:xfrm>
        </p:grpSpPr>
        <p:sp>
          <p:nvSpPr>
            <p:cNvPr id="675" name="Google Shape;675;p37"/>
            <p:cNvSpPr/>
            <p:nvPr/>
          </p:nvSpPr>
          <p:spPr>
            <a:xfrm>
              <a:off x="5773475" y="479925"/>
              <a:ext cx="1215050" cy="828125"/>
            </a:xfrm>
            <a:custGeom>
              <a:avLst/>
              <a:gdLst/>
              <a:ahLst/>
              <a:cxnLst/>
              <a:rect l="l" t="t" r="r" b="b"/>
              <a:pathLst>
                <a:path w="48602" h="33125" extrusionOk="0">
                  <a:moveTo>
                    <a:pt x="48135" y="1"/>
                  </a:moveTo>
                  <a:lnTo>
                    <a:pt x="0" y="701"/>
                  </a:lnTo>
                  <a:lnTo>
                    <a:pt x="467" y="33125"/>
                  </a:lnTo>
                  <a:lnTo>
                    <a:pt x="48602" y="32424"/>
                  </a:lnTo>
                  <a:lnTo>
                    <a:pt x="48135" y="1"/>
                  </a:lnTo>
                  <a:close/>
                </a:path>
              </a:pathLst>
            </a:custGeom>
            <a:solidFill>
              <a:srgbClr val="569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p:nvPr/>
          </p:nvSpPr>
          <p:spPr>
            <a:xfrm>
              <a:off x="5772650" y="400725"/>
              <a:ext cx="1205050" cy="97575"/>
            </a:xfrm>
            <a:custGeom>
              <a:avLst/>
              <a:gdLst/>
              <a:ahLst/>
              <a:cxnLst/>
              <a:rect l="l" t="t" r="r" b="b"/>
              <a:pathLst>
                <a:path w="48202" h="3903" extrusionOk="0">
                  <a:moveTo>
                    <a:pt x="48134" y="0"/>
                  </a:moveTo>
                  <a:lnTo>
                    <a:pt x="0" y="701"/>
                  </a:lnTo>
                  <a:lnTo>
                    <a:pt x="33" y="3903"/>
                  </a:lnTo>
                  <a:lnTo>
                    <a:pt x="48201" y="3202"/>
                  </a:lnTo>
                  <a:lnTo>
                    <a:pt x="48134" y="0"/>
                  </a:ln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7"/>
            <p:cNvSpPr/>
            <p:nvPr/>
          </p:nvSpPr>
          <p:spPr>
            <a:xfrm>
              <a:off x="5903575" y="515350"/>
              <a:ext cx="981550" cy="663450"/>
            </a:xfrm>
            <a:custGeom>
              <a:avLst/>
              <a:gdLst/>
              <a:ahLst/>
              <a:cxnLst/>
              <a:rect l="l" t="t" r="r" b="b"/>
              <a:pathLst>
                <a:path w="39262" h="26538" extrusionOk="0">
                  <a:moveTo>
                    <a:pt x="32863" y="1"/>
                  </a:moveTo>
                  <a:cubicBezTo>
                    <a:pt x="32728" y="1"/>
                    <a:pt x="32593" y="7"/>
                    <a:pt x="32457" y="18"/>
                  </a:cubicBezTo>
                  <a:lnTo>
                    <a:pt x="4070" y="2954"/>
                  </a:lnTo>
                  <a:cubicBezTo>
                    <a:pt x="1701" y="3221"/>
                    <a:pt x="0" y="5355"/>
                    <a:pt x="234" y="7724"/>
                  </a:cubicBezTo>
                  <a:lnTo>
                    <a:pt x="1735" y="22234"/>
                  </a:lnTo>
                  <a:cubicBezTo>
                    <a:pt x="1985" y="24457"/>
                    <a:pt x="3851" y="26092"/>
                    <a:pt x="6065" y="26092"/>
                  </a:cubicBezTo>
                  <a:cubicBezTo>
                    <a:pt x="6210" y="26092"/>
                    <a:pt x="6357" y="26085"/>
                    <a:pt x="6505" y="26070"/>
                  </a:cubicBezTo>
                  <a:lnTo>
                    <a:pt x="28287" y="23769"/>
                  </a:lnTo>
                  <a:lnTo>
                    <a:pt x="32890" y="26070"/>
                  </a:lnTo>
                  <a:cubicBezTo>
                    <a:pt x="33524" y="26371"/>
                    <a:pt x="34191" y="26537"/>
                    <a:pt x="34825" y="26537"/>
                  </a:cubicBezTo>
                  <a:cubicBezTo>
                    <a:pt x="35726" y="26537"/>
                    <a:pt x="36560" y="26270"/>
                    <a:pt x="37293" y="25770"/>
                  </a:cubicBezTo>
                  <a:cubicBezTo>
                    <a:pt x="38561" y="24903"/>
                    <a:pt x="39262" y="23402"/>
                    <a:pt x="39095" y="21801"/>
                  </a:cubicBezTo>
                  <a:lnTo>
                    <a:pt x="37227" y="3888"/>
                  </a:lnTo>
                  <a:cubicBezTo>
                    <a:pt x="37093" y="2754"/>
                    <a:pt x="36560" y="1720"/>
                    <a:pt x="35626" y="952"/>
                  </a:cubicBezTo>
                  <a:cubicBezTo>
                    <a:pt x="34859" y="333"/>
                    <a:pt x="33885" y="1"/>
                    <a:pt x="328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7"/>
            <p:cNvSpPr/>
            <p:nvPr/>
          </p:nvSpPr>
          <p:spPr>
            <a:xfrm>
              <a:off x="5892725" y="504750"/>
              <a:ext cx="982400" cy="663200"/>
            </a:xfrm>
            <a:custGeom>
              <a:avLst/>
              <a:gdLst/>
              <a:ahLst/>
              <a:cxnLst/>
              <a:rect l="l" t="t" r="r" b="b"/>
              <a:pathLst>
                <a:path w="39296" h="26528" extrusionOk="0">
                  <a:moveTo>
                    <a:pt x="32782" y="0"/>
                  </a:moveTo>
                  <a:cubicBezTo>
                    <a:pt x="32685" y="0"/>
                    <a:pt x="32588" y="3"/>
                    <a:pt x="32490" y="9"/>
                  </a:cubicBezTo>
                  <a:lnTo>
                    <a:pt x="4103" y="2977"/>
                  </a:lnTo>
                  <a:cubicBezTo>
                    <a:pt x="1702" y="3211"/>
                    <a:pt x="1" y="5346"/>
                    <a:pt x="267" y="7714"/>
                  </a:cubicBezTo>
                  <a:lnTo>
                    <a:pt x="1768" y="22225"/>
                  </a:lnTo>
                  <a:cubicBezTo>
                    <a:pt x="1988" y="24478"/>
                    <a:pt x="3881" y="26115"/>
                    <a:pt x="6071" y="26115"/>
                  </a:cubicBezTo>
                  <a:cubicBezTo>
                    <a:pt x="6215" y="26115"/>
                    <a:pt x="6359" y="26108"/>
                    <a:pt x="6505" y="26094"/>
                  </a:cubicBezTo>
                  <a:lnTo>
                    <a:pt x="28321" y="23792"/>
                  </a:lnTo>
                  <a:lnTo>
                    <a:pt x="32891" y="26094"/>
                  </a:lnTo>
                  <a:cubicBezTo>
                    <a:pt x="33524" y="26361"/>
                    <a:pt x="34192" y="26528"/>
                    <a:pt x="34859" y="26528"/>
                  </a:cubicBezTo>
                  <a:cubicBezTo>
                    <a:pt x="35726" y="26528"/>
                    <a:pt x="36560" y="26294"/>
                    <a:pt x="37327" y="25794"/>
                  </a:cubicBezTo>
                  <a:cubicBezTo>
                    <a:pt x="38561" y="24927"/>
                    <a:pt x="39295" y="23425"/>
                    <a:pt x="39128" y="21824"/>
                  </a:cubicBezTo>
                  <a:lnTo>
                    <a:pt x="37227" y="3878"/>
                  </a:lnTo>
                  <a:cubicBezTo>
                    <a:pt x="37127" y="2777"/>
                    <a:pt x="36560" y="1710"/>
                    <a:pt x="35659" y="976"/>
                  </a:cubicBezTo>
                  <a:cubicBezTo>
                    <a:pt x="34865" y="334"/>
                    <a:pt x="33846" y="0"/>
                    <a:pt x="32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7"/>
            <p:cNvSpPr/>
            <p:nvPr/>
          </p:nvSpPr>
          <p:spPr>
            <a:xfrm>
              <a:off x="5958600" y="568225"/>
              <a:ext cx="853275" cy="538700"/>
            </a:xfrm>
            <a:custGeom>
              <a:avLst/>
              <a:gdLst/>
              <a:ahLst/>
              <a:cxnLst/>
              <a:rect l="l" t="t" r="r" b="b"/>
              <a:pathLst>
                <a:path w="34131" h="21548" extrusionOk="0">
                  <a:moveTo>
                    <a:pt x="30258" y="0"/>
                  </a:moveTo>
                  <a:cubicBezTo>
                    <a:pt x="30213" y="0"/>
                    <a:pt x="30168" y="2"/>
                    <a:pt x="30122" y="5"/>
                  </a:cubicBezTo>
                  <a:lnTo>
                    <a:pt x="1735" y="2974"/>
                  </a:lnTo>
                  <a:cubicBezTo>
                    <a:pt x="735" y="3074"/>
                    <a:pt x="1" y="3941"/>
                    <a:pt x="134" y="4942"/>
                  </a:cubicBezTo>
                  <a:lnTo>
                    <a:pt x="1635" y="19452"/>
                  </a:lnTo>
                  <a:cubicBezTo>
                    <a:pt x="1699" y="20409"/>
                    <a:pt x="2555" y="21091"/>
                    <a:pt x="3505" y="21091"/>
                  </a:cubicBezTo>
                  <a:cubicBezTo>
                    <a:pt x="3549" y="21091"/>
                    <a:pt x="3593" y="21090"/>
                    <a:pt x="3637" y="21087"/>
                  </a:cubicBezTo>
                  <a:lnTo>
                    <a:pt x="25652" y="18785"/>
                  </a:lnTo>
                  <a:cubicBezTo>
                    <a:pt x="25710" y="18779"/>
                    <a:pt x="25768" y="18776"/>
                    <a:pt x="25827" y="18776"/>
                  </a:cubicBezTo>
                  <a:cubicBezTo>
                    <a:pt x="26110" y="18776"/>
                    <a:pt x="26404" y="18841"/>
                    <a:pt x="26653" y="18952"/>
                  </a:cubicBezTo>
                  <a:lnTo>
                    <a:pt x="31390" y="21353"/>
                  </a:lnTo>
                  <a:cubicBezTo>
                    <a:pt x="31664" y="21487"/>
                    <a:pt x="31945" y="21548"/>
                    <a:pt x="32218" y="21548"/>
                  </a:cubicBezTo>
                  <a:cubicBezTo>
                    <a:pt x="33238" y="21548"/>
                    <a:pt x="34130" y="20691"/>
                    <a:pt x="34025" y="19586"/>
                  </a:cubicBezTo>
                  <a:lnTo>
                    <a:pt x="33858" y="17951"/>
                  </a:lnTo>
                  <a:lnTo>
                    <a:pt x="33525" y="14749"/>
                  </a:lnTo>
                  <a:lnTo>
                    <a:pt x="32157" y="1639"/>
                  </a:lnTo>
                  <a:cubicBezTo>
                    <a:pt x="32061" y="683"/>
                    <a:pt x="31234" y="0"/>
                    <a:pt x="30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7"/>
            <p:cNvSpPr/>
            <p:nvPr/>
          </p:nvSpPr>
          <p:spPr>
            <a:xfrm>
              <a:off x="6082025" y="700100"/>
              <a:ext cx="561250" cy="104250"/>
            </a:xfrm>
            <a:custGeom>
              <a:avLst/>
              <a:gdLst/>
              <a:ahLst/>
              <a:cxnLst/>
              <a:rect l="l" t="t" r="r" b="b"/>
              <a:pathLst>
                <a:path w="22450" h="4170" extrusionOk="0">
                  <a:moveTo>
                    <a:pt x="22250" y="0"/>
                  </a:moveTo>
                  <a:lnTo>
                    <a:pt x="1" y="2435"/>
                  </a:lnTo>
                  <a:lnTo>
                    <a:pt x="167" y="4170"/>
                  </a:lnTo>
                  <a:lnTo>
                    <a:pt x="22450" y="1735"/>
                  </a:lnTo>
                  <a:lnTo>
                    <a:pt x="22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6237975" y="782650"/>
              <a:ext cx="413650" cy="89250"/>
            </a:xfrm>
            <a:custGeom>
              <a:avLst/>
              <a:gdLst/>
              <a:ahLst/>
              <a:cxnLst/>
              <a:rect l="l" t="t" r="r" b="b"/>
              <a:pathLst>
                <a:path w="16546" h="3570" extrusionOk="0">
                  <a:moveTo>
                    <a:pt x="16345" y="1"/>
                  </a:moveTo>
                  <a:lnTo>
                    <a:pt x="0" y="1802"/>
                  </a:lnTo>
                  <a:lnTo>
                    <a:pt x="167" y="3570"/>
                  </a:lnTo>
                  <a:lnTo>
                    <a:pt x="16546" y="1735"/>
                  </a:lnTo>
                  <a:lnTo>
                    <a:pt x="163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p:nvPr/>
          </p:nvSpPr>
          <p:spPr>
            <a:xfrm>
              <a:off x="6159575" y="866050"/>
              <a:ext cx="501225" cy="97600"/>
            </a:xfrm>
            <a:custGeom>
              <a:avLst/>
              <a:gdLst/>
              <a:ahLst/>
              <a:cxnLst/>
              <a:rect l="l" t="t" r="r" b="b"/>
              <a:pathLst>
                <a:path w="20049" h="3904" extrusionOk="0">
                  <a:moveTo>
                    <a:pt x="19848" y="0"/>
                  </a:moveTo>
                  <a:lnTo>
                    <a:pt x="1" y="2169"/>
                  </a:lnTo>
                  <a:lnTo>
                    <a:pt x="201" y="3903"/>
                  </a:lnTo>
                  <a:lnTo>
                    <a:pt x="20048" y="1735"/>
                  </a:lnTo>
                  <a:lnTo>
                    <a:pt x="19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37"/>
          <p:cNvGrpSpPr/>
          <p:nvPr/>
        </p:nvGrpSpPr>
        <p:grpSpPr>
          <a:xfrm>
            <a:off x="4096100" y="135850"/>
            <a:ext cx="1425200" cy="1217575"/>
            <a:chOff x="4096100" y="135850"/>
            <a:chExt cx="1425200" cy="1217575"/>
          </a:xfrm>
        </p:grpSpPr>
        <p:sp>
          <p:nvSpPr>
            <p:cNvPr id="684" name="Google Shape;684;p37"/>
            <p:cNvSpPr/>
            <p:nvPr/>
          </p:nvSpPr>
          <p:spPr>
            <a:xfrm>
              <a:off x="4096100" y="213400"/>
              <a:ext cx="1400175" cy="1140025"/>
            </a:xfrm>
            <a:custGeom>
              <a:avLst/>
              <a:gdLst/>
              <a:ahLst/>
              <a:cxnLst/>
              <a:rect l="l" t="t" r="r" b="b"/>
              <a:pathLst>
                <a:path w="56007" h="45601" extrusionOk="0">
                  <a:moveTo>
                    <a:pt x="9707" y="1"/>
                  </a:moveTo>
                  <a:lnTo>
                    <a:pt x="0" y="31156"/>
                  </a:lnTo>
                  <a:lnTo>
                    <a:pt x="46300" y="45600"/>
                  </a:lnTo>
                  <a:lnTo>
                    <a:pt x="56007" y="14411"/>
                  </a:lnTo>
                  <a:lnTo>
                    <a:pt x="97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4652325" y="789650"/>
              <a:ext cx="79250" cy="60900"/>
            </a:xfrm>
            <a:custGeom>
              <a:avLst/>
              <a:gdLst/>
              <a:ahLst/>
              <a:cxnLst/>
              <a:rect l="l" t="t" r="r" b="b"/>
              <a:pathLst>
                <a:path w="3170" h="2436" fill="none" extrusionOk="0">
                  <a:moveTo>
                    <a:pt x="3169" y="501"/>
                  </a:moveTo>
                  <a:lnTo>
                    <a:pt x="734" y="1"/>
                  </a:lnTo>
                  <a:lnTo>
                    <a:pt x="0" y="2436"/>
                  </a:lnTo>
                </a:path>
              </a:pathLst>
            </a:custGeom>
            <a:noFill/>
            <a:ln w="31700" cap="rnd" cmpd="sng">
              <a:solidFill>
                <a:srgbClr val="98AEF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4339600" y="135850"/>
              <a:ext cx="1181700" cy="437850"/>
            </a:xfrm>
            <a:custGeom>
              <a:avLst/>
              <a:gdLst/>
              <a:ahLst/>
              <a:cxnLst/>
              <a:rect l="l" t="t" r="r" b="b"/>
              <a:pathLst>
                <a:path w="47268" h="17514" extrusionOk="0">
                  <a:moveTo>
                    <a:pt x="968" y="1"/>
                  </a:moveTo>
                  <a:lnTo>
                    <a:pt x="0" y="3069"/>
                  </a:lnTo>
                  <a:lnTo>
                    <a:pt x="46300" y="17513"/>
                  </a:lnTo>
                  <a:lnTo>
                    <a:pt x="47267" y="14444"/>
                  </a:lnTo>
                  <a:lnTo>
                    <a:pt x="968" y="1"/>
                  </a:ln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4373775" y="392900"/>
              <a:ext cx="818950" cy="734525"/>
            </a:xfrm>
            <a:custGeom>
              <a:avLst/>
              <a:gdLst/>
              <a:ahLst/>
              <a:cxnLst/>
              <a:rect l="l" t="t" r="r" b="b"/>
              <a:pathLst>
                <a:path w="32758" h="29381" extrusionOk="0">
                  <a:moveTo>
                    <a:pt x="9864" y="1"/>
                  </a:moveTo>
                  <a:cubicBezTo>
                    <a:pt x="9581" y="1"/>
                    <a:pt x="9292" y="52"/>
                    <a:pt x="9007" y="159"/>
                  </a:cubicBezTo>
                  <a:cubicBezTo>
                    <a:pt x="3637" y="2228"/>
                    <a:pt x="1" y="7498"/>
                    <a:pt x="1" y="13235"/>
                  </a:cubicBezTo>
                  <a:cubicBezTo>
                    <a:pt x="1" y="13702"/>
                    <a:pt x="68" y="14136"/>
                    <a:pt x="101" y="14570"/>
                  </a:cubicBezTo>
                  <a:cubicBezTo>
                    <a:pt x="134" y="15203"/>
                    <a:pt x="468" y="15737"/>
                    <a:pt x="935" y="16137"/>
                  </a:cubicBezTo>
                  <a:cubicBezTo>
                    <a:pt x="1335" y="16471"/>
                    <a:pt x="1836" y="16671"/>
                    <a:pt x="2403" y="16671"/>
                  </a:cubicBezTo>
                  <a:lnTo>
                    <a:pt x="2603" y="16671"/>
                  </a:lnTo>
                  <a:lnTo>
                    <a:pt x="2903" y="16638"/>
                  </a:lnTo>
                  <a:cubicBezTo>
                    <a:pt x="3003" y="17872"/>
                    <a:pt x="3270" y="19106"/>
                    <a:pt x="3737" y="20274"/>
                  </a:cubicBezTo>
                  <a:cubicBezTo>
                    <a:pt x="5005" y="23776"/>
                    <a:pt x="7640" y="26545"/>
                    <a:pt x="11076" y="28113"/>
                  </a:cubicBezTo>
                  <a:cubicBezTo>
                    <a:pt x="12944" y="28980"/>
                    <a:pt x="14945" y="29380"/>
                    <a:pt x="16946" y="29380"/>
                  </a:cubicBezTo>
                  <a:cubicBezTo>
                    <a:pt x="18581" y="29380"/>
                    <a:pt x="20249" y="29080"/>
                    <a:pt x="21783" y="28513"/>
                  </a:cubicBezTo>
                  <a:cubicBezTo>
                    <a:pt x="29055" y="25945"/>
                    <a:pt x="32758" y="17805"/>
                    <a:pt x="30056" y="10533"/>
                  </a:cubicBezTo>
                  <a:cubicBezTo>
                    <a:pt x="27952" y="4878"/>
                    <a:pt x="22570" y="1380"/>
                    <a:pt x="16872" y="1380"/>
                  </a:cubicBezTo>
                  <a:cubicBezTo>
                    <a:pt x="15344" y="1380"/>
                    <a:pt x="13793" y="1632"/>
                    <a:pt x="12276" y="2161"/>
                  </a:cubicBezTo>
                  <a:lnTo>
                    <a:pt x="12010" y="1494"/>
                  </a:lnTo>
                  <a:cubicBezTo>
                    <a:pt x="11676" y="569"/>
                    <a:pt x="10809" y="1"/>
                    <a:pt x="9864" y="1"/>
                  </a:cubicBezTo>
                  <a:close/>
                </a:path>
              </a:pathLst>
            </a:custGeom>
            <a:solidFill>
              <a:schemeClr val="dk1"/>
            </a:solidFill>
            <a:ln>
              <a:noFill/>
            </a:ln>
            <a:effectLst>
              <a:outerShdw dist="28575" dir="180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4502200" y="485975"/>
              <a:ext cx="624650" cy="587025"/>
            </a:xfrm>
            <a:custGeom>
              <a:avLst/>
              <a:gdLst/>
              <a:ahLst/>
              <a:cxnLst/>
              <a:rect l="l" t="t" r="r" b="b"/>
              <a:pathLst>
                <a:path w="24986" h="23481" extrusionOk="0">
                  <a:moveTo>
                    <a:pt x="11702" y="0"/>
                  </a:moveTo>
                  <a:cubicBezTo>
                    <a:pt x="10348" y="0"/>
                    <a:pt x="8975" y="238"/>
                    <a:pt x="7640" y="739"/>
                  </a:cubicBezTo>
                  <a:lnTo>
                    <a:pt x="11743" y="11747"/>
                  </a:lnTo>
                  <a:lnTo>
                    <a:pt x="1" y="12781"/>
                  </a:lnTo>
                  <a:cubicBezTo>
                    <a:pt x="134" y="13816"/>
                    <a:pt x="335" y="14816"/>
                    <a:pt x="735" y="15817"/>
                  </a:cubicBezTo>
                  <a:cubicBezTo>
                    <a:pt x="2478" y="20552"/>
                    <a:pt x="7000" y="23481"/>
                    <a:pt x="11771" y="23481"/>
                  </a:cubicBezTo>
                  <a:cubicBezTo>
                    <a:pt x="13117" y="23481"/>
                    <a:pt x="14483" y="23247"/>
                    <a:pt x="15812" y="22755"/>
                  </a:cubicBezTo>
                  <a:cubicBezTo>
                    <a:pt x="21850" y="20487"/>
                    <a:pt x="24985" y="13715"/>
                    <a:pt x="22751" y="7644"/>
                  </a:cubicBezTo>
                  <a:cubicBezTo>
                    <a:pt x="20984" y="2942"/>
                    <a:pt x="16466" y="0"/>
                    <a:pt x="117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7"/>
            <p:cNvSpPr/>
            <p:nvPr/>
          </p:nvSpPr>
          <p:spPr>
            <a:xfrm>
              <a:off x="4432150" y="451075"/>
              <a:ext cx="293575" cy="302750"/>
            </a:xfrm>
            <a:custGeom>
              <a:avLst/>
              <a:gdLst/>
              <a:ahLst/>
              <a:cxnLst/>
              <a:rect l="l" t="t" r="r" b="b"/>
              <a:pathLst>
                <a:path w="11743" h="12110" extrusionOk="0">
                  <a:moveTo>
                    <a:pt x="7506" y="1"/>
                  </a:moveTo>
                  <a:cubicBezTo>
                    <a:pt x="3003" y="1769"/>
                    <a:pt x="1" y="6138"/>
                    <a:pt x="1" y="10975"/>
                  </a:cubicBezTo>
                  <a:cubicBezTo>
                    <a:pt x="1" y="11342"/>
                    <a:pt x="1" y="11709"/>
                    <a:pt x="68" y="12109"/>
                  </a:cubicBezTo>
                  <a:lnTo>
                    <a:pt x="11743" y="10975"/>
                  </a:lnTo>
                  <a:lnTo>
                    <a:pt x="75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37"/>
          <p:cNvSpPr/>
          <p:nvPr/>
        </p:nvSpPr>
        <p:spPr>
          <a:xfrm rot="-3455262">
            <a:off x="4120002" y="3982499"/>
            <a:ext cx="60074" cy="19200"/>
          </a:xfrm>
          <a:custGeom>
            <a:avLst/>
            <a:gdLst/>
            <a:ahLst/>
            <a:cxnLst/>
            <a:rect l="l" t="t" r="r" b="b"/>
            <a:pathLst>
              <a:path w="2403" h="768" fill="none" extrusionOk="0">
                <a:moveTo>
                  <a:pt x="0" y="768"/>
                </a:moveTo>
                <a:lnTo>
                  <a:pt x="2402"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 name="Google Shape;691;p37"/>
          <p:cNvGrpSpPr/>
          <p:nvPr/>
        </p:nvGrpSpPr>
        <p:grpSpPr>
          <a:xfrm>
            <a:off x="164525" y="2401763"/>
            <a:ext cx="1270925" cy="1121025"/>
            <a:chOff x="3043200" y="166788"/>
            <a:chExt cx="1270925" cy="1121025"/>
          </a:xfrm>
        </p:grpSpPr>
        <p:grpSp>
          <p:nvGrpSpPr>
            <p:cNvPr id="692" name="Google Shape;692;p37"/>
            <p:cNvGrpSpPr/>
            <p:nvPr/>
          </p:nvGrpSpPr>
          <p:grpSpPr>
            <a:xfrm>
              <a:off x="3043200" y="166788"/>
              <a:ext cx="1270925" cy="999075"/>
              <a:chOff x="3043200" y="166788"/>
              <a:chExt cx="1270925" cy="999075"/>
            </a:xfrm>
          </p:grpSpPr>
          <p:sp>
            <p:nvSpPr>
              <p:cNvPr id="693" name="Google Shape;693;p37"/>
              <p:cNvSpPr/>
              <p:nvPr/>
            </p:nvSpPr>
            <p:spPr>
              <a:xfrm>
                <a:off x="3050700" y="246838"/>
                <a:ext cx="1263425" cy="919025"/>
              </a:xfrm>
              <a:custGeom>
                <a:avLst/>
                <a:gdLst/>
                <a:ahLst/>
                <a:cxnLst/>
                <a:rect l="l" t="t" r="r" b="b"/>
                <a:pathLst>
                  <a:path w="50537" h="36761" extrusionOk="0">
                    <a:moveTo>
                      <a:pt x="48302" y="1"/>
                    </a:moveTo>
                    <a:lnTo>
                      <a:pt x="1" y="4204"/>
                    </a:lnTo>
                    <a:lnTo>
                      <a:pt x="2836" y="36760"/>
                    </a:lnTo>
                    <a:lnTo>
                      <a:pt x="44532" y="33091"/>
                    </a:lnTo>
                    <a:lnTo>
                      <a:pt x="50537" y="25686"/>
                    </a:lnTo>
                    <a:lnTo>
                      <a:pt x="483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3043200" y="166788"/>
                <a:ext cx="1215050" cy="185975"/>
              </a:xfrm>
              <a:custGeom>
                <a:avLst/>
                <a:gdLst/>
                <a:ahLst/>
                <a:cxnLst/>
                <a:rect l="l" t="t" r="r" b="b"/>
                <a:pathLst>
                  <a:path w="48602" h="7439" extrusionOk="0">
                    <a:moveTo>
                      <a:pt x="48302" y="0"/>
                    </a:moveTo>
                    <a:lnTo>
                      <a:pt x="0" y="4237"/>
                    </a:lnTo>
                    <a:lnTo>
                      <a:pt x="301" y="7439"/>
                    </a:lnTo>
                    <a:lnTo>
                      <a:pt x="48602" y="3203"/>
                    </a:lnTo>
                    <a:lnTo>
                      <a:pt x="48302" y="0"/>
                    </a:lnTo>
                    <a:close/>
                  </a:path>
                </a:pathLst>
              </a:custGeom>
              <a:solidFill>
                <a:srgbClr val="D9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4164000" y="888963"/>
                <a:ext cx="150125" cy="185150"/>
              </a:xfrm>
              <a:custGeom>
                <a:avLst/>
                <a:gdLst/>
                <a:ahLst/>
                <a:cxnLst/>
                <a:rect l="l" t="t" r="r" b="b"/>
                <a:pathLst>
                  <a:path w="6005" h="7406" extrusionOk="0">
                    <a:moveTo>
                      <a:pt x="0" y="1"/>
                    </a:moveTo>
                    <a:lnTo>
                      <a:pt x="0" y="7406"/>
                    </a:lnTo>
                    <a:lnTo>
                      <a:pt x="6005" y="1"/>
                    </a:lnTo>
                    <a:close/>
                  </a:path>
                </a:pathLst>
              </a:custGeom>
              <a:solidFill>
                <a:srgbClr val="35A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 name="Google Shape;696;p37"/>
            <p:cNvSpPr/>
            <p:nvPr/>
          </p:nvSpPr>
          <p:spPr>
            <a:xfrm>
              <a:off x="3346750" y="331313"/>
              <a:ext cx="707200" cy="956500"/>
            </a:xfrm>
            <a:custGeom>
              <a:avLst/>
              <a:gdLst/>
              <a:ahLst/>
              <a:cxnLst/>
              <a:rect l="l" t="t" r="r" b="b"/>
              <a:pathLst>
                <a:path w="28288" h="38260" extrusionOk="0">
                  <a:moveTo>
                    <a:pt x="13712" y="1"/>
                  </a:moveTo>
                  <a:cubicBezTo>
                    <a:pt x="7248" y="1"/>
                    <a:pt x="1503" y="4628"/>
                    <a:pt x="367" y="11265"/>
                  </a:cubicBezTo>
                  <a:cubicBezTo>
                    <a:pt x="0" y="13500"/>
                    <a:pt x="167" y="15802"/>
                    <a:pt x="934" y="17937"/>
                  </a:cubicBezTo>
                  <a:lnTo>
                    <a:pt x="934" y="17970"/>
                  </a:lnTo>
                  <a:lnTo>
                    <a:pt x="1868" y="20639"/>
                  </a:lnTo>
                  <a:cubicBezTo>
                    <a:pt x="2969" y="23541"/>
                    <a:pt x="3269" y="26710"/>
                    <a:pt x="2702" y="29812"/>
                  </a:cubicBezTo>
                  <a:cubicBezTo>
                    <a:pt x="2602" y="30446"/>
                    <a:pt x="2769" y="31046"/>
                    <a:pt x="3103" y="31613"/>
                  </a:cubicBezTo>
                  <a:lnTo>
                    <a:pt x="2969" y="32280"/>
                  </a:lnTo>
                  <a:cubicBezTo>
                    <a:pt x="2602" y="34549"/>
                    <a:pt x="4103" y="36717"/>
                    <a:pt x="6372" y="37117"/>
                  </a:cubicBezTo>
                  <a:lnTo>
                    <a:pt x="12609" y="38185"/>
                  </a:lnTo>
                  <a:cubicBezTo>
                    <a:pt x="12826" y="38235"/>
                    <a:pt x="13051" y="38260"/>
                    <a:pt x="13277" y="38260"/>
                  </a:cubicBezTo>
                  <a:cubicBezTo>
                    <a:pt x="13502" y="38260"/>
                    <a:pt x="13727" y="38235"/>
                    <a:pt x="13944" y="38185"/>
                  </a:cubicBezTo>
                  <a:cubicBezTo>
                    <a:pt x="15678" y="37951"/>
                    <a:pt x="17146" y="36550"/>
                    <a:pt x="17446" y="34716"/>
                  </a:cubicBezTo>
                  <a:lnTo>
                    <a:pt x="17513" y="34148"/>
                  </a:lnTo>
                  <a:cubicBezTo>
                    <a:pt x="18047" y="33748"/>
                    <a:pt x="18414" y="33181"/>
                    <a:pt x="18547" y="32514"/>
                  </a:cubicBezTo>
                  <a:cubicBezTo>
                    <a:pt x="19114" y="29412"/>
                    <a:pt x="20448" y="26543"/>
                    <a:pt x="22383" y="24141"/>
                  </a:cubicBezTo>
                  <a:lnTo>
                    <a:pt x="24184" y="21973"/>
                  </a:lnTo>
                  <a:cubicBezTo>
                    <a:pt x="24184" y="21973"/>
                    <a:pt x="24184" y="21940"/>
                    <a:pt x="24218" y="21940"/>
                  </a:cubicBezTo>
                  <a:cubicBezTo>
                    <a:pt x="25652" y="20172"/>
                    <a:pt x="26553" y="18037"/>
                    <a:pt x="26986" y="15802"/>
                  </a:cubicBezTo>
                  <a:cubicBezTo>
                    <a:pt x="28287" y="8463"/>
                    <a:pt x="23350" y="1458"/>
                    <a:pt x="15978" y="191"/>
                  </a:cubicBezTo>
                  <a:cubicBezTo>
                    <a:pt x="15217" y="63"/>
                    <a:pt x="14460" y="1"/>
                    <a:pt x="13712" y="1"/>
                  </a:cubicBezTo>
                  <a:close/>
                </a:path>
              </a:pathLst>
            </a:custGeom>
            <a:solidFill>
              <a:schemeClr val="dk1"/>
            </a:solidFill>
            <a:ln>
              <a:noFill/>
            </a:ln>
            <a:effectLst>
              <a:outerShdw dist="19050" dir="21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3479350" y="1029213"/>
              <a:ext cx="261025" cy="194650"/>
            </a:xfrm>
            <a:custGeom>
              <a:avLst/>
              <a:gdLst/>
              <a:ahLst/>
              <a:cxnLst/>
              <a:rect l="l" t="t" r="r" b="b"/>
              <a:pathLst>
                <a:path w="10441" h="7786" extrusionOk="0">
                  <a:moveTo>
                    <a:pt x="2400" y="0"/>
                  </a:moveTo>
                  <a:cubicBezTo>
                    <a:pt x="1609" y="0"/>
                    <a:pt x="882" y="567"/>
                    <a:pt x="734" y="1396"/>
                  </a:cubicBezTo>
                  <a:lnTo>
                    <a:pt x="167" y="4731"/>
                  </a:lnTo>
                  <a:cubicBezTo>
                    <a:pt x="0" y="5632"/>
                    <a:pt x="634" y="6533"/>
                    <a:pt x="1535" y="6699"/>
                  </a:cubicBezTo>
                  <a:lnTo>
                    <a:pt x="7739" y="7767"/>
                  </a:lnTo>
                  <a:cubicBezTo>
                    <a:pt x="7826" y="7779"/>
                    <a:pt x="7913" y="7785"/>
                    <a:pt x="7999" y="7785"/>
                  </a:cubicBezTo>
                  <a:cubicBezTo>
                    <a:pt x="8829" y="7785"/>
                    <a:pt x="9556" y="7216"/>
                    <a:pt x="9707" y="6399"/>
                  </a:cubicBezTo>
                  <a:lnTo>
                    <a:pt x="10274" y="3064"/>
                  </a:lnTo>
                  <a:cubicBezTo>
                    <a:pt x="10441" y="2130"/>
                    <a:pt x="9841" y="1262"/>
                    <a:pt x="8907" y="1095"/>
                  </a:cubicBezTo>
                  <a:lnTo>
                    <a:pt x="2702" y="28"/>
                  </a:lnTo>
                  <a:cubicBezTo>
                    <a:pt x="2601" y="9"/>
                    <a:pt x="2500" y="0"/>
                    <a:pt x="2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3409300" y="393738"/>
              <a:ext cx="576250" cy="737925"/>
            </a:xfrm>
            <a:custGeom>
              <a:avLst/>
              <a:gdLst/>
              <a:ahLst/>
              <a:cxnLst/>
              <a:rect l="l" t="t" r="r" b="b"/>
              <a:pathLst>
                <a:path w="23050" h="29517" extrusionOk="0">
                  <a:moveTo>
                    <a:pt x="11177" y="1"/>
                  </a:moveTo>
                  <a:cubicBezTo>
                    <a:pt x="5948" y="1"/>
                    <a:pt x="1259" y="3794"/>
                    <a:pt x="334" y="9135"/>
                  </a:cubicBezTo>
                  <a:cubicBezTo>
                    <a:pt x="0" y="11003"/>
                    <a:pt x="200" y="12871"/>
                    <a:pt x="767" y="14539"/>
                  </a:cubicBezTo>
                  <a:lnTo>
                    <a:pt x="1701" y="17208"/>
                  </a:lnTo>
                  <a:cubicBezTo>
                    <a:pt x="2936" y="20544"/>
                    <a:pt x="3269" y="24179"/>
                    <a:pt x="2669" y="27682"/>
                  </a:cubicBezTo>
                  <a:lnTo>
                    <a:pt x="8139" y="28616"/>
                  </a:lnTo>
                  <a:lnTo>
                    <a:pt x="13610" y="29517"/>
                  </a:lnTo>
                  <a:cubicBezTo>
                    <a:pt x="14177" y="26014"/>
                    <a:pt x="15711" y="22712"/>
                    <a:pt x="17980" y="19976"/>
                  </a:cubicBezTo>
                  <a:lnTo>
                    <a:pt x="19781" y="17808"/>
                  </a:lnTo>
                  <a:cubicBezTo>
                    <a:pt x="20915" y="16474"/>
                    <a:pt x="21716" y="14773"/>
                    <a:pt x="22016" y="12871"/>
                  </a:cubicBezTo>
                  <a:cubicBezTo>
                    <a:pt x="23050" y="6867"/>
                    <a:pt x="19014" y="1196"/>
                    <a:pt x="13043" y="162"/>
                  </a:cubicBezTo>
                  <a:cubicBezTo>
                    <a:pt x="12417" y="53"/>
                    <a:pt x="11793" y="1"/>
                    <a:pt x="111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a:off x="3445975" y="457938"/>
              <a:ext cx="484550" cy="450125"/>
            </a:xfrm>
            <a:custGeom>
              <a:avLst/>
              <a:gdLst/>
              <a:ahLst/>
              <a:cxnLst/>
              <a:rect l="l" t="t" r="r" b="b"/>
              <a:pathLst>
                <a:path w="19382" h="18005" extrusionOk="0">
                  <a:moveTo>
                    <a:pt x="9689" y="1"/>
                  </a:moveTo>
                  <a:cubicBezTo>
                    <a:pt x="5381" y="1"/>
                    <a:pt x="1582" y="3105"/>
                    <a:pt x="835" y="7468"/>
                  </a:cubicBezTo>
                  <a:cubicBezTo>
                    <a:pt x="1" y="12405"/>
                    <a:pt x="3303" y="17042"/>
                    <a:pt x="8173" y="17875"/>
                  </a:cubicBezTo>
                  <a:cubicBezTo>
                    <a:pt x="8684" y="17962"/>
                    <a:pt x="9192" y="18004"/>
                    <a:pt x="9693" y="18004"/>
                  </a:cubicBezTo>
                  <a:cubicBezTo>
                    <a:pt x="14002" y="18004"/>
                    <a:pt x="17800" y="14900"/>
                    <a:pt x="18547" y="10537"/>
                  </a:cubicBezTo>
                  <a:cubicBezTo>
                    <a:pt x="19381" y="5633"/>
                    <a:pt x="16079" y="963"/>
                    <a:pt x="11209" y="129"/>
                  </a:cubicBezTo>
                  <a:cubicBezTo>
                    <a:pt x="10698" y="43"/>
                    <a:pt x="10190" y="1"/>
                    <a:pt x="96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3526050" y="826363"/>
              <a:ext cx="229350" cy="296125"/>
            </a:xfrm>
            <a:custGeom>
              <a:avLst/>
              <a:gdLst/>
              <a:ahLst/>
              <a:cxnLst/>
              <a:rect l="l" t="t" r="r" b="b"/>
              <a:pathLst>
                <a:path w="9174" h="11845" extrusionOk="0">
                  <a:moveTo>
                    <a:pt x="5171" y="1571"/>
                  </a:moveTo>
                  <a:cubicBezTo>
                    <a:pt x="5537" y="2071"/>
                    <a:pt x="5704" y="2671"/>
                    <a:pt x="5604" y="3372"/>
                  </a:cubicBezTo>
                  <a:cubicBezTo>
                    <a:pt x="5471" y="4239"/>
                    <a:pt x="5171" y="4640"/>
                    <a:pt x="5004" y="4706"/>
                  </a:cubicBezTo>
                  <a:cubicBezTo>
                    <a:pt x="4986" y="4711"/>
                    <a:pt x="4969" y="4713"/>
                    <a:pt x="4952" y="4713"/>
                  </a:cubicBezTo>
                  <a:cubicBezTo>
                    <a:pt x="4844" y="4713"/>
                    <a:pt x="4761" y="4626"/>
                    <a:pt x="4704" y="4539"/>
                  </a:cubicBezTo>
                  <a:cubicBezTo>
                    <a:pt x="4370" y="4139"/>
                    <a:pt x="4270" y="3172"/>
                    <a:pt x="4704" y="2238"/>
                  </a:cubicBezTo>
                  <a:cubicBezTo>
                    <a:pt x="4837" y="2004"/>
                    <a:pt x="5004" y="1804"/>
                    <a:pt x="5171" y="1571"/>
                  </a:cubicBezTo>
                  <a:close/>
                  <a:moveTo>
                    <a:pt x="3383" y="0"/>
                  </a:moveTo>
                  <a:cubicBezTo>
                    <a:pt x="2293" y="0"/>
                    <a:pt x="1047" y="720"/>
                    <a:pt x="634" y="2872"/>
                  </a:cubicBezTo>
                  <a:cubicBezTo>
                    <a:pt x="0" y="6174"/>
                    <a:pt x="867" y="9476"/>
                    <a:pt x="1368" y="11011"/>
                  </a:cubicBezTo>
                  <a:lnTo>
                    <a:pt x="2035" y="11144"/>
                  </a:lnTo>
                  <a:cubicBezTo>
                    <a:pt x="1601" y="9810"/>
                    <a:pt x="601" y="6374"/>
                    <a:pt x="1201" y="3005"/>
                  </a:cubicBezTo>
                  <a:cubicBezTo>
                    <a:pt x="1556" y="1228"/>
                    <a:pt x="2517" y="608"/>
                    <a:pt x="3381" y="608"/>
                  </a:cubicBezTo>
                  <a:cubicBezTo>
                    <a:pt x="3490" y="608"/>
                    <a:pt x="3598" y="618"/>
                    <a:pt x="3703" y="637"/>
                  </a:cubicBezTo>
                  <a:cubicBezTo>
                    <a:pt x="4136" y="703"/>
                    <a:pt x="4503" y="870"/>
                    <a:pt x="4837" y="1170"/>
                  </a:cubicBezTo>
                  <a:cubicBezTo>
                    <a:pt x="4603" y="1371"/>
                    <a:pt x="4370" y="1671"/>
                    <a:pt x="4203" y="2004"/>
                  </a:cubicBezTo>
                  <a:cubicBezTo>
                    <a:pt x="3636" y="3172"/>
                    <a:pt x="3803" y="4339"/>
                    <a:pt x="4270" y="4906"/>
                  </a:cubicBezTo>
                  <a:cubicBezTo>
                    <a:pt x="4464" y="5184"/>
                    <a:pt x="4729" y="5323"/>
                    <a:pt x="5004" y="5323"/>
                  </a:cubicBezTo>
                  <a:cubicBezTo>
                    <a:pt x="5059" y="5323"/>
                    <a:pt x="5115" y="5318"/>
                    <a:pt x="5171" y="5307"/>
                  </a:cubicBezTo>
                  <a:cubicBezTo>
                    <a:pt x="5504" y="5207"/>
                    <a:pt x="6004" y="4806"/>
                    <a:pt x="6171" y="3505"/>
                  </a:cubicBezTo>
                  <a:cubicBezTo>
                    <a:pt x="6305" y="2638"/>
                    <a:pt x="6105" y="1871"/>
                    <a:pt x="5671" y="1304"/>
                  </a:cubicBezTo>
                  <a:cubicBezTo>
                    <a:pt x="5911" y="1151"/>
                    <a:pt x="6180" y="1084"/>
                    <a:pt x="6449" y="1084"/>
                  </a:cubicBezTo>
                  <a:cubicBezTo>
                    <a:pt x="6591" y="1084"/>
                    <a:pt x="6734" y="1102"/>
                    <a:pt x="6872" y="1137"/>
                  </a:cubicBezTo>
                  <a:cubicBezTo>
                    <a:pt x="7572" y="1304"/>
                    <a:pt x="8473" y="2004"/>
                    <a:pt x="8506" y="3472"/>
                  </a:cubicBezTo>
                  <a:cubicBezTo>
                    <a:pt x="8573" y="6007"/>
                    <a:pt x="7472" y="8742"/>
                    <a:pt x="5171" y="11711"/>
                  </a:cubicBezTo>
                  <a:lnTo>
                    <a:pt x="5838" y="11845"/>
                  </a:lnTo>
                  <a:cubicBezTo>
                    <a:pt x="8073" y="8876"/>
                    <a:pt x="9173" y="6074"/>
                    <a:pt x="9107" y="3472"/>
                  </a:cubicBezTo>
                  <a:cubicBezTo>
                    <a:pt x="9107" y="1904"/>
                    <a:pt x="8306" y="803"/>
                    <a:pt x="7039" y="503"/>
                  </a:cubicBezTo>
                  <a:cubicBezTo>
                    <a:pt x="6867" y="465"/>
                    <a:pt x="6693" y="446"/>
                    <a:pt x="6520" y="446"/>
                  </a:cubicBezTo>
                  <a:cubicBezTo>
                    <a:pt x="6087" y="446"/>
                    <a:pt x="5661" y="565"/>
                    <a:pt x="5304" y="803"/>
                  </a:cubicBezTo>
                  <a:cubicBezTo>
                    <a:pt x="4870" y="370"/>
                    <a:pt x="4337" y="136"/>
                    <a:pt x="3803" y="36"/>
                  </a:cubicBezTo>
                  <a:cubicBezTo>
                    <a:pt x="3667" y="13"/>
                    <a:pt x="3526" y="0"/>
                    <a:pt x="3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space réservé du numéro de diapositive 1">
            <a:extLst>
              <a:ext uri="{FF2B5EF4-FFF2-40B4-BE49-F238E27FC236}">
                <a16:creationId xmlns:a16="http://schemas.microsoft.com/office/drawing/2014/main" id="{69FFB356-2224-70E5-F285-C026F037E046}"/>
              </a:ext>
            </a:extLst>
          </p:cNvPr>
          <p:cNvSpPr>
            <a:spLocks noGrp="1"/>
          </p:cNvSpPr>
          <p:nvPr>
            <p:ph type="sldNum" sz="quarter" idx="10"/>
          </p:nvPr>
        </p:nvSpPr>
        <p:spPr/>
        <p:txBody>
          <a:bodyPr/>
          <a:lstStyle/>
          <a:p>
            <a:fld id="{534085DB-8E88-44CC-924E-65E97532B1DB}" type="slidenum">
              <a:rPr lang="fr-FR" smtClean="0"/>
              <a:t>31</a:t>
            </a:fld>
            <a:endParaRPr lang="fr-FR"/>
          </a:p>
        </p:txBody>
      </p:sp>
    </p:spTree>
    <p:extLst>
      <p:ext uri="{BB962C8B-B14F-4D97-AF65-F5344CB8AC3E}">
        <p14:creationId xmlns:p14="http://schemas.microsoft.com/office/powerpoint/2010/main" val="3726677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4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CNIL</a:t>
            </a:r>
            <a:endParaRPr/>
          </a:p>
        </p:txBody>
      </p:sp>
      <p:grpSp>
        <p:nvGrpSpPr>
          <p:cNvPr id="1255" name="Google Shape;1255;p46"/>
          <p:cNvGrpSpPr/>
          <p:nvPr/>
        </p:nvGrpSpPr>
        <p:grpSpPr>
          <a:xfrm rot="10800000" flipH="1">
            <a:off x="474520" y="1275843"/>
            <a:ext cx="1509425" cy="228525"/>
            <a:chOff x="5708425" y="4133400"/>
            <a:chExt cx="1509425" cy="228525"/>
          </a:xfrm>
        </p:grpSpPr>
        <p:sp>
          <p:nvSpPr>
            <p:cNvPr id="1256" name="Google Shape;1256;p46"/>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6"/>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6"/>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6"/>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6"/>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6"/>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6"/>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6"/>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6"/>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6"/>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6"/>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6"/>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46"/>
          <p:cNvGrpSpPr/>
          <p:nvPr/>
        </p:nvGrpSpPr>
        <p:grpSpPr>
          <a:xfrm>
            <a:off x="425125" y="3874775"/>
            <a:ext cx="1338475" cy="1055775"/>
            <a:chOff x="5939425" y="-429025"/>
            <a:chExt cx="1338475" cy="1055775"/>
          </a:xfrm>
        </p:grpSpPr>
        <p:sp>
          <p:nvSpPr>
            <p:cNvPr id="1269" name="Google Shape;1269;p46"/>
            <p:cNvSpPr/>
            <p:nvPr/>
          </p:nvSpPr>
          <p:spPr>
            <a:xfrm>
              <a:off x="5952750" y="-349800"/>
              <a:ext cx="1325150" cy="976550"/>
            </a:xfrm>
            <a:custGeom>
              <a:avLst/>
              <a:gdLst/>
              <a:ahLst/>
              <a:cxnLst/>
              <a:rect l="l" t="t" r="r" b="b"/>
              <a:pathLst>
                <a:path w="53006" h="39062" extrusionOk="0">
                  <a:moveTo>
                    <a:pt x="47468" y="0"/>
                  </a:moveTo>
                  <a:lnTo>
                    <a:pt x="1" y="8206"/>
                  </a:lnTo>
                  <a:lnTo>
                    <a:pt x="4404" y="33457"/>
                  </a:lnTo>
                  <a:lnTo>
                    <a:pt x="12076" y="39061"/>
                  </a:lnTo>
                  <a:lnTo>
                    <a:pt x="53005" y="31990"/>
                  </a:lnTo>
                  <a:lnTo>
                    <a:pt x="474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6"/>
            <p:cNvSpPr/>
            <p:nvPr/>
          </p:nvSpPr>
          <p:spPr>
            <a:xfrm>
              <a:off x="5939425" y="-429025"/>
              <a:ext cx="1200025" cy="284400"/>
            </a:xfrm>
            <a:custGeom>
              <a:avLst/>
              <a:gdLst/>
              <a:ahLst/>
              <a:cxnLst/>
              <a:rect l="l" t="t" r="r" b="b"/>
              <a:pathLst>
                <a:path w="48001" h="11376" extrusionOk="0">
                  <a:moveTo>
                    <a:pt x="47467" y="0"/>
                  </a:moveTo>
                  <a:lnTo>
                    <a:pt x="0" y="8239"/>
                  </a:lnTo>
                  <a:lnTo>
                    <a:pt x="567" y="11375"/>
                  </a:lnTo>
                  <a:lnTo>
                    <a:pt x="48001" y="3169"/>
                  </a:lnTo>
                  <a:lnTo>
                    <a:pt x="47467" y="0"/>
                  </a:lnTo>
                  <a:close/>
                </a:path>
              </a:pathLst>
            </a:custGeom>
            <a:solidFill>
              <a:srgbClr val="B8F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6"/>
            <p:cNvSpPr/>
            <p:nvPr/>
          </p:nvSpPr>
          <p:spPr>
            <a:xfrm>
              <a:off x="6062825" y="449100"/>
              <a:ext cx="191825" cy="177650"/>
            </a:xfrm>
            <a:custGeom>
              <a:avLst/>
              <a:gdLst/>
              <a:ahLst/>
              <a:cxnLst/>
              <a:rect l="l" t="t" r="r" b="b"/>
              <a:pathLst>
                <a:path w="7673" h="7106" extrusionOk="0">
                  <a:moveTo>
                    <a:pt x="5772" y="0"/>
                  </a:moveTo>
                  <a:lnTo>
                    <a:pt x="1" y="1501"/>
                  </a:lnTo>
                  <a:lnTo>
                    <a:pt x="7673" y="7105"/>
                  </a:lnTo>
                  <a:lnTo>
                    <a:pt x="5772" y="0"/>
                  </a:lnTo>
                  <a:close/>
                </a:path>
              </a:pathLst>
            </a:custGeom>
            <a:solidFill>
              <a:srgbClr val="35A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6"/>
          <p:cNvGrpSpPr/>
          <p:nvPr/>
        </p:nvGrpSpPr>
        <p:grpSpPr>
          <a:xfrm rot="-213636">
            <a:off x="6959829" y="209463"/>
            <a:ext cx="1382578" cy="1145770"/>
            <a:chOff x="3040150" y="1998825"/>
            <a:chExt cx="1382675" cy="1145850"/>
          </a:xfrm>
        </p:grpSpPr>
        <p:sp>
          <p:nvSpPr>
            <p:cNvPr id="1273" name="Google Shape;1273;p46"/>
            <p:cNvSpPr/>
            <p:nvPr/>
          </p:nvSpPr>
          <p:spPr>
            <a:xfrm>
              <a:off x="3040150" y="2078050"/>
              <a:ext cx="1364350" cy="1066625"/>
            </a:xfrm>
            <a:custGeom>
              <a:avLst/>
              <a:gdLst/>
              <a:ahLst/>
              <a:cxnLst/>
              <a:rect l="l" t="t" r="r" b="b"/>
              <a:pathLst>
                <a:path w="54574" h="42665" extrusionOk="0">
                  <a:moveTo>
                    <a:pt x="7306" y="1"/>
                  </a:moveTo>
                  <a:lnTo>
                    <a:pt x="1" y="31824"/>
                  </a:lnTo>
                  <a:lnTo>
                    <a:pt x="47268" y="42665"/>
                  </a:lnTo>
                  <a:lnTo>
                    <a:pt x="54573" y="10842"/>
                  </a:lnTo>
                  <a:lnTo>
                    <a:pt x="7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6"/>
            <p:cNvSpPr/>
            <p:nvPr/>
          </p:nvSpPr>
          <p:spPr>
            <a:xfrm>
              <a:off x="3223625" y="1998825"/>
              <a:ext cx="1199200" cy="348625"/>
            </a:xfrm>
            <a:custGeom>
              <a:avLst/>
              <a:gdLst/>
              <a:ahLst/>
              <a:cxnLst/>
              <a:rect l="l" t="t" r="r" b="b"/>
              <a:pathLst>
                <a:path w="47968" h="13945" extrusionOk="0">
                  <a:moveTo>
                    <a:pt x="701" y="1"/>
                  </a:moveTo>
                  <a:lnTo>
                    <a:pt x="0" y="3103"/>
                  </a:lnTo>
                  <a:lnTo>
                    <a:pt x="47267" y="13944"/>
                  </a:lnTo>
                  <a:lnTo>
                    <a:pt x="47968" y="10809"/>
                  </a:lnTo>
                  <a:lnTo>
                    <a:pt x="701" y="1"/>
                  </a:ln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46"/>
          <p:cNvGrpSpPr/>
          <p:nvPr/>
        </p:nvGrpSpPr>
        <p:grpSpPr>
          <a:xfrm rot="752698">
            <a:off x="6385399" y="4072842"/>
            <a:ext cx="1216693" cy="912326"/>
            <a:chOff x="884975" y="-193875"/>
            <a:chExt cx="1216725" cy="912350"/>
          </a:xfrm>
        </p:grpSpPr>
        <p:sp>
          <p:nvSpPr>
            <p:cNvPr id="1276" name="Google Shape;1276;p46"/>
            <p:cNvSpPr/>
            <p:nvPr/>
          </p:nvSpPr>
          <p:spPr>
            <a:xfrm>
              <a:off x="885800" y="-113800"/>
              <a:ext cx="1215900" cy="832275"/>
            </a:xfrm>
            <a:custGeom>
              <a:avLst/>
              <a:gdLst/>
              <a:ahLst/>
              <a:cxnLst/>
              <a:rect l="l" t="t" r="r" b="b"/>
              <a:pathLst>
                <a:path w="48636" h="33291" extrusionOk="0">
                  <a:moveTo>
                    <a:pt x="48168" y="0"/>
                  </a:moveTo>
                  <a:lnTo>
                    <a:pt x="1" y="868"/>
                  </a:lnTo>
                  <a:lnTo>
                    <a:pt x="634" y="33291"/>
                  </a:lnTo>
                  <a:lnTo>
                    <a:pt x="42164" y="32557"/>
                  </a:lnTo>
                  <a:lnTo>
                    <a:pt x="48635" y="25585"/>
                  </a:lnTo>
                  <a:lnTo>
                    <a:pt x="48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6"/>
            <p:cNvSpPr/>
            <p:nvPr/>
          </p:nvSpPr>
          <p:spPr>
            <a:xfrm>
              <a:off x="884975" y="-193875"/>
              <a:ext cx="1205050" cy="101775"/>
            </a:xfrm>
            <a:custGeom>
              <a:avLst/>
              <a:gdLst/>
              <a:ahLst/>
              <a:cxnLst/>
              <a:rect l="l" t="t" r="r" b="b"/>
              <a:pathLst>
                <a:path w="48202" h="4071" extrusionOk="0">
                  <a:moveTo>
                    <a:pt x="48168" y="1"/>
                  </a:moveTo>
                  <a:lnTo>
                    <a:pt x="0" y="868"/>
                  </a:lnTo>
                  <a:lnTo>
                    <a:pt x="67" y="4071"/>
                  </a:lnTo>
                  <a:lnTo>
                    <a:pt x="48201" y="3203"/>
                  </a:lnTo>
                  <a:lnTo>
                    <a:pt x="48168" y="1"/>
                  </a:lnTo>
                  <a:close/>
                </a:path>
              </a:pathLst>
            </a:custGeom>
            <a:solidFill>
              <a:srgbClr val="FFC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6"/>
            <p:cNvSpPr/>
            <p:nvPr/>
          </p:nvSpPr>
          <p:spPr>
            <a:xfrm>
              <a:off x="1939900" y="515800"/>
              <a:ext cx="161800" cy="184325"/>
            </a:xfrm>
            <a:custGeom>
              <a:avLst/>
              <a:gdLst/>
              <a:ahLst/>
              <a:cxnLst/>
              <a:rect l="l" t="t" r="r" b="b"/>
              <a:pathLst>
                <a:path w="6472" h="7373" extrusionOk="0">
                  <a:moveTo>
                    <a:pt x="500" y="1"/>
                  </a:moveTo>
                  <a:lnTo>
                    <a:pt x="0" y="7373"/>
                  </a:lnTo>
                  <a:lnTo>
                    <a:pt x="6471" y="401"/>
                  </a:lnTo>
                  <a:lnTo>
                    <a:pt x="500" y="1"/>
                  </a:lnTo>
                  <a:close/>
                </a:path>
              </a:pathLst>
            </a:custGeom>
            <a:solidFill>
              <a:srgbClr val="C67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6"/>
          <p:cNvGrpSpPr/>
          <p:nvPr/>
        </p:nvGrpSpPr>
        <p:grpSpPr>
          <a:xfrm rot="522810">
            <a:off x="7217471" y="500836"/>
            <a:ext cx="825998" cy="837811"/>
            <a:chOff x="6651304" y="1474879"/>
            <a:chExt cx="825963" cy="837776"/>
          </a:xfrm>
        </p:grpSpPr>
        <p:sp>
          <p:nvSpPr>
            <p:cNvPr id="1280" name="Google Shape;1280;p46"/>
            <p:cNvSpPr/>
            <p:nvPr/>
          </p:nvSpPr>
          <p:spPr>
            <a:xfrm rot="480053">
              <a:off x="6703328" y="1524073"/>
              <a:ext cx="722012" cy="739398"/>
            </a:xfrm>
            <a:custGeom>
              <a:avLst/>
              <a:gdLst/>
              <a:ahLst/>
              <a:cxnLst/>
              <a:rect l="l" t="t" r="r" b="b"/>
              <a:pathLst>
                <a:path w="9884" h="10122" extrusionOk="0">
                  <a:moveTo>
                    <a:pt x="310" y="1"/>
                  </a:moveTo>
                  <a:cubicBezTo>
                    <a:pt x="167" y="1"/>
                    <a:pt x="1" y="120"/>
                    <a:pt x="1" y="310"/>
                  </a:cubicBezTo>
                  <a:lnTo>
                    <a:pt x="1" y="9788"/>
                  </a:lnTo>
                  <a:cubicBezTo>
                    <a:pt x="1" y="9883"/>
                    <a:pt x="48" y="9955"/>
                    <a:pt x="96" y="10003"/>
                  </a:cubicBezTo>
                  <a:cubicBezTo>
                    <a:pt x="167" y="10098"/>
                    <a:pt x="215" y="10122"/>
                    <a:pt x="310" y="10122"/>
                  </a:cubicBezTo>
                  <a:lnTo>
                    <a:pt x="7193" y="10122"/>
                  </a:lnTo>
                  <a:cubicBezTo>
                    <a:pt x="7264" y="10122"/>
                    <a:pt x="7335" y="10098"/>
                    <a:pt x="7383" y="10050"/>
                  </a:cubicBezTo>
                  <a:cubicBezTo>
                    <a:pt x="7574" y="10098"/>
                    <a:pt x="7740" y="10098"/>
                    <a:pt x="7931" y="10098"/>
                  </a:cubicBezTo>
                  <a:lnTo>
                    <a:pt x="8074" y="10098"/>
                  </a:lnTo>
                  <a:cubicBezTo>
                    <a:pt x="9122" y="10003"/>
                    <a:pt x="9884" y="9169"/>
                    <a:pt x="9884" y="8145"/>
                  </a:cubicBezTo>
                  <a:cubicBezTo>
                    <a:pt x="9884" y="7121"/>
                    <a:pt x="9098" y="6287"/>
                    <a:pt x="8074" y="6168"/>
                  </a:cubicBezTo>
                  <a:lnTo>
                    <a:pt x="7717" y="6168"/>
                  </a:lnTo>
                  <a:cubicBezTo>
                    <a:pt x="7621" y="6168"/>
                    <a:pt x="7526" y="6192"/>
                    <a:pt x="7478" y="6192"/>
                  </a:cubicBezTo>
                  <a:lnTo>
                    <a:pt x="7478" y="310"/>
                  </a:lnTo>
                  <a:cubicBezTo>
                    <a:pt x="7478" y="120"/>
                    <a:pt x="7335" y="1"/>
                    <a:pt x="7193" y="1"/>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1" name="Google Shape;1281;p46"/>
            <p:cNvGrpSpPr/>
            <p:nvPr/>
          </p:nvGrpSpPr>
          <p:grpSpPr>
            <a:xfrm rot="497063">
              <a:off x="6700880" y="1523376"/>
              <a:ext cx="726811" cy="740782"/>
              <a:chOff x="5796534" y="961596"/>
              <a:chExt cx="404651" cy="412430"/>
            </a:xfrm>
          </p:grpSpPr>
          <p:sp>
            <p:nvSpPr>
              <p:cNvPr id="1282" name="Google Shape;1282;p46"/>
              <p:cNvSpPr/>
              <p:nvPr/>
            </p:nvSpPr>
            <p:spPr>
              <a:xfrm>
                <a:off x="5796534" y="961596"/>
                <a:ext cx="306190" cy="412430"/>
              </a:xfrm>
              <a:custGeom>
                <a:avLst/>
                <a:gdLst/>
                <a:ahLst/>
                <a:cxnLst/>
                <a:rect l="l" t="t" r="r" b="b"/>
                <a:pathLst>
                  <a:path w="7479" h="10074" extrusionOk="0">
                    <a:moveTo>
                      <a:pt x="310" y="0"/>
                    </a:moveTo>
                    <a:cubicBezTo>
                      <a:pt x="167" y="0"/>
                      <a:pt x="1" y="119"/>
                      <a:pt x="1" y="286"/>
                    </a:cubicBezTo>
                    <a:lnTo>
                      <a:pt x="1" y="9788"/>
                    </a:lnTo>
                    <a:cubicBezTo>
                      <a:pt x="1" y="9883"/>
                      <a:pt x="48" y="9931"/>
                      <a:pt x="96" y="10002"/>
                    </a:cubicBezTo>
                    <a:cubicBezTo>
                      <a:pt x="167" y="10050"/>
                      <a:pt x="215" y="10074"/>
                      <a:pt x="310" y="10074"/>
                    </a:cubicBezTo>
                    <a:lnTo>
                      <a:pt x="7193" y="10074"/>
                    </a:lnTo>
                    <a:cubicBezTo>
                      <a:pt x="7264" y="10074"/>
                      <a:pt x="7335" y="10050"/>
                      <a:pt x="7383" y="10002"/>
                    </a:cubicBezTo>
                    <a:cubicBezTo>
                      <a:pt x="7455" y="9931"/>
                      <a:pt x="7478" y="9883"/>
                      <a:pt x="7478" y="9788"/>
                    </a:cubicBezTo>
                    <a:lnTo>
                      <a:pt x="7478" y="286"/>
                    </a:lnTo>
                    <a:cubicBezTo>
                      <a:pt x="7478" y="119"/>
                      <a:pt x="7335" y="0"/>
                      <a:pt x="7193" y="0"/>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6"/>
              <p:cNvSpPr/>
              <p:nvPr/>
            </p:nvSpPr>
            <p:spPr>
              <a:xfrm>
                <a:off x="5796534" y="961596"/>
                <a:ext cx="29313" cy="412430"/>
              </a:xfrm>
              <a:custGeom>
                <a:avLst/>
                <a:gdLst/>
                <a:ahLst/>
                <a:cxnLst/>
                <a:rect l="l" t="t" r="r" b="b"/>
                <a:pathLst>
                  <a:path w="716" h="10074" extrusionOk="0">
                    <a:moveTo>
                      <a:pt x="310" y="0"/>
                    </a:moveTo>
                    <a:cubicBezTo>
                      <a:pt x="167" y="0"/>
                      <a:pt x="1" y="119"/>
                      <a:pt x="1" y="286"/>
                    </a:cubicBezTo>
                    <a:lnTo>
                      <a:pt x="1" y="9788"/>
                    </a:lnTo>
                    <a:cubicBezTo>
                      <a:pt x="1" y="9883"/>
                      <a:pt x="48" y="9931"/>
                      <a:pt x="96" y="10002"/>
                    </a:cubicBezTo>
                    <a:cubicBezTo>
                      <a:pt x="167" y="10050"/>
                      <a:pt x="215" y="10074"/>
                      <a:pt x="310" y="10074"/>
                    </a:cubicBezTo>
                    <a:lnTo>
                      <a:pt x="715" y="10074"/>
                    </a:lnTo>
                    <a:cubicBezTo>
                      <a:pt x="644" y="10050"/>
                      <a:pt x="572" y="10026"/>
                      <a:pt x="525" y="10002"/>
                    </a:cubicBezTo>
                    <a:cubicBezTo>
                      <a:pt x="453" y="9931"/>
                      <a:pt x="429" y="9883"/>
                      <a:pt x="429" y="9788"/>
                    </a:cubicBezTo>
                    <a:lnTo>
                      <a:pt x="429" y="286"/>
                    </a:lnTo>
                    <a:cubicBezTo>
                      <a:pt x="429" y="143"/>
                      <a:pt x="548" y="0"/>
                      <a:pt x="715" y="0"/>
                    </a:cubicBezTo>
                    <a:close/>
                  </a:path>
                </a:pathLst>
              </a:custGeom>
              <a:solidFill>
                <a:srgbClr val="D8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6"/>
              <p:cNvSpPr/>
              <p:nvPr/>
            </p:nvSpPr>
            <p:spPr>
              <a:xfrm>
                <a:off x="5834568" y="1002536"/>
                <a:ext cx="229141" cy="88758"/>
              </a:xfrm>
              <a:custGeom>
                <a:avLst/>
                <a:gdLst/>
                <a:ahLst/>
                <a:cxnLst/>
                <a:rect l="l" t="t" r="r" b="b"/>
                <a:pathLst>
                  <a:path w="5597" h="2168" extrusionOk="0">
                    <a:moveTo>
                      <a:pt x="239" y="0"/>
                    </a:moveTo>
                    <a:cubicBezTo>
                      <a:pt x="119" y="0"/>
                      <a:pt x="0" y="119"/>
                      <a:pt x="0" y="238"/>
                    </a:cubicBezTo>
                    <a:lnTo>
                      <a:pt x="0" y="1929"/>
                    </a:lnTo>
                    <a:cubicBezTo>
                      <a:pt x="0" y="2048"/>
                      <a:pt x="119" y="2167"/>
                      <a:pt x="239" y="2167"/>
                    </a:cubicBezTo>
                    <a:lnTo>
                      <a:pt x="5359" y="2167"/>
                    </a:lnTo>
                    <a:cubicBezTo>
                      <a:pt x="5502" y="2167"/>
                      <a:pt x="5597" y="2096"/>
                      <a:pt x="5597" y="1929"/>
                    </a:cubicBezTo>
                    <a:lnTo>
                      <a:pt x="5597" y="238"/>
                    </a:lnTo>
                    <a:cubicBezTo>
                      <a:pt x="5597" y="119"/>
                      <a:pt x="5478" y="0"/>
                      <a:pt x="5359" y="0"/>
                    </a:cubicBezTo>
                    <a:close/>
                  </a:path>
                </a:pathLst>
              </a:custGeom>
              <a:solidFill>
                <a:srgbClr val="707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6"/>
              <p:cNvSpPr/>
              <p:nvPr/>
            </p:nvSpPr>
            <p:spPr>
              <a:xfrm>
                <a:off x="5834568" y="1003518"/>
                <a:ext cx="26365" cy="87775"/>
              </a:xfrm>
              <a:custGeom>
                <a:avLst/>
                <a:gdLst/>
                <a:ahLst/>
                <a:cxnLst/>
                <a:rect l="l" t="t" r="r" b="b"/>
                <a:pathLst>
                  <a:path w="644" h="2144" extrusionOk="0">
                    <a:moveTo>
                      <a:pt x="239" y="0"/>
                    </a:moveTo>
                    <a:cubicBezTo>
                      <a:pt x="119" y="0"/>
                      <a:pt x="0" y="119"/>
                      <a:pt x="0" y="238"/>
                    </a:cubicBezTo>
                    <a:lnTo>
                      <a:pt x="0" y="1905"/>
                    </a:lnTo>
                    <a:cubicBezTo>
                      <a:pt x="0" y="2024"/>
                      <a:pt x="119" y="2143"/>
                      <a:pt x="239" y="2143"/>
                    </a:cubicBezTo>
                    <a:lnTo>
                      <a:pt x="643" y="2143"/>
                    </a:lnTo>
                    <a:cubicBezTo>
                      <a:pt x="524" y="2143"/>
                      <a:pt x="429" y="2072"/>
                      <a:pt x="429" y="1905"/>
                    </a:cubicBezTo>
                    <a:lnTo>
                      <a:pt x="429" y="238"/>
                    </a:lnTo>
                    <a:cubicBezTo>
                      <a:pt x="429" y="119"/>
                      <a:pt x="524" y="0"/>
                      <a:pt x="643" y="0"/>
                    </a:cubicBezTo>
                    <a:close/>
                  </a:path>
                </a:pathLst>
              </a:custGeom>
              <a:solidFill>
                <a:srgbClr val="5B5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6"/>
              <p:cNvSpPr/>
              <p:nvPr/>
            </p:nvSpPr>
            <p:spPr>
              <a:xfrm>
                <a:off x="5850166" y="1127321"/>
                <a:ext cx="43929" cy="43929"/>
              </a:xfrm>
              <a:custGeom>
                <a:avLst/>
                <a:gdLst/>
                <a:ahLst/>
                <a:cxnLst/>
                <a:rect l="l" t="t" r="r" b="b"/>
                <a:pathLst>
                  <a:path w="1073" h="1073" extrusionOk="0">
                    <a:moveTo>
                      <a:pt x="239" y="1"/>
                    </a:moveTo>
                    <a:cubicBezTo>
                      <a:pt x="119" y="1"/>
                      <a:pt x="0" y="120"/>
                      <a:pt x="0" y="239"/>
                    </a:cubicBezTo>
                    <a:lnTo>
                      <a:pt x="0" y="834"/>
                    </a:lnTo>
                    <a:cubicBezTo>
                      <a:pt x="0" y="953"/>
                      <a:pt x="119" y="1072"/>
                      <a:pt x="239" y="1072"/>
                    </a:cubicBezTo>
                    <a:lnTo>
                      <a:pt x="834" y="1072"/>
                    </a:lnTo>
                    <a:cubicBezTo>
                      <a:pt x="1001" y="1072"/>
                      <a:pt x="1072" y="953"/>
                      <a:pt x="1072" y="834"/>
                    </a:cubicBezTo>
                    <a:lnTo>
                      <a:pt x="1072" y="239"/>
                    </a:lnTo>
                    <a:cubicBezTo>
                      <a:pt x="1072" y="120"/>
                      <a:pt x="953"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6"/>
              <p:cNvSpPr/>
              <p:nvPr/>
            </p:nvSpPr>
            <p:spPr>
              <a:xfrm>
                <a:off x="5850166" y="1125356"/>
                <a:ext cx="26365" cy="44379"/>
              </a:xfrm>
              <a:custGeom>
                <a:avLst/>
                <a:gdLst/>
                <a:ahLst/>
                <a:cxnLst/>
                <a:rect l="l" t="t" r="r" b="b"/>
                <a:pathLst>
                  <a:path w="644" h="1084" extrusionOk="0">
                    <a:moveTo>
                      <a:pt x="239" y="1"/>
                    </a:moveTo>
                    <a:cubicBezTo>
                      <a:pt x="119" y="1"/>
                      <a:pt x="0" y="120"/>
                      <a:pt x="0" y="239"/>
                    </a:cubicBezTo>
                    <a:lnTo>
                      <a:pt x="0" y="834"/>
                    </a:lnTo>
                    <a:cubicBezTo>
                      <a:pt x="0" y="954"/>
                      <a:pt x="119" y="1073"/>
                      <a:pt x="239" y="1073"/>
                    </a:cubicBezTo>
                    <a:lnTo>
                      <a:pt x="537" y="1073"/>
                    </a:lnTo>
                    <a:cubicBezTo>
                      <a:pt x="462" y="1042"/>
                      <a:pt x="405" y="950"/>
                      <a:pt x="405" y="834"/>
                    </a:cubicBezTo>
                    <a:lnTo>
                      <a:pt x="405" y="239"/>
                    </a:lnTo>
                    <a:cubicBezTo>
                      <a:pt x="405" y="120"/>
                      <a:pt x="524" y="1"/>
                      <a:pt x="643" y="1"/>
                    </a:cubicBezTo>
                    <a:close/>
                    <a:moveTo>
                      <a:pt x="537" y="1073"/>
                    </a:moveTo>
                    <a:cubicBezTo>
                      <a:pt x="554" y="1079"/>
                      <a:pt x="572" y="1083"/>
                      <a:pt x="590" y="1083"/>
                    </a:cubicBezTo>
                    <a:cubicBezTo>
                      <a:pt x="607" y="1083"/>
                      <a:pt x="625" y="1080"/>
                      <a:pt x="643" y="1073"/>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6"/>
              <p:cNvSpPr/>
              <p:nvPr/>
            </p:nvSpPr>
            <p:spPr>
              <a:xfrm>
                <a:off x="6005165" y="1203387"/>
                <a:ext cx="44911" cy="123843"/>
              </a:xfrm>
              <a:custGeom>
                <a:avLst/>
                <a:gdLst/>
                <a:ahLst/>
                <a:cxnLst/>
                <a:rect l="l" t="t" r="r" b="b"/>
                <a:pathLst>
                  <a:path w="1097" h="3025" extrusionOk="0">
                    <a:moveTo>
                      <a:pt x="311" y="0"/>
                    </a:moveTo>
                    <a:cubicBezTo>
                      <a:pt x="144" y="0"/>
                      <a:pt x="1" y="119"/>
                      <a:pt x="1" y="310"/>
                    </a:cubicBezTo>
                    <a:lnTo>
                      <a:pt x="1" y="2715"/>
                    </a:lnTo>
                    <a:cubicBezTo>
                      <a:pt x="1" y="2786"/>
                      <a:pt x="25" y="2834"/>
                      <a:pt x="72" y="2905"/>
                    </a:cubicBezTo>
                    <a:cubicBezTo>
                      <a:pt x="96" y="2929"/>
                      <a:pt x="144" y="3025"/>
                      <a:pt x="311" y="3025"/>
                    </a:cubicBezTo>
                    <a:lnTo>
                      <a:pt x="811" y="3025"/>
                    </a:lnTo>
                    <a:cubicBezTo>
                      <a:pt x="906" y="3025"/>
                      <a:pt x="977" y="2977"/>
                      <a:pt x="1049" y="2905"/>
                    </a:cubicBezTo>
                    <a:cubicBezTo>
                      <a:pt x="1073" y="2834"/>
                      <a:pt x="1096" y="2786"/>
                      <a:pt x="1096" y="2715"/>
                    </a:cubicBezTo>
                    <a:lnTo>
                      <a:pt x="1096" y="310"/>
                    </a:lnTo>
                    <a:cubicBezTo>
                      <a:pt x="1073" y="167"/>
                      <a:pt x="953"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6"/>
              <p:cNvSpPr/>
              <p:nvPr/>
            </p:nvSpPr>
            <p:spPr>
              <a:xfrm>
                <a:off x="6005165" y="1203387"/>
                <a:ext cx="29313" cy="123843"/>
              </a:xfrm>
              <a:custGeom>
                <a:avLst/>
                <a:gdLst/>
                <a:ahLst/>
                <a:cxnLst/>
                <a:rect l="l" t="t" r="r" b="b"/>
                <a:pathLst>
                  <a:path w="716" h="3025" extrusionOk="0">
                    <a:moveTo>
                      <a:pt x="311" y="0"/>
                    </a:moveTo>
                    <a:cubicBezTo>
                      <a:pt x="144" y="0"/>
                      <a:pt x="1" y="119"/>
                      <a:pt x="1" y="310"/>
                    </a:cubicBezTo>
                    <a:lnTo>
                      <a:pt x="1" y="2715"/>
                    </a:lnTo>
                    <a:cubicBezTo>
                      <a:pt x="1" y="2858"/>
                      <a:pt x="120" y="3025"/>
                      <a:pt x="311" y="3025"/>
                    </a:cubicBezTo>
                    <a:lnTo>
                      <a:pt x="715" y="3025"/>
                    </a:lnTo>
                    <a:cubicBezTo>
                      <a:pt x="525" y="3025"/>
                      <a:pt x="382" y="2858"/>
                      <a:pt x="382" y="2715"/>
                    </a:cubicBezTo>
                    <a:lnTo>
                      <a:pt x="382" y="310"/>
                    </a:lnTo>
                    <a:cubicBezTo>
                      <a:pt x="382" y="167"/>
                      <a:pt x="501" y="0"/>
                      <a:pt x="692" y="0"/>
                    </a:cubicBezTo>
                    <a:close/>
                  </a:path>
                </a:pathLst>
              </a:custGeom>
              <a:solidFill>
                <a:srgbClr val="CC9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6"/>
              <p:cNvSpPr/>
              <p:nvPr/>
            </p:nvSpPr>
            <p:spPr>
              <a:xfrm>
                <a:off x="6040291" y="1212149"/>
                <a:ext cx="160894" cy="160894"/>
              </a:xfrm>
              <a:custGeom>
                <a:avLst/>
                <a:gdLst/>
                <a:ahLst/>
                <a:cxnLst/>
                <a:rect l="l" t="t" r="r" b="b"/>
                <a:pathLst>
                  <a:path w="3930" h="3930" extrusionOk="0">
                    <a:moveTo>
                      <a:pt x="1977" y="0"/>
                    </a:moveTo>
                    <a:cubicBezTo>
                      <a:pt x="858" y="0"/>
                      <a:pt x="0" y="905"/>
                      <a:pt x="0" y="1977"/>
                    </a:cubicBezTo>
                    <a:cubicBezTo>
                      <a:pt x="0" y="3072"/>
                      <a:pt x="905" y="3930"/>
                      <a:pt x="1977" y="3930"/>
                    </a:cubicBezTo>
                    <a:cubicBezTo>
                      <a:pt x="3072" y="3930"/>
                      <a:pt x="3930" y="3049"/>
                      <a:pt x="3930" y="1977"/>
                    </a:cubicBezTo>
                    <a:cubicBezTo>
                      <a:pt x="3930" y="905"/>
                      <a:pt x="3072" y="24"/>
                      <a:pt x="19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6"/>
              <p:cNvSpPr/>
              <p:nvPr/>
            </p:nvSpPr>
            <p:spPr>
              <a:xfrm>
                <a:off x="6040291" y="1212149"/>
                <a:ext cx="88758" cy="160894"/>
              </a:xfrm>
              <a:custGeom>
                <a:avLst/>
                <a:gdLst/>
                <a:ahLst/>
                <a:cxnLst/>
                <a:rect l="l" t="t" r="r" b="b"/>
                <a:pathLst>
                  <a:path w="2168" h="3930" extrusionOk="0">
                    <a:moveTo>
                      <a:pt x="1977" y="0"/>
                    </a:moveTo>
                    <a:cubicBezTo>
                      <a:pt x="905" y="0"/>
                      <a:pt x="0" y="858"/>
                      <a:pt x="0" y="1977"/>
                    </a:cubicBezTo>
                    <a:cubicBezTo>
                      <a:pt x="0" y="3072"/>
                      <a:pt x="858" y="3930"/>
                      <a:pt x="1977" y="3930"/>
                    </a:cubicBezTo>
                    <a:lnTo>
                      <a:pt x="2167" y="3930"/>
                    </a:lnTo>
                    <a:cubicBezTo>
                      <a:pt x="1191" y="3835"/>
                      <a:pt x="429" y="3001"/>
                      <a:pt x="429" y="1977"/>
                    </a:cubicBezTo>
                    <a:cubicBezTo>
                      <a:pt x="429" y="953"/>
                      <a:pt x="1191" y="119"/>
                      <a:pt x="2167"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6"/>
              <p:cNvSpPr/>
              <p:nvPr/>
            </p:nvSpPr>
            <p:spPr>
              <a:xfrm>
                <a:off x="6066616" y="1237490"/>
                <a:ext cx="109228" cy="110210"/>
              </a:xfrm>
              <a:custGeom>
                <a:avLst/>
                <a:gdLst/>
                <a:ahLst/>
                <a:cxnLst/>
                <a:rect l="l" t="t" r="r" b="b"/>
                <a:pathLst>
                  <a:path w="2668" h="2692" extrusionOk="0">
                    <a:moveTo>
                      <a:pt x="1334" y="1"/>
                    </a:moveTo>
                    <a:cubicBezTo>
                      <a:pt x="596" y="1"/>
                      <a:pt x="0" y="596"/>
                      <a:pt x="0" y="1358"/>
                    </a:cubicBezTo>
                    <a:cubicBezTo>
                      <a:pt x="0" y="2096"/>
                      <a:pt x="596" y="2692"/>
                      <a:pt x="1334" y="2692"/>
                    </a:cubicBezTo>
                    <a:cubicBezTo>
                      <a:pt x="2072" y="2692"/>
                      <a:pt x="2667" y="2096"/>
                      <a:pt x="2667" y="1358"/>
                    </a:cubicBezTo>
                    <a:cubicBezTo>
                      <a:pt x="2667" y="644"/>
                      <a:pt x="2072" y="48"/>
                      <a:pt x="1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6"/>
              <p:cNvSpPr/>
              <p:nvPr/>
            </p:nvSpPr>
            <p:spPr>
              <a:xfrm>
                <a:off x="6065633" y="1237490"/>
                <a:ext cx="63416" cy="110210"/>
              </a:xfrm>
              <a:custGeom>
                <a:avLst/>
                <a:gdLst/>
                <a:ahLst/>
                <a:cxnLst/>
                <a:rect l="l" t="t" r="r" b="b"/>
                <a:pathLst>
                  <a:path w="1549" h="2692" extrusionOk="0">
                    <a:moveTo>
                      <a:pt x="1358" y="1"/>
                    </a:moveTo>
                    <a:cubicBezTo>
                      <a:pt x="596" y="1"/>
                      <a:pt x="0" y="596"/>
                      <a:pt x="0" y="1358"/>
                    </a:cubicBezTo>
                    <a:cubicBezTo>
                      <a:pt x="0" y="2096"/>
                      <a:pt x="596" y="2692"/>
                      <a:pt x="1358" y="2692"/>
                    </a:cubicBezTo>
                    <a:cubicBezTo>
                      <a:pt x="1405" y="2692"/>
                      <a:pt x="1501" y="2692"/>
                      <a:pt x="1548" y="2668"/>
                    </a:cubicBezTo>
                    <a:cubicBezTo>
                      <a:pt x="929" y="2596"/>
                      <a:pt x="429" y="2025"/>
                      <a:pt x="429" y="1358"/>
                    </a:cubicBezTo>
                    <a:cubicBezTo>
                      <a:pt x="429" y="691"/>
                      <a:pt x="905" y="120"/>
                      <a:pt x="1548" y="48"/>
                    </a:cubicBezTo>
                    <a:cubicBezTo>
                      <a:pt x="1501" y="48"/>
                      <a:pt x="1429" y="1"/>
                      <a:pt x="13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6"/>
              <p:cNvSpPr/>
              <p:nvPr/>
            </p:nvSpPr>
            <p:spPr>
              <a:xfrm>
                <a:off x="6099736" y="1256036"/>
                <a:ext cx="42946" cy="74101"/>
              </a:xfrm>
              <a:custGeom>
                <a:avLst/>
                <a:gdLst/>
                <a:ahLst/>
                <a:cxnLst/>
                <a:rect l="l" t="t" r="r" b="b"/>
                <a:pathLst>
                  <a:path w="1049" h="1810" extrusionOk="0">
                    <a:moveTo>
                      <a:pt x="501" y="381"/>
                    </a:moveTo>
                    <a:lnTo>
                      <a:pt x="501" y="715"/>
                    </a:lnTo>
                    <a:cubicBezTo>
                      <a:pt x="334" y="667"/>
                      <a:pt x="311" y="619"/>
                      <a:pt x="311" y="548"/>
                    </a:cubicBezTo>
                    <a:cubicBezTo>
                      <a:pt x="311" y="453"/>
                      <a:pt x="406" y="381"/>
                      <a:pt x="501" y="381"/>
                    </a:cubicBezTo>
                    <a:close/>
                    <a:moveTo>
                      <a:pt x="596" y="1072"/>
                    </a:moveTo>
                    <a:cubicBezTo>
                      <a:pt x="763" y="1143"/>
                      <a:pt x="787" y="1191"/>
                      <a:pt x="787" y="1286"/>
                    </a:cubicBezTo>
                    <a:cubicBezTo>
                      <a:pt x="787" y="1381"/>
                      <a:pt x="692" y="1429"/>
                      <a:pt x="596" y="1453"/>
                    </a:cubicBezTo>
                    <a:lnTo>
                      <a:pt x="596" y="1072"/>
                    </a:lnTo>
                    <a:close/>
                    <a:moveTo>
                      <a:pt x="572" y="0"/>
                    </a:moveTo>
                    <a:cubicBezTo>
                      <a:pt x="525" y="0"/>
                      <a:pt x="501" y="24"/>
                      <a:pt x="501" y="72"/>
                    </a:cubicBezTo>
                    <a:lnTo>
                      <a:pt x="501" y="143"/>
                    </a:lnTo>
                    <a:cubicBezTo>
                      <a:pt x="215" y="214"/>
                      <a:pt x="49" y="333"/>
                      <a:pt x="49" y="595"/>
                    </a:cubicBezTo>
                    <a:cubicBezTo>
                      <a:pt x="49" y="857"/>
                      <a:pt x="287" y="953"/>
                      <a:pt x="501" y="1048"/>
                    </a:cubicBezTo>
                    <a:lnTo>
                      <a:pt x="501" y="1500"/>
                    </a:lnTo>
                    <a:cubicBezTo>
                      <a:pt x="382" y="1453"/>
                      <a:pt x="311" y="1429"/>
                      <a:pt x="191" y="1334"/>
                    </a:cubicBezTo>
                    <a:cubicBezTo>
                      <a:pt x="162" y="1324"/>
                      <a:pt x="140" y="1318"/>
                      <a:pt x="122" y="1318"/>
                    </a:cubicBezTo>
                    <a:cubicBezTo>
                      <a:pt x="96" y="1318"/>
                      <a:pt x="76" y="1330"/>
                      <a:pt x="49" y="1357"/>
                    </a:cubicBezTo>
                    <a:cubicBezTo>
                      <a:pt x="49" y="1405"/>
                      <a:pt x="1" y="1429"/>
                      <a:pt x="1" y="1453"/>
                    </a:cubicBezTo>
                    <a:cubicBezTo>
                      <a:pt x="1" y="1572"/>
                      <a:pt x="215" y="1739"/>
                      <a:pt x="501" y="1739"/>
                    </a:cubicBezTo>
                    <a:lnTo>
                      <a:pt x="453" y="1739"/>
                    </a:lnTo>
                    <a:lnTo>
                      <a:pt x="453" y="1762"/>
                    </a:lnTo>
                    <a:cubicBezTo>
                      <a:pt x="453" y="1786"/>
                      <a:pt x="525" y="1810"/>
                      <a:pt x="549" y="1810"/>
                    </a:cubicBezTo>
                    <a:cubicBezTo>
                      <a:pt x="596" y="1810"/>
                      <a:pt x="644" y="1786"/>
                      <a:pt x="644" y="1762"/>
                    </a:cubicBezTo>
                    <a:lnTo>
                      <a:pt x="644" y="1691"/>
                    </a:lnTo>
                    <a:cubicBezTo>
                      <a:pt x="882" y="1667"/>
                      <a:pt x="1049" y="1524"/>
                      <a:pt x="1049" y="1215"/>
                    </a:cubicBezTo>
                    <a:cubicBezTo>
                      <a:pt x="1049" y="953"/>
                      <a:pt x="882" y="834"/>
                      <a:pt x="644" y="738"/>
                    </a:cubicBezTo>
                    <a:lnTo>
                      <a:pt x="644" y="357"/>
                    </a:lnTo>
                    <a:cubicBezTo>
                      <a:pt x="787" y="381"/>
                      <a:pt x="834" y="453"/>
                      <a:pt x="906" y="453"/>
                    </a:cubicBezTo>
                    <a:cubicBezTo>
                      <a:pt x="954" y="453"/>
                      <a:pt x="1025" y="381"/>
                      <a:pt x="1025" y="333"/>
                    </a:cubicBezTo>
                    <a:cubicBezTo>
                      <a:pt x="1049" y="238"/>
                      <a:pt x="1025" y="167"/>
                      <a:pt x="906" y="143"/>
                    </a:cubicBezTo>
                    <a:cubicBezTo>
                      <a:pt x="811" y="119"/>
                      <a:pt x="715" y="119"/>
                      <a:pt x="668" y="119"/>
                    </a:cubicBezTo>
                    <a:lnTo>
                      <a:pt x="668" y="72"/>
                    </a:lnTo>
                    <a:cubicBezTo>
                      <a:pt x="668" y="24"/>
                      <a:pt x="596" y="0"/>
                      <a:pt x="572" y="0"/>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6"/>
              <p:cNvSpPr/>
              <p:nvPr/>
            </p:nvSpPr>
            <p:spPr>
              <a:xfrm>
                <a:off x="5928156" y="1127321"/>
                <a:ext cx="43929" cy="43929"/>
              </a:xfrm>
              <a:custGeom>
                <a:avLst/>
                <a:gdLst/>
                <a:ahLst/>
                <a:cxnLst/>
                <a:rect l="l" t="t" r="r" b="b"/>
                <a:pathLst>
                  <a:path w="1073" h="1073" extrusionOk="0">
                    <a:moveTo>
                      <a:pt x="239" y="1"/>
                    </a:moveTo>
                    <a:cubicBezTo>
                      <a:pt x="120" y="1"/>
                      <a:pt x="1" y="120"/>
                      <a:pt x="1" y="239"/>
                    </a:cubicBezTo>
                    <a:lnTo>
                      <a:pt x="1" y="834"/>
                    </a:lnTo>
                    <a:cubicBezTo>
                      <a:pt x="1" y="953"/>
                      <a:pt x="120" y="1072"/>
                      <a:pt x="239" y="1072"/>
                    </a:cubicBezTo>
                    <a:lnTo>
                      <a:pt x="834" y="1072"/>
                    </a:lnTo>
                    <a:cubicBezTo>
                      <a:pt x="953" y="1072"/>
                      <a:pt x="1072" y="953"/>
                      <a:pt x="1072" y="834"/>
                    </a:cubicBezTo>
                    <a:lnTo>
                      <a:pt x="1072" y="239"/>
                    </a:lnTo>
                    <a:cubicBezTo>
                      <a:pt x="1072" y="120"/>
                      <a:pt x="953"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6"/>
              <p:cNvSpPr/>
              <p:nvPr/>
            </p:nvSpPr>
            <p:spPr>
              <a:xfrm>
                <a:off x="5928156" y="1125356"/>
                <a:ext cx="25383" cy="44379"/>
              </a:xfrm>
              <a:custGeom>
                <a:avLst/>
                <a:gdLst/>
                <a:ahLst/>
                <a:cxnLst/>
                <a:rect l="l" t="t" r="r" b="b"/>
                <a:pathLst>
                  <a:path w="620" h="1084" extrusionOk="0">
                    <a:moveTo>
                      <a:pt x="239" y="1"/>
                    </a:moveTo>
                    <a:cubicBezTo>
                      <a:pt x="120" y="1"/>
                      <a:pt x="1" y="120"/>
                      <a:pt x="1" y="239"/>
                    </a:cubicBezTo>
                    <a:lnTo>
                      <a:pt x="1" y="834"/>
                    </a:lnTo>
                    <a:cubicBezTo>
                      <a:pt x="1" y="954"/>
                      <a:pt x="120" y="1073"/>
                      <a:pt x="239" y="1073"/>
                    </a:cubicBezTo>
                    <a:lnTo>
                      <a:pt x="508" y="1073"/>
                    </a:lnTo>
                    <a:cubicBezTo>
                      <a:pt x="440" y="1042"/>
                      <a:pt x="405" y="950"/>
                      <a:pt x="405" y="834"/>
                    </a:cubicBezTo>
                    <a:lnTo>
                      <a:pt x="405" y="239"/>
                    </a:lnTo>
                    <a:cubicBezTo>
                      <a:pt x="405" y="120"/>
                      <a:pt x="524" y="1"/>
                      <a:pt x="620" y="1"/>
                    </a:cubicBezTo>
                    <a:close/>
                    <a:moveTo>
                      <a:pt x="508" y="1073"/>
                    </a:moveTo>
                    <a:cubicBezTo>
                      <a:pt x="524" y="1079"/>
                      <a:pt x="541" y="1083"/>
                      <a:pt x="560" y="1083"/>
                    </a:cubicBezTo>
                    <a:cubicBezTo>
                      <a:pt x="578" y="1083"/>
                      <a:pt x="598" y="1080"/>
                      <a:pt x="620" y="1073"/>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6"/>
              <p:cNvSpPr/>
              <p:nvPr/>
            </p:nvSpPr>
            <p:spPr>
              <a:xfrm>
                <a:off x="6005165" y="1127321"/>
                <a:ext cx="43929" cy="43929"/>
              </a:xfrm>
              <a:custGeom>
                <a:avLst/>
                <a:gdLst/>
                <a:ahLst/>
                <a:cxnLst/>
                <a:rect l="l" t="t" r="r" b="b"/>
                <a:pathLst>
                  <a:path w="1073" h="1073" extrusionOk="0">
                    <a:moveTo>
                      <a:pt x="239" y="1"/>
                    </a:moveTo>
                    <a:cubicBezTo>
                      <a:pt x="120" y="1"/>
                      <a:pt x="1" y="120"/>
                      <a:pt x="1" y="239"/>
                    </a:cubicBezTo>
                    <a:lnTo>
                      <a:pt x="1" y="834"/>
                    </a:lnTo>
                    <a:cubicBezTo>
                      <a:pt x="1" y="953"/>
                      <a:pt x="120" y="1072"/>
                      <a:pt x="239" y="1072"/>
                    </a:cubicBezTo>
                    <a:lnTo>
                      <a:pt x="834" y="1072"/>
                    </a:lnTo>
                    <a:cubicBezTo>
                      <a:pt x="953" y="1072"/>
                      <a:pt x="1073" y="953"/>
                      <a:pt x="1073" y="834"/>
                    </a:cubicBezTo>
                    <a:lnTo>
                      <a:pt x="1073" y="239"/>
                    </a:lnTo>
                    <a:cubicBezTo>
                      <a:pt x="1073" y="120"/>
                      <a:pt x="953"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6"/>
              <p:cNvSpPr/>
              <p:nvPr/>
            </p:nvSpPr>
            <p:spPr>
              <a:xfrm>
                <a:off x="6005165" y="1125356"/>
                <a:ext cx="25424" cy="44379"/>
              </a:xfrm>
              <a:custGeom>
                <a:avLst/>
                <a:gdLst/>
                <a:ahLst/>
                <a:cxnLst/>
                <a:rect l="l" t="t" r="r" b="b"/>
                <a:pathLst>
                  <a:path w="621" h="1084" extrusionOk="0">
                    <a:moveTo>
                      <a:pt x="239" y="1"/>
                    </a:moveTo>
                    <a:cubicBezTo>
                      <a:pt x="120" y="1"/>
                      <a:pt x="1" y="120"/>
                      <a:pt x="1" y="239"/>
                    </a:cubicBezTo>
                    <a:lnTo>
                      <a:pt x="1" y="834"/>
                    </a:lnTo>
                    <a:cubicBezTo>
                      <a:pt x="1" y="954"/>
                      <a:pt x="120" y="1073"/>
                      <a:pt x="239" y="1073"/>
                    </a:cubicBezTo>
                    <a:lnTo>
                      <a:pt x="513" y="1073"/>
                    </a:lnTo>
                    <a:cubicBezTo>
                      <a:pt x="439" y="1042"/>
                      <a:pt x="382" y="950"/>
                      <a:pt x="382" y="834"/>
                    </a:cubicBezTo>
                    <a:lnTo>
                      <a:pt x="382" y="239"/>
                    </a:lnTo>
                    <a:cubicBezTo>
                      <a:pt x="382" y="120"/>
                      <a:pt x="501" y="1"/>
                      <a:pt x="620" y="1"/>
                    </a:cubicBezTo>
                    <a:close/>
                    <a:moveTo>
                      <a:pt x="513" y="1073"/>
                    </a:moveTo>
                    <a:cubicBezTo>
                      <a:pt x="530" y="1079"/>
                      <a:pt x="548" y="1083"/>
                      <a:pt x="567" y="1083"/>
                    </a:cubicBezTo>
                    <a:cubicBezTo>
                      <a:pt x="584" y="1083"/>
                      <a:pt x="602" y="1080"/>
                      <a:pt x="620" y="1073"/>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6"/>
              <p:cNvSpPr/>
              <p:nvPr/>
            </p:nvSpPr>
            <p:spPr>
              <a:xfrm>
                <a:off x="5850166" y="1204329"/>
                <a:ext cx="43929" cy="44911"/>
              </a:xfrm>
              <a:custGeom>
                <a:avLst/>
                <a:gdLst/>
                <a:ahLst/>
                <a:cxnLst/>
                <a:rect l="l" t="t" r="r" b="b"/>
                <a:pathLst>
                  <a:path w="1073" h="1097" extrusionOk="0">
                    <a:moveTo>
                      <a:pt x="239" y="1"/>
                    </a:moveTo>
                    <a:cubicBezTo>
                      <a:pt x="119" y="1"/>
                      <a:pt x="0" y="120"/>
                      <a:pt x="0" y="239"/>
                    </a:cubicBezTo>
                    <a:lnTo>
                      <a:pt x="0" y="834"/>
                    </a:lnTo>
                    <a:cubicBezTo>
                      <a:pt x="0" y="977"/>
                      <a:pt x="119" y="1096"/>
                      <a:pt x="239" y="1096"/>
                    </a:cubicBezTo>
                    <a:lnTo>
                      <a:pt x="834" y="1096"/>
                    </a:lnTo>
                    <a:cubicBezTo>
                      <a:pt x="1001" y="1096"/>
                      <a:pt x="1072" y="977"/>
                      <a:pt x="1072" y="834"/>
                    </a:cubicBezTo>
                    <a:lnTo>
                      <a:pt x="1072" y="239"/>
                    </a:lnTo>
                    <a:cubicBezTo>
                      <a:pt x="1072" y="120"/>
                      <a:pt x="953"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6"/>
              <p:cNvSpPr/>
              <p:nvPr/>
            </p:nvSpPr>
            <p:spPr>
              <a:xfrm>
                <a:off x="5850166" y="1205312"/>
                <a:ext cx="26365" cy="43929"/>
              </a:xfrm>
              <a:custGeom>
                <a:avLst/>
                <a:gdLst/>
                <a:ahLst/>
                <a:cxnLst/>
                <a:rect l="l" t="t" r="r" b="b"/>
                <a:pathLst>
                  <a:path w="644" h="1073" extrusionOk="0">
                    <a:moveTo>
                      <a:pt x="239" y="1"/>
                    </a:moveTo>
                    <a:cubicBezTo>
                      <a:pt x="119" y="1"/>
                      <a:pt x="0" y="120"/>
                      <a:pt x="0" y="239"/>
                    </a:cubicBezTo>
                    <a:lnTo>
                      <a:pt x="0" y="834"/>
                    </a:lnTo>
                    <a:cubicBezTo>
                      <a:pt x="0" y="953"/>
                      <a:pt x="119" y="1072"/>
                      <a:pt x="239" y="1072"/>
                    </a:cubicBezTo>
                    <a:lnTo>
                      <a:pt x="643" y="1072"/>
                    </a:lnTo>
                    <a:cubicBezTo>
                      <a:pt x="524" y="1072"/>
                      <a:pt x="405" y="953"/>
                      <a:pt x="405" y="834"/>
                    </a:cubicBezTo>
                    <a:lnTo>
                      <a:pt x="405" y="239"/>
                    </a:lnTo>
                    <a:cubicBezTo>
                      <a:pt x="405" y="120"/>
                      <a:pt x="524" y="1"/>
                      <a:pt x="643" y="1"/>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6"/>
              <p:cNvSpPr/>
              <p:nvPr/>
            </p:nvSpPr>
            <p:spPr>
              <a:xfrm>
                <a:off x="5928156" y="1204329"/>
                <a:ext cx="43929" cy="44911"/>
              </a:xfrm>
              <a:custGeom>
                <a:avLst/>
                <a:gdLst/>
                <a:ahLst/>
                <a:cxnLst/>
                <a:rect l="l" t="t" r="r" b="b"/>
                <a:pathLst>
                  <a:path w="1073" h="1097" extrusionOk="0">
                    <a:moveTo>
                      <a:pt x="239" y="1"/>
                    </a:moveTo>
                    <a:cubicBezTo>
                      <a:pt x="120" y="1"/>
                      <a:pt x="1" y="120"/>
                      <a:pt x="1" y="239"/>
                    </a:cubicBezTo>
                    <a:lnTo>
                      <a:pt x="1" y="834"/>
                    </a:lnTo>
                    <a:cubicBezTo>
                      <a:pt x="1" y="977"/>
                      <a:pt x="120" y="1096"/>
                      <a:pt x="239" y="1096"/>
                    </a:cubicBezTo>
                    <a:lnTo>
                      <a:pt x="834" y="1096"/>
                    </a:lnTo>
                    <a:cubicBezTo>
                      <a:pt x="953" y="1096"/>
                      <a:pt x="1072" y="977"/>
                      <a:pt x="1072" y="834"/>
                    </a:cubicBezTo>
                    <a:lnTo>
                      <a:pt x="1072" y="239"/>
                    </a:lnTo>
                    <a:cubicBezTo>
                      <a:pt x="1072" y="120"/>
                      <a:pt x="953"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6"/>
              <p:cNvSpPr/>
              <p:nvPr/>
            </p:nvSpPr>
            <p:spPr>
              <a:xfrm>
                <a:off x="5928156" y="1205312"/>
                <a:ext cx="25383" cy="43929"/>
              </a:xfrm>
              <a:custGeom>
                <a:avLst/>
                <a:gdLst/>
                <a:ahLst/>
                <a:cxnLst/>
                <a:rect l="l" t="t" r="r" b="b"/>
                <a:pathLst>
                  <a:path w="620" h="1073" extrusionOk="0">
                    <a:moveTo>
                      <a:pt x="239" y="1"/>
                    </a:moveTo>
                    <a:cubicBezTo>
                      <a:pt x="120" y="1"/>
                      <a:pt x="1" y="120"/>
                      <a:pt x="1" y="239"/>
                    </a:cubicBezTo>
                    <a:lnTo>
                      <a:pt x="1" y="834"/>
                    </a:lnTo>
                    <a:cubicBezTo>
                      <a:pt x="1" y="953"/>
                      <a:pt x="120" y="1072"/>
                      <a:pt x="239" y="1072"/>
                    </a:cubicBezTo>
                    <a:lnTo>
                      <a:pt x="620" y="1072"/>
                    </a:lnTo>
                    <a:cubicBezTo>
                      <a:pt x="477" y="1072"/>
                      <a:pt x="405" y="953"/>
                      <a:pt x="405" y="834"/>
                    </a:cubicBezTo>
                    <a:lnTo>
                      <a:pt x="405" y="239"/>
                    </a:lnTo>
                    <a:cubicBezTo>
                      <a:pt x="405" y="120"/>
                      <a:pt x="524" y="1"/>
                      <a:pt x="620" y="1"/>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6"/>
              <p:cNvSpPr/>
              <p:nvPr/>
            </p:nvSpPr>
            <p:spPr>
              <a:xfrm>
                <a:off x="5850166" y="1282361"/>
                <a:ext cx="43929" cy="44870"/>
              </a:xfrm>
              <a:custGeom>
                <a:avLst/>
                <a:gdLst/>
                <a:ahLst/>
                <a:cxnLst/>
                <a:rect l="l" t="t" r="r" b="b"/>
                <a:pathLst>
                  <a:path w="1073" h="1096" extrusionOk="0">
                    <a:moveTo>
                      <a:pt x="239" y="0"/>
                    </a:moveTo>
                    <a:cubicBezTo>
                      <a:pt x="119" y="0"/>
                      <a:pt x="0" y="119"/>
                      <a:pt x="0" y="262"/>
                    </a:cubicBezTo>
                    <a:lnTo>
                      <a:pt x="0" y="857"/>
                    </a:lnTo>
                    <a:cubicBezTo>
                      <a:pt x="0" y="976"/>
                      <a:pt x="119" y="1096"/>
                      <a:pt x="239" y="1096"/>
                    </a:cubicBezTo>
                    <a:lnTo>
                      <a:pt x="834" y="1096"/>
                    </a:lnTo>
                    <a:cubicBezTo>
                      <a:pt x="1001" y="1096"/>
                      <a:pt x="1072" y="976"/>
                      <a:pt x="1072" y="857"/>
                    </a:cubicBezTo>
                    <a:lnTo>
                      <a:pt x="1072" y="262"/>
                    </a:lnTo>
                    <a:cubicBezTo>
                      <a:pt x="1072" y="119"/>
                      <a:pt x="953" y="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6"/>
              <p:cNvSpPr/>
              <p:nvPr/>
            </p:nvSpPr>
            <p:spPr>
              <a:xfrm>
                <a:off x="5850166" y="1283302"/>
                <a:ext cx="26365" cy="43929"/>
              </a:xfrm>
              <a:custGeom>
                <a:avLst/>
                <a:gdLst/>
                <a:ahLst/>
                <a:cxnLst/>
                <a:rect l="l" t="t" r="r" b="b"/>
                <a:pathLst>
                  <a:path w="644" h="1073" extrusionOk="0">
                    <a:moveTo>
                      <a:pt x="239" y="1"/>
                    </a:moveTo>
                    <a:cubicBezTo>
                      <a:pt x="119" y="1"/>
                      <a:pt x="0" y="120"/>
                      <a:pt x="0" y="239"/>
                    </a:cubicBezTo>
                    <a:lnTo>
                      <a:pt x="0" y="834"/>
                    </a:lnTo>
                    <a:cubicBezTo>
                      <a:pt x="0" y="953"/>
                      <a:pt x="119" y="1073"/>
                      <a:pt x="239" y="1073"/>
                    </a:cubicBezTo>
                    <a:lnTo>
                      <a:pt x="643" y="1073"/>
                    </a:lnTo>
                    <a:cubicBezTo>
                      <a:pt x="524" y="1073"/>
                      <a:pt x="405" y="953"/>
                      <a:pt x="405" y="834"/>
                    </a:cubicBezTo>
                    <a:lnTo>
                      <a:pt x="405" y="239"/>
                    </a:lnTo>
                    <a:cubicBezTo>
                      <a:pt x="405" y="120"/>
                      <a:pt x="524" y="1"/>
                      <a:pt x="643" y="1"/>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6"/>
              <p:cNvSpPr/>
              <p:nvPr/>
            </p:nvSpPr>
            <p:spPr>
              <a:xfrm>
                <a:off x="5928156" y="1282361"/>
                <a:ext cx="43929" cy="44870"/>
              </a:xfrm>
              <a:custGeom>
                <a:avLst/>
                <a:gdLst/>
                <a:ahLst/>
                <a:cxnLst/>
                <a:rect l="l" t="t" r="r" b="b"/>
                <a:pathLst>
                  <a:path w="1073" h="1096" extrusionOk="0">
                    <a:moveTo>
                      <a:pt x="239" y="0"/>
                    </a:moveTo>
                    <a:cubicBezTo>
                      <a:pt x="120" y="0"/>
                      <a:pt x="1" y="119"/>
                      <a:pt x="1" y="262"/>
                    </a:cubicBezTo>
                    <a:lnTo>
                      <a:pt x="1" y="857"/>
                    </a:lnTo>
                    <a:cubicBezTo>
                      <a:pt x="1" y="976"/>
                      <a:pt x="120" y="1096"/>
                      <a:pt x="239" y="1096"/>
                    </a:cubicBezTo>
                    <a:lnTo>
                      <a:pt x="834" y="1096"/>
                    </a:lnTo>
                    <a:cubicBezTo>
                      <a:pt x="953" y="1096"/>
                      <a:pt x="1072" y="976"/>
                      <a:pt x="1072" y="857"/>
                    </a:cubicBezTo>
                    <a:lnTo>
                      <a:pt x="1072" y="262"/>
                    </a:lnTo>
                    <a:cubicBezTo>
                      <a:pt x="1072" y="119"/>
                      <a:pt x="953" y="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6"/>
              <p:cNvSpPr/>
              <p:nvPr/>
            </p:nvSpPr>
            <p:spPr>
              <a:xfrm>
                <a:off x="5928156" y="1283302"/>
                <a:ext cx="25383" cy="43929"/>
              </a:xfrm>
              <a:custGeom>
                <a:avLst/>
                <a:gdLst/>
                <a:ahLst/>
                <a:cxnLst/>
                <a:rect l="l" t="t" r="r" b="b"/>
                <a:pathLst>
                  <a:path w="620" h="1073" extrusionOk="0">
                    <a:moveTo>
                      <a:pt x="239" y="1"/>
                    </a:moveTo>
                    <a:cubicBezTo>
                      <a:pt x="120" y="1"/>
                      <a:pt x="1" y="120"/>
                      <a:pt x="1" y="239"/>
                    </a:cubicBezTo>
                    <a:lnTo>
                      <a:pt x="1" y="834"/>
                    </a:lnTo>
                    <a:cubicBezTo>
                      <a:pt x="1" y="953"/>
                      <a:pt x="120" y="1073"/>
                      <a:pt x="239" y="1073"/>
                    </a:cubicBezTo>
                    <a:lnTo>
                      <a:pt x="620" y="1073"/>
                    </a:lnTo>
                    <a:cubicBezTo>
                      <a:pt x="477" y="1073"/>
                      <a:pt x="405" y="953"/>
                      <a:pt x="405" y="834"/>
                    </a:cubicBezTo>
                    <a:lnTo>
                      <a:pt x="405" y="239"/>
                    </a:lnTo>
                    <a:cubicBezTo>
                      <a:pt x="405" y="120"/>
                      <a:pt x="524" y="1"/>
                      <a:pt x="620" y="1"/>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07" name="Google Shape;1307;p46"/>
          <p:cNvGrpSpPr/>
          <p:nvPr/>
        </p:nvGrpSpPr>
        <p:grpSpPr>
          <a:xfrm>
            <a:off x="691402" y="4062266"/>
            <a:ext cx="926906" cy="866805"/>
            <a:chOff x="7228127" y="2590291"/>
            <a:chExt cx="926906" cy="866805"/>
          </a:xfrm>
        </p:grpSpPr>
        <p:sp>
          <p:nvSpPr>
            <p:cNvPr id="1308" name="Google Shape;1308;p46"/>
            <p:cNvSpPr/>
            <p:nvPr/>
          </p:nvSpPr>
          <p:spPr>
            <a:xfrm rot="-1629117">
              <a:off x="7321240" y="2727045"/>
              <a:ext cx="740668" cy="585226"/>
            </a:xfrm>
            <a:custGeom>
              <a:avLst/>
              <a:gdLst/>
              <a:ahLst/>
              <a:cxnLst/>
              <a:rect l="l" t="t" r="r" b="b"/>
              <a:pathLst>
                <a:path w="10098" h="7979" extrusionOk="0">
                  <a:moveTo>
                    <a:pt x="215" y="0"/>
                  </a:moveTo>
                  <a:cubicBezTo>
                    <a:pt x="95" y="0"/>
                    <a:pt x="0" y="96"/>
                    <a:pt x="0" y="215"/>
                  </a:cubicBezTo>
                  <a:lnTo>
                    <a:pt x="0" y="1358"/>
                  </a:lnTo>
                  <a:lnTo>
                    <a:pt x="0" y="1501"/>
                  </a:lnTo>
                  <a:lnTo>
                    <a:pt x="0" y="7788"/>
                  </a:lnTo>
                  <a:cubicBezTo>
                    <a:pt x="0" y="7907"/>
                    <a:pt x="95" y="7978"/>
                    <a:pt x="215" y="7978"/>
                  </a:cubicBezTo>
                  <a:lnTo>
                    <a:pt x="8359" y="7978"/>
                  </a:lnTo>
                  <a:cubicBezTo>
                    <a:pt x="8478" y="7978"/>
                    <a:pt x="8573" y="7907"/>
                    <a:pt x="8573" y="7788"/>
                  </a:cubicBezTo>
                  <a:lnTo>
                    <a:pt x="8573" y="5049"/>
                  </a:lnTo>
                  <a:lnTo>
                    <a:pt x="9597" y="3763"/>
                  </a:lnTo>
                  <a:cubicBezTo>
                    <a:pt x="9621" y="3763"/>
                    <a:pt x="9645" y="3787"/>
                    <a:pt x="9669" y="3787"/>
                  </a:cubicBezTo>
                  <a:cubicBezTo>
                    <a:pt x="9717" y="3787"/>
                    <a:pt x="9740" y="3787"/>
                    <a:pt x="9788" y="3763"/>
                  </a:cubicBezTo>
                  <a:cubicBezTo>
                    <a:pt x="9836" y="3763"/>
                    <a:pt x="9859" y="3739"/>
                    <a:pt x="9883" y="3739"/>
                  </a:cubicBezTo>
                  <a:cubicBezTo>
                    <a:pt x="10002" y="3668"/>
                    <a:pt x="10098" y="3525"/>
                    <a:pt x="10098" y="3382"/>
                  </a:cubicBezTo>
                  <a:cubicBezTo>
                    <a:pt x="10098" y="3239"/>
                    <a:pt x="10002" y="3120"/>
                    <a:pt x="9883" y="3025"/>
                  </a:cubicBezTo>
                  <a:cubicBezTo>
                    <a:pt x="9859" y="3001"/>
                    <a:pt x="9836" y="3001"/>
                    <a:pt x="9812" y="3001"/>
                  </a:cubicBezTo>
                  <a:cubicBezTo>
                    <a:pt x="9764" y="3001"/>
                    <a:pt x="9740" y="2953"/>
                    <a:pt x="9693" y="2953"/>
                  </a:cubicBezTo>
                  <a:cubicBezTo>
                    <a:pt x="9455" y="2953"/>
                    <a:pt x="9264" y="3144"/>
                    <a:pt x="9264" y="3382"/>
                  </a:cubicBezTo>
                  <a:cubicBezTo>
                    <a:pt x="9264" y="3453"/>
                    <a:pt x="9288" y="3525"/>
                    <a:pt x="9335" y="3572"/>
                  </a:cubicBezTo>
                  <a:lnTo>
                    <a:pt x="8573" y="4525"/>
                  </a:lnTo>
                  <a:lnTo>
                    <a:pt x="8573" y="1501"/>
                  </a:lnTo>
                  <a:lnTo>
                    <a:pt x="8573" y="1358"/>
                  </a:lnTo>
                  <a:lnTo>
                    <a:pt x="8573" y="215"/>
                  </a:lnTo>
                  <a:cubicBezTo>
                    <a:pt x="8573" y="96"/>
                    <a:pt x="8502" y="0"/>
                    <a:pt x="8383" y="0"/>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46"/>
            <p:cNvGrpSpPr/>
            <p:nvPr/>
          </p:nvGrpSpPr>
          <p:grpSpPr>
            <a:xfrm rot="-1599637">
              <a:off x="7320278" y="2734980"/>
              <a:ext cx="742604" cy="586700"/>
              <a:chOff x="1999063" y="3813353"/>
              <a:chExt cx="413412" cy="326619"/>
            </a:xfrm>
          </p:grpSpPr>
          <p:sp>
            <p:nvSpPr>
              <p:cNvPr id="1310" name="Google Shape;1310;p46"/>
              <p:cNvSpPr/>
              <p:nvPr/>
            </p:nvSpPr>
            <p:spPr>
              <a:xfrm>
                <a:off x="1999063" y="3867926"/>
                <a:ext cx="351020" cy="272046"/>
              </a:xfrm>
              <a:custGeom>
                <a:avLst/>
                <a:gdLst/>
                <a:ahLst/>
                <a:cxnLst/>
                <a:rect l="l" t="t" r="r" b="b"/>
                <a:pathLst>
                  <a:path w="8574" h="6645" extrusionOk="0">
                    <a:moveTo>
                      <a:pt x="0" y="1"/>
                    </a:moveTo>
                    <a:lnTo>
                      <a:pt x="0" y="6431"/>
                    </a:lnTo>
                    <a:cubicBezTo>
                      <a:pt x="0" y="6550"/>
                      <a:pt x="95" y="6645"/>
                      <a:pt x="215" y="6645"/>
                    </a:cubicBezTo>
                    <a:lnTo>
                      <a:pt x="8359" y="6645"/>
                    </a:lnTo>
                    <a:cubicBezTo>
                      <a:pt x="8478" y="6645"/>
                      <a:pt x="8573" y="6550"/>
                      <a:pt x="8573" y="6431"/>
                    </a:cubicBezTo>
                    <a:lnTo>
                      <a:pt x="8573" y="1"/>
                    </a:ln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6"/>
              <p:cNvSpPr/>
              <p:nvPr/>
            </p:nvSpPr>
            <p:spPr>
              <a:xfrm>
                <a:off x="1999063" y="3867926"/>
                <a:ext cx="25383" cy="272046"/>
              </a:xfrm>
              <a:custGeom>
                <a:avLst/>
                <a:gdLst/>
                <a:ahLst/>
                <a:cxnLst/>
                <a:rect l="l" t="t" r="r" b="b"/>
                <a:pathLst>
                  <a:path w="620" h="6645" extrusionOk="0">
                    <a:moveTo>
                      <a:pt x="0" y="1"/>
                    </a:moveTo>
                    <a:lnTo>
                      <a:pt x="0" y="6431"/>
                    </a:lnTo>
                    <a:cubicBezTo>
                      <a:pt x="0" y="6550"/>
                      <a:pt x="95" y="6645"/>
                      <a:pt x="215" y="6645"/>
                    </a:cubicBezTo>
                    <a:lnTo>
                      <a:pt x="619" y="6645"/>
                    </a:lnTo>
                    <a:cubicBezTo>
                      <a:pt x="524" y="6645"/>
                      <a:pt x="429" y="6550"/>
                      <a:pt x="429" y="6431"/>
                    </a:cubicBezTo>
                    <a:lnTo>
                      <a:pt x="429" y="1"/>
                    </a:lnTo>
                    <a:close/>
                  </a:path>
                </a:pathLst>
              </a:custGeom>
              <a:solidFill>
                <a:srgbClr val="D8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6"/>
              <p:cNvSpPr/>
              <p:nvPr/>
            </p:nvSpPr>
            <p:spPr>
              <a:xfrm>
                <a:off x="2050729" y="3813353"/>
                <a:ext cx="299353" cy="60468"/>
              </a:xfrm>
              <a:custGeom>
                <a:avLst/>
                <a:gdLst/>
                <a:ahLst/>
                <a:cxnLst/>
                <a:rect l="l" t="t" r="r" b="b"/>
                <a:pathLst>
                  <a:path w="7312" h="1477" extrusionOk="0">
                    <a:moveTo>
                      <a:pt x="0" y="0"/>
                    </a:moveTo>
                    <a:lnTo>
                      <a:pt x="0" y="1477"/>
                    </a:lnTo>
                    <a:lnTo>
                      <a:pt x="7311" y="1477"/>
                    </a:lnTo>
                    <a:lnTo>
                      <a:pt x="7311" y="191"/>
                    </a:lnTo>
                    <a:cubicBezTo>
                      <a:pt x="7311" y="72"/>
                      <a:pt x="7240" y="0"/>
                      <a:pt x="7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6"/>
              <p:cNvSpPr/>
              <p:nvPr/>
            </p:nvSpPr>
            <p:spPr>
              <a:xfrm>
                <a:off x="1999063" y="3813353"/>
                <a:ext cx="58544" cy="60468"/>
              </a:xfrm>
              <a:custGeom>
                <a:avLst/>
                <a:gdLst/>
                <a:ahLst/>
                <a:cxnLst/>
                <a:rect l="l" t="t" r="r" b="b"/>
                <a:pathLst>
                  <a:path w="1430" h="1477" extrusionOk="0">
                    <a:moveTo>
                      <a:pt x="215" y="0"/>
                    </a:moveTo>
                    <a:cubicBezTo>
                      <a:pt x="95" y="0"/>
                      <a:pt x="0" y="72"/>
                      <a:pt x="0" y="191"/>
                    </a:cubicBezTo>
                    <a:lnTo>
                      <a:pt x="0" y="1477"/>
                    </a:lnTo>
                    <a:lnTo>
                      <a:pt x="1429" y="1477"/>
                    </a:lnTo>
                    <a:lnTo>
                      <a:pt x="1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6"/>
              <p:cNvSpPr/>
              <p:nvPr/>
            </p:nvSpPr>
            <p:spPr>
              <a:xfrm>
                <a:off x="1999063" y="3813353"/>
                <a:ext cx="25383" cy="60468"/>
              </a:xfrm>
              <a:custGeom>
                <a:avLst/>
                <a:gdLst/>
                <a:ahLst/>
                <a:cxnLst/>
                <a:rect l="l" t="t" r="r" b="b"/>
                <a:pathLst>
                  <a:path w="620" h="1477" extrusionOk="0">
                    <a:moveTo>
                      <a:pt x="215" y="0"/>
                    </a:moveTo>
                    <a:cubicBezTo>
                      <a:pt x="95" y="0"/>
                      <a:pt x="0" y="72"/>
                      <a:pt x="0" y="191"/>
                    </a:cubicBezTo>
                    <a:lnTo>
                      <a:pt x="0" y="1477"/>
                    </a:lnTo>
                    <a:lnTo>
                      <a:pt x="429" y="1477"/>
                    </a:lnTo>
                    <a:lnTo>
                      <a:pt x="429" y="191"/>
                    </a:lnTo>
                    <a:cubicBezTo>
                      <a:pt x="429" y="72"/>
                      <a:pt x="524" y="0"/>
                      <a:pt x="619" y="0"/>
                    </a:cubicBezTo>
                    <a:close/>
                  </a:path>
                </a:pathLst>
              </a:custGeom>
              <a:solidFill>
                <a:srgbClr val="CC9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6"/>
              <p:cNvSpPr/>
              <p:nvPr/>
            </p:nvSpPr>
            <p:spPr>
              <a:xfrm>
                <a:off x="2080943" y="3837713"/>
                <a:ext cx="232089" cy="11750"/>
              </a:xfrm>
              <a:custGeom>
                <a:avLst/>
                <a:gdLst/>
                <a:ahLst/>
                <a:cxnLst/>
                <a:rect l="l" t="t" r="r" b="b"/>
                <a:pathLst>
                  <a:path w="5669" h="287" extrusionOk="0">
                    <a:moveTo>
                      <a:pt x="144" y="1"/>
                    </a:moveTo>
                    <a:cubicBezTo>
                      <a:pt x="72" y="1"/>
                      <a:pt x="1" y="48"/>
                      <a:pt x="1" y="143"/>
                    </a:cubicBezTo>
                    <a:cubicBezTo>
                      <a:pt x="1" y="239"/>
                      <a:pt x="72" y="286"/>
                      <a:pt x="144" y="286"/>
                    </a:cubicBezTo>
                    <a:lnTo>
                      <a:pt x="5502" y="286"/>
                    </a:lnTo>
                    <a:cubicBezTo>
                      <a:pt x="5597" y="286"/>
                      <a:pt x="5668" y="239"/>
                      <a:pt x="5668" y="143"/>
                    </a:cubicBezTo>
                    <a:cubicBezTo>
                      <a:pt x="5668" y="48"/>
                      <a:pt x="5597" y="1"/>
                      <a:pt x="5502" y="1"/>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6"/>
              <p:cNvSpPr/>
              <p:nvPr/>
            </p:nvSpPr>
            <p:spPr>
              <a:xfrm>
                <a:off x="2173549" y="3944443"/>
                <a:ext cx="229182" cy="127282"/>
              </a:xfrm>
              <a:custGeom>
                <a:avLst/>
                <a:gdLst/>
                <a:ahLst/>
                <a:cxnLst/>
                <a:rect l="l" t="t" r="r" b="b"/>
                <a:pathLst>
                  <a:path w="5598" h="3109" extrusionOk="0">
                    <a:moveTo>
                      <a:pt x="5435" y="0"/>
                    </a:moveTo>
                    <a:cubicBezTo>
                      <a:pt x="5391" y="0"/>
                      <a:pt x="5342" y="31"/>
                      <a:pt x="5312" y="61"/>
                    </a:cubicBezTo>
                    <a:lnTo>
                      <a:pt x="3359" y="2514"/>
                    </a:lnTo>
                    <a:lnTo>
                      <a:pt x="1882" y="1323"/>
                    </a:lnTo>
                    <a:cubicBezTo>
                      <a:pt x="1850" y="1291"/>
                      <a:pt x="1818" y="1278"/>
                      <a:pt x="1786" y="1278"/>
                    </a:cubicBezTo>
                    <a:cubicBezTo>
                      <a:pt x="1746" y="1278"/>
                      <a:pt x="1707" y="1297"/>
                      <a:pt x="1668" y="1323"/>
                    </a:cubicBezTo>
                    <a:lnTo>
                      <a:pt x="72" y="2823"/>
                    </a:lnTo>
                    <a:cubicBezTo>
                      <a:pt x="1" y="2895"/>
                      <a:pt x="1" y="2990"/>
                      <a:pt x="72" y="3038"/>
                    </a:cubicBezTo>
                    <a:cubicBezTo>
                      <a:pt x="96" y="3061"/>
                      <a:pt x="120" y="3109"/>
                      <a:pt x="192" y="3109"/>
                    </a:cubicBezTo>
                    <a:cubicBezTo>
                      <a:pt x="215" y="3109"/>
                      <a:pt x="239" y="3109"/>
                      <a:pt x="263" y="3061"/>
                    </a:cubicBezTo>
                    <a:lnTo>
                      <a:pt x="1787" y="1632"/>
                    </a:lnTo>
                    <a:lnTo>
                      <a:pt x="3311" y="2871"/>
                    </a:lnTo>
                    <a:cubicBezTo>
                      <a:pt x="3328" y="2888"/>
                      <a:pt x="3351" y="2896"/>
                      <a:pt x="3377" y="2896"/>
                    </a:cubicBezTo>
                    <a:cubicBezTo>
                      <a:pt x="3423" y="2896"/>
                      <a:pt x="3479" y="2869"/>
                      <a:pt x="3526" y="2823"/>
                    </a:cubicBezTo>
                    <a:lnTo>
                      <a:pt x="5574" y="275"/>
                    </a:lnTo>
                    <a:cubicBezTo>
                      <a:pt x="5597" y="180"/>
                      <a:pt x="5574" y="85"/>
                      <a:pt x="5502" y="37"/>
                    </a:cubicBezTo>
                    <a:cubicBezTo>
                      <a:pt x="5485" y="11"/>
                      <a:pt x="5461" y="0"/>
                      <a:pt x="5435"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6"/>
              <p:cNvSpPr/>
              <p:nvPr/>
            </p:nvSpPr>
            <p:spPr>
              <a:xfrm>
                <a:off x="2162864" y="4047325"/>
                <a:ext cx="34144" cy="34185"/>
              </a:xfrm>
              <a:custGeom>
                <a:avLst/>
                <a:gdLst/>
                <a:ahLst/>
                <a:cxnLst/>
                <a:rect l="l" t="t" r="r" b="b"/>
                <a:pathLst>
                  <a:path w="834" h="835" extrusionOk="0">
                    <a:moveTo>
                      <a:pt x="405" y="1"/>
                    </a:moveTo>
                    <a:cubicBezTo>
                      <a:pt x="167" y="1"/>
                      <a:pt x="0" y="167"/>
                      <a:pt x="0" y="405"/>
                    </a:cubicBezTo>
                    <a:cubicBezTo>
                      <a:pt x="0" y="644"/>
                      <a:pt x="167" y="834"/>
                      <a:pt x="405" y="834"/>
                    </a:cubicBezTo>
                    <a:cubicBezTo>
                      <a:pt x="643" y="834"/>
                      <a:pt x="834" y="644"/>
                      <a:pt x="834" y="405"/>
                    </a:cubicBezTo>
                    <a:cubicBezTo>
                      <a:pt x="834" y="167"/>
                      <a:pt x="619" y="1"/>
                      <a:pt x="4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6"/>
              <p:cNvSpPr/>
              <p:nvPr/>
            </p:nvSpPr>
            <p:spPr>
              <a:xfrm>
                <a:off x="2294445" y="4038564"/>
                <a:ext cx="34185" cy="34144"/>
              </a:xfrm>
              <a:custGeom>
                <a:avLst/>
                <a:gdLst/>
                <a:ahLst/>
                <a:cxnLst/>
                <a:rect l="l" t="t" r="r" b="b"/>
                <a:pathLst>
                  <a:path w="835" h="834" extrusionOk="0">
                    <a:moveTo>
                      <a:pt x="406" y="0"/>
                    </a:moveTo>
                    <a:cubicBezTo>
                      <a:pt x="168" y="0"/>
                      <a:pt x="1" y="167"/>
                      <a:pt x="1" y="405"/>
                    </a:cubicBezTo>
                    <a:cubicBezTo>
                      <a:pt x="1" y="643"/>
                      <a:pt x="168" y="834"/>
                      <a:pt x="406" y="834"/>
                    </a:cubicBezTo>
                    <a:cubicBezTo>
                      <a:pt x="644" y="834"/>
                      <a:pt x="834" y="643"/>
                      <a:pt x="834" y="405"/>
                    </a:cubicBezTo>
                    <a:cubicBezTo>
                      <a:pt x="834" y="167"/>
                      <a:pt x="644" y="0"/>
                      <a:pt x="4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6"/>
              <p:cNvSpPr/>
              <p:nvPr/>
            </p:nvSpPr>
            <p:spPr>
              <a:xfrm>
                <a:off x="2378331" y="3933267"/>
                <a:ext cx="34144" cy="34144"/>
              </a:xfrm>
              <a:custGeom>
                <a:avLst/>
                <a:gdLst/>
                <a:ahLst/>
                <a:cxnLst/>
                <a:rect l="l" t="t" r="r" b="b"/>
                <a:pathLst>
                  <a:path w="834" h="834" extrusionOk="0">
                    <a:moveTo>
                      <a:pt x="429" y="0"/>
                    </a:moveTo>
                    <a:cubicBezTo>
                      <a:pt x="191" y="0"/>
                      <a:pt x="0" y="191"/>
                      <a:pt x="0" y="429"/>
                    </a:cubicBezTo>
                    <a:cubicBezTo>
                      <a:pt x="0" y="667"/>
                      <a:pt x="191" y="834"/>
                      <a:pt x="429" y="834"/>
                    </a:cubicBezTo>
                    <a:cubicBezTo>
                      <a:pt x="643" y="834"/>
                      <a:pt x="834" y="667"/>
                      <a:pt x="834" y="429"/>
                    </a:cubicBezTo>
                    <a:cubicBezTo>
                      <a:pt x="834" y="215"/>
                      <a:pt x="667" y="0"/>
                      <a:pt x="4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6"/>
              <p:cNvSpPr/>
              <p:nvPr/>
            </p:nvSpPr>
            <p:spPr>
              <a:xfrm>
                <a:off x="2228163" y="3984933"/>
                <a:ext cx="34185" cy="34144"/>
              </a:xfrm>
              <a:custGeom>
                <a:avLst/>
                <a:gdLst/>
                <a:ahLst/>
                <a:cxnLst/>
                <a:rect l="l" t="t" r="r" b="b"/>
                <a:pathLst>
                  <a:path w="835" h="834" extrusionOk="0">
                    <a:moveTo>
                      <a:pt x="429" y="0"/>
                    </a:moveTo>
                    <a:cubicBezTo>
                      <a:pt x="191" y="0"/>
                      <a:pt x="1" y="167"/>
                      <a:pt x="1" y="405"/>
                    </a:cubicBezTo>
                    <a:cubicBezTo>
                      <a:pt x="1" y="643"/>
                      <a:pt x="191" y="834"/>
                      <a:pt x="429" y="834"/>
                    </a:cubicBezTo>
                    <a:cubicBezTo>
                      <a:pt x="667" y="834"/>
                      <a:pt x="834" y="643"/>
                      <a:pt x="834" y="405"/>
                    </a:cubicBezTo>
                    <a:cubicBezTo>
                      <a:pt x="834" y="215"/>
                      <a:pt x="667" y="0"/>
                      <a:pt x="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6"/>
              <p:cNvSpPr/>
              <p:nvPr/>
            </p:nvSpPr>
            <p:spPr>
              <a:xfrm>
                <a:off x="2161881" y="4047325"/>
                <a:ext cx="25383" cy="34185"/>
              </a:xfrm>
              <a:custGeom>
                <a:avLst/>
                <a:gdLst/>
                <a:ahLst/>
                <a:cxnLst/>
                <a:rect l="l" t="t" r="r" b="b"/>
                <a:pathLst>
                  <a:path w="620" h="835" extrusionOk="0">
                    <a:moveTo>
                      <a:pt x="405" y="1"/>
                    </a:moveTo>
                    <a:cubicBezTo>
                      <a:pt x="167" y="1"/>
                      <a:pt x="0" y="167"/>
                      <a:pt x="0" y="405"/>
                    </a:cubicBezTo>
                    <a:cubicBezTo>
                      <a:pt x="0" y="644"/>
                      <a:pt x="167" y="834"/>
                      <a:pt x="405" y="834"/>
                    </a:cubicBezTo>
                    <a:cubicBezTo>
                      <a:pt x="477" y="834"/>
                      <a:pt x="548" y="786"/>
                      <a:pt x="619" y="763"/>
                    </a:cubicBezTo>
                    <a:cubicBezTo>
                      <a:pt x="500" y="715"/>
                      <a:pt x="405" y="548"/>
                      <a:pt x="405" y="405"/>
                    </a:cubicBezTo>
                    <a:cubicBezTo>
                      <a:pt x="405" y="263"/>
                      <a:pt x="500" y="120"/>
                      <a:pt x="619" y="48"/>
                    </a:cubicBezTo>
                    <a:cubicBezTo>
                      <a:pt x="548" y="24"/>
                      <a:pt x="500" y="1"/>
                      <a:pt x="405" y="1"/>
                    </a:cubicBezTo>
                    <a:close/>
                  </a:path>
                </a:pathLst>
              </a:custGeom>
              <a:solidFill>
                <a:srgbClr val="CC9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6"/>
              <p:cNvSpPr/>
              <p:nvPr/>
            </p:nvSpPr>
            <p:spPr>
              <a:xfrm>
                <a:off x="2294445" y="4038564"/>
                <a:ext cx="25424" cy="34144"/>
              </a:xfrm>
              <a:custGeom>
                <a:avLst/>
                <a:gdLst/>
                <a:ahLst/>
                <a:cxnLst/>
                <a:rect l="l" t="t" r="r" b="b"/>
                <a:pathLst>
                  <a:path w="621" h="834" extrusionOk="0">
                    <a:moveTo>
                      <a:pt x="406" y="0"/>
                    </a:moveTo>
                    <a:cubicBezTo>
                      <a:pt x="168" y="0"/>
                      <a:pt x="1" y="167"/>
                      <a:pt x="1" y="405"/>
                    </a:cubicBezTo>
                    <a:cubicBezTo>
                      <a:pt x="1" y="643"/>
                      <a:pt x="168" y="834"/>
                      <a:pt x="406" y="834"/>
                    </a:cubicBezTo>
                    <a:cubicBezTo>
                      <a:pt x="477" y="834"/>
                      <a:pt x="549" y="786"/>
                      <a:pt x="620" y="762"/>
                    </a:cubicBezTo>
                    <a:cubicBezTo>
                      <a:pt x="501" y="715"/>
                      <a:pt x="406" y="572"/>
                      <a:pt x="406" y="405"/>
                    </a:cubicBezTo>
                    <a:cubicBezTo>
                      <a:pt x="406" y="262"/>
                      <a:pt x="501" y="119"/>
                      <a:pt x="620" y="48"/>
                    </a:cubicBezTo>
                    <a:cubicBezTo>
                      <a:pt x="549" y="24"/>
                      <a:pt x="501" y="0"/>
                      <a:pt x="406" y="0"/>
                    </a:cubicBezTo>
                    <a:close/>
                  </a:path>
                </a:pathLst>
              </a:custGeom>
              <a:solidFill>
                <a:srgbClr val="D9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6"/>
              <p:cNvSpPr/>
              <p:nvPr/>
            </p:nvSpPr>
            <p:spPr>
              <a:xfrm>
                <a:off x="2378331" y="3933267"/>
                <a:ext cx="25383" cy="34144"/>
              </a:xfrm>
              <a:custGeom>
                <a:avLst/>
                <a:gdLst/>
                <a:ahLst/>
                <a:cxnLst/>
                <a:rect l="l" t="t" r="r" b="b"/>
                <a:pathLst>
                  <a:path w="620" h="834" extrusionOk="0">
                    <a:moveTo>
                      <a:pt x="429" y="0"/>
                    </a:moveTo>
                    <a:cubicBezTo>
                      <a:pt x="191" y="0"/>
                      <a:pt x="0" y="191"/>
                      <a:pt x="0" y="429"/>
                    </a:cubicBezTo>
                    <a:cubicBezTo>
                      <a:pt x="0" y="667"/>
                      <a:pt x="191" y="834"/>
                      <a:pt x="429" y="834"/>
                    </a:cubicBezTo>
                    <a:cubicBezTo>
                      <a:pt x="476" y="834"/>
                      <a:pt x="572" y="810"/>
                      <a:pt x="619" y="786"/>
                    </a:cubicBezTo>
                    <a:cubicBezTo>
                      <a:pt x="500" y="715"/>
                      <a:pt x="429" y="572"/>
                      <a:pt x="429" y="429"/>
                    </a:cubicBezTo>
                    <a:cubicBezTo>
                      <a:pt x="429" y="286"/>
                      <a:pt x="500" y="119"/>
                      <a:pt x="619" y="72"/>
                    </a:cubicBezTo>
                    <a:cubicBezTo>
                      <a:pt x="572" y="48"/>
                      <a:pt x="500" y="0"/>
                      <a:pt x="429"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6"/>
              <p:cNvSpPr/>
              <p:nvPr/>
            </p:nvSpPr>
            <p:spPr>
              <a:xfrm>
                <a:off x="2228163" y="3984933"/>
                <a:ext cx="26365" cy="34144"/>
              </a:xfrm>
              <a:custGeom>
                <a:avLst/>
                <a:gdLst/>
                <a:ahLst/>
                <a:cxnLst/>
                <a:rect l="l" t="t" r="r" b="b"/>
                <a:pathLst>
                  <a:path w="644" h="834" extrusionOk="0">
                    <a:moveTo>
                      <a:pt x="429" y="0"/>
                    </a:moveTo>
                    <a:cubicBezTo>
                      <a:pt x="191" y="0"/>
                      <a:pt x="1" y="167"/>
                      <a:pt x="1" y="405"/>
                    </a:cubicBezTo>
                    <a:cubicBezTo>
                      <a:pt x="1" y="643"/>
                      <a:pt x="191" y="834"/>
                      <a:pt x="429" y="834"/>
                    </a:cubicBezTo>
                    <a:cubicBezTo>
                      <a:pt x="477" y="834"/>
                      <a:pt x="572" y="810"/>
                      <a:pt x="644" y="763"/>
                    </a:cubicBezTo>
                    <a:cubicBezTo>
                      <a:pt x="525" y="715"/>
                      <a:pt x="429" y="596"/>
                      <a:pt x="429" y="405"/>
                    </a:cubicBezTo>
                    <a:cubicBezTo>
                      <a:pt x="429" y="262"/>
                      <a:pt x="525" y="120"/>
                      <a:pt x="644" y="48"/>
                    </a:cubicBezTo>
                    <a:cubicBezTo>
                      <a:pt x="572" y="24"/>
                      <a:pt x="525" y="0"/>
                      <a:pt x="429" y="0"/>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p:cNvSpPr/>
              <p:nvPr/>
            </p:nvSpPr>
            <p:spPr>
              <a:xfrm>
                <a:off x="2041968" y="3976172"/>
                <a:ext cx="100426" cy="12691"/>
              </a:xfrm>
              <a:custGeom>
                <a:avLst/>
                <a:gdLst/>
                <a:ahLst/>
                <a:cxnLst/>
                <a:rect l="l" t="t" r="r" b="b"/>
                <a:pathLst>
                  <a:path w="2453" h="310" extrusionOk="0">
                    <a:moveTo>
                      <a:pt x="143" y="0"/>
                    </a:moveTo>
                    <a:cubicBezTo>
                      <a:pt x="71" y="0"/>
                      <a:pt x="0" y="72"/>
                      <a:pt x="0" y="143"/>
                    </a:cubicBezTo>
                    <a:cubicBezTo>
                      <a:pt x="0" y="238"/>
                      <a:pt x="71" y="310"/>
                      <a:pt x="143" y="310"/>
                    </a:cubicBezTo>
                    <a:lnTo>
                      <a:pt x="2286" y="310"/>
                    </a:lnTo>
                    <a:cubicBezTo>
                      <a:pt x="2381" y="310"/>
                      <a:pt x="2453" y="238"/>
                      <a:pt x="2453" y="143"/>
                    </a:cubicBezTo>
                    <a:cubicBezTo>
                      <a:pt x="2453" y="72"/>
                      <a:pt x="2381" y="0"/>
                      <a:pt x="2286"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6"/>
              <p:cNvSpPr/>
              <p:nvPr/>
            </p:nvSpPr>
            <p:spPr>
              <a:xfrm>
                <a:off x="2041968" y="4006385"/>
                <a:ext cx="100426" cy="12691"/>
              </a:xfrm>
              <a:custGeom>
                <a:avLst/>
                <a:gdLst/>
                <a:ahLst/>
                <a:cxnLst/>
                <a:rect l="l" t="t" r="r" b="b"/>
                <a:pathLst>
                  <a:path w="2453" h="310" extrusionOk="0">
                    <a:moveTo>
                      <a:pt x="143" y="0"/>
                    </a:moveTo>
                    <a:cubicBezTo>
                      <a:pt x="71" y="0"/>
                      <a:pt x="0" y="72"/>
                      <a:pt x="0" y="167"/>
                    </a:cubicBezTo>
                    <a:cubicBezTo>
                      <a:pt x="0" y="239"/>
                      <a:pt x="71" y="310"/>
                      <a:pt x="143" y="310"/>
                    </a:cubicBezTo>
                    <a:lnTo>
                      <a:pt x="2286" y="310"/>
                    </a:lnTo>
                    <a:cubicBezTo>
                      <a:pt x="2381" y="310"/>
                      <a:pt x="2453" y="239"/>
                      <a:pt x="2453" y="167"/>
                    </a:cubicBezTo>
                    <a:cubicBezTo>
                      <a:pt x="2453" y="72"/>
                      <a:pt x="2381" y="0"/>
                      <a:pt x="2286"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6"/>
              <p:cNvSpPr/>
              <p:nvPr/>
            </p:nvSpPr>
            <p:spPr>
              <a:xfrm>
                <a:off x="2041968" y="4037582"/>
                <a:ext cx="100426" cy="11750"/>
              </a:xfrm>
              <a:custGeom>
                <a:avLst/>
                <a:gdLst/>
                <a:ahLst/>
                <a:cxnLst/>
                <a:rect l="l" t="t" r="r" b="b"/>
                <a:pathLst>
                  <a:path w="2453" h="287" extrusionOk="0">
                    <a:moveTo>
                      <a:pt x="143" y="0"/>
                    </a:moveTo>
                    <a:cubicBezTo>
                      <a:pt x="71" y="0"/>
                      <a:pt x="0" y="48"/>
                      <a:pt x="0" y="143"/>
                    </a:cubicBezTo>
                    <a:cubicBezTo>
                      <a:pt x="0" y="239"/>
                      <a:pt x="71" y="286"/>
                      <a:pt x="143" y="286"/>
                    </a:cubicBezTo>
                    <a:lnTo>
                      <a:pt x="2286" y="286"/>
                    </a:lnTo>
                    <a:cubicBezTo>
                      <a:pt x="2381" y="286"/>
                      <a:pt x="2453" y="239"/>
                      <a:pt x="2453" y="143"/>
                    </a:cubicBezTo>
                    <a:cubicBezTo>
                      <a:pt x="2453" y="48"/>
                      <a:pt x="2381" y="0"/>
                      <a:pt x="2286"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6"/>
              <p:cNvSpPr/>
              <p:nvPr/>
            </p:nvSpPr>
            <p:spPr>
              <a:xfrm>
                <a:off x="2041968" y="4067795"/>
                <a:ext cx="100426" cy="11750"/>
              </a:xfrm>
              <a:custGeom>
                <a:avLst/>
                <a:gdLst/>
                <a:ahLst/>
                <a:cxnLst/>
                <a:rect l="l" t="t" r="r" b="b"/>
                <a:pathLst>
                  <a:path w="2453" h="287" extrusionOk="0">
                    <a:moveTo>
                      <a:pt x="143" y="1"/>
                    </a:moveTo>
                    <a:cubicBezTo>
                      <a:pt x="71" y="1"/>
                      <a:pt x="0" y="48"/>
                      <a:pt x="0" y="144"/>
                    </a:cubicBezTo>
                    <a:cubicBezTo>
                      <a:pt x="0" y="239"/>
                      <a:pt x="71" y="286"/>
                      <a:pt x="143" y="286"/>
                    </a:cubicBezTo>
                    <a:lnTo>
                      <a:pt x="2286" y="286"/>
                    </a:lnTo>
                    <a:cubicBezTo>
                      <a:pt x="2381" y="286"/>
                      <a:pt x="2453" y="239"/>
                      <a:pt x="2453" y="144"/>
                    </a:cubicBezTo>
                    <a:cubicBezTo>
                      <a:pt x="2453" y="48"/>
                      <a:pt x="2381" y="1"/>
                      <a:pt x="2286" y="1"/>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6"/>
              <p:cNvSpPr/>
              <p:nvPr/>
            </p:nvSpPr>
            <p:spPr>
              <a:xfrm>
                <a:off x="2041968" y="4098009"/>
                <a:ext cx="100426" cy="12732"/>
              </a:xfrm>
              <a:custGeom>
                <a:avLst/>
                <a:gdLst/>
                <a:ahLst/>
                <a:cxnLst/>
                <a:rect l="l" t="t" r="r" b="b"/>
                <a:pathLst>
                  <a:path w="2453" h="311" extrusionOk="0">
                    <a:moveTo>
                      <a:pt x="143" y="1"/>
                    </a:moveTo>
                    <a:cubicBezTo>
                      <a:pt x="71" y="1"/>
                      <a:pt x="0" y="72"/>
                      <a:pt x="0" y="144"/>
                    </a:cubicBezTo>
                    <a:cubicBezTo>
                      <a:pt x="0" y="239"/>
                      <a:pt x="71" y="311"/>
                      <a:pt x="143" y="311"/>
                    </a:cubicBezTo>
                    <a:lnTo>
                      <a:pt x="2286" y="311"/>
                    </a:lnTo>
                    <a:cubicBezTo>
                      <a:pt x="2381" y="311"/>
                      <a:pt x="2453" y="239"/>
                      <a:pt x="2453" y="144"/>
                    </a:cubicBezTo>
                    <a:cubicBezTo>
                      <a:pt x="2453" y="72"/>
                      <a:pt x="2381" y="1"/>
                      <a:pt x="2286" y="1"/>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6"/>
              <p:cNvSpPr/>
              <p:nvPr/>
            </p:nvSpPr>
            <p:spPr>
              <a:xfrm>
                <a:off x="2047781" y="3905960"/>
                <a:ext cx="255507" cy="45853"/>
              </a:xfrm>
              <a:custGeom>
                <a:avLst/>
                <a:gdLst/>
                <a:ahLst/>
                <a:cxnLst/>
                <a:rect l="l" t="t" r="r" b="b"/>
                <a:pathLst>
                  <a:path w="6241" h="1120" extrusionOk="0">
                    <a:moveTo>
                      <a:pt x="239" y="1"/>
                    </a:moveTo>
                    <a:cubicBezTo>
                      <a:pt x="120" y="1"/>
                      <a:pt x="1" y="120"/>
                      <a:pt x="1" y="239"/>
                    </a:cubicBezTo>
                    <a:lnTo>
                      <a:pt x="1" y="882"/>
                    </a:lnTo>
                    <a:cubicBezTo>
                      <a:pt x="1" y="1001"/>
                      <a:pt x="120" y="1120"/>
                      <a:pt x="239" y="1120"/>
                    </a:cubicBezTo>
                    <a:lnTo>
                      <a:pt x="5978" y="1120"/>
                    </a:lnTo>
                    <a:cubicBezTo>
                      <a:pt x="6121" y="1120"/>
                      <a:pt x="6240" y="1001"/>
                      <a:pt x="6240" y="858"/>
                    </a:cubicBezTo>
                    <a:lnTo>
                      <a:pt x="6240" y="239"/>
                    </a:lnTo>
                    <a:cubicBezTo>
                      <a:pt x="6240" y="120"/>
                      <a:pt x="6097" y="1"/>
                      <a:pt x="59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6"/>
              <p:cNvSpPr/>
              <p:nvPr/>
            </p:nvSpPr>
            <p:spPr>
              <a:xfrm>
                <a:off x="2047781" y="3925447"/>
                <a:ext cx="255507" cy="26365"/>
              </a:xfrm>
              <a:custGeom>
                <a:avLst/>
                <a:gdLst/>
                <a:ahLst/>
                <a:cxnLst/>
                <a:rect l="l" t="t" r="r" b="b"/>
                <a:pathLst>
                  <a:path w="6241" h="644" extrusionOk="0">
                    <a:moveTo>
                      <a:pt x="1" y="1"/>
                    </a:moveTo>
                    <a:lnTo>
                      <a:pt x="1" y="406"/>
                    </a:lnTo>
                    <a:cubicBezTo>
                      <a:pt x="1" y="525"/>
                      <a:pt x="120" y="644"/>
                      <a:pt x="239" y="644"/>
                    </a:cubicBezTo>
                    <a:lnTo>
                      <a:pt x="5978" y="644"/>
                    </a:lnTo>
                    <a:cubicBezTo>
                      <a:pt x="6097" y="644"/>
                      <a:pt x="6240" y="525"/>
                      <a:pt x="6240" y="406"/>
                    </a:cubicBezTo>
                    <a:lnTo>
                      <a:pt x="6240" y="1"/>
                    </a:lnTo>
                    <a:cubicBezTo>
                      <a:pt x="6240" y="120"/>
                      <a:pt x="6121" y="239"/>
                      <a:pt x="5978" y="239"/>
                    </a:cubicBezTo>
                    <a:lnTo>
                      <a:pt x="239" y="239"/>
                    </a:lnTo>
                    <a:cubicBezTo>
                      <a:pt x="120" y="239"/>
                      <a:pt x="1" y="120"/>
                      <a:pt x="1"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32" name="Google Shape;1332;p46"/>
          <p:cNvGrpSpPr/>
          <p:nvPr/>
        </p:nvGrpSpPr>
        <p:grpSpPr>
          <a:xfrm rot="752698">
            <a:off x="6632541" y="4225738"/>
            <a:ext cx="749756" cy="630922"/>
            <a:chOff x="7333174" y="3887082"/>
            <a:chExt cx="749775" cy="630939"/>
          </a:xfrm>
        </p:grpSpPr>
        <p:sp>
          <p:nvSpPr>
            <p:cNvPr id="1333" name="Google Shape;1333;p46"/>
            <p:cNvSpPr/>
            <p:nvPr/>
          </p:nvSpPr>
          <p:spPr>
            <a:xfrm>
              <a:off x="7333174" y="3887082"/>
              <a:ext cx="749775" cy="630939"/>
            </a:xfrm>
            <a:custGeom>
              <a:avLst/>
              <a:gdLst/>
              <a:ahLst/>
              <a:cxnLst/>
              <a:rect l="l" t="t" r="r" b="b"/>
              <a:pathLst>
                <a:path w="26576" h="22590" extrusionOk="0">
                  <a:moveTo>
                    <a:pt x="4649" y="0"/>
                  </a:moveTo>
                  <a:cubicBezTo>
                    <a:pt x="4564" y="0"/>
                    <a:pt x="4478" y="21"/>
                    <a:pt x="4406" y="63"/>
                  </a:cubicBezTo>
                  <a:cubicBezTo>
                    <a:pt x="4323" y="122"/>
                    <a:pt x="4251" y="230"/>
                    <a:pt x="4251" y="396"/>
                  </a:cubicBezTo>
                  <a:lnTo>
                    <a:pt x="4251" y="587"/>
                  </a:lnTo>
                  <a:lnTo>
                    <a:pt x="4251" y="2027"/>
                  </a:lnTo>
                  <a:lnTo>
                    <a:pt x="739" y="2027"/>
                  </a:lnTo>
                  <a:cubicBezTo>
                    <a:pt x="656" y="2027"/>
                    <a:pt x="584" y="2051"/>
                    <a:pt x="525" y="2063"/>
                  </a:cubicBezTo>
                  <a:cubicBezTo>
                    <a:pt x="513" y="2063"/>
                    <a:pt x="501" y="2075"/>
                    <a:pt x="465" y="2075"/>
                  </a:cubicBezTo>
                  <a:lnTo>
                    <a:pt x="453" y="2075"/>
                  </a:lnTo>
                  <a:cubicBezTo>
                    <a:pt x="441" y="2075"/>
                    <a:pt x="417" y="2087"/>
                    <a:pt x="406" y="2087"/>
                  </a:cubicBezTo>
                  <a:cubicBezTo>
                    <a:pt x="394" y="2087"/>
                    <a:pt x="394" y="2111"/>
                    <a:pt x="382" y="2111"/>
                  </a:cubicBezTo>
                  <a:cubicBezTo>
                    <a:pt x="358" y="2111"/>
                    <a:pt x="358" y="2123"/>
                    <a:pt x="346" y="2123"/>
                  </a:cubicBezTo>
                  <a:cubicBezTo>
                    <a:pt x="334" y="2123"/>
                    <a:pt x="334" y="2135"/>
                    <a:pt x="310" y="2135"/>
                  </a:cubicBezTo>
                  <a:lnTo>
                    <a:pt x="298" y="2147"/>
                  </a:lnTo>
                  <a:cubicBezTo>
                    <a:pt x="287" y="2170"/>
                    <a:pt x="275" y="2170"/>
                    <a:pt x="263" y="2182"/>
                  </a:cubicBezTo>
                  <a:lnTo>
                    <a:pt x="239" y="2194"/>
                  </a:lnTo>
                  <a:lnTo>
                    <a:pt x="203" y="2242"/>
                  </a:lnTo>
                  <a:cubicBezTo>
                    <a:pt x="179" y="2254"/>
                    <a:pt x="167" y="2266"/>
                    <a:pt x="156" y="2301"/>
                  </a:cubicBezTo>
                  <a:cubicBezTo>
                    <a:pt x="120" y="2349"/>
                    <a:pt x="96" y="2373"/>
                    <a:pt x="84" y="2420"/>
                  </a:cubicBezTo>
                  <a:cubicBezTo>
                    <a:pt x="60" y="2432"/>
                    <a:pt x="60" y="2468"/>
                    <a:pt x="48" y="2480"/>
                  </a:cubicBezTo>
                  <a:lnTo>
                    <a:pt x="48" y="2492"/>
                  </a:lnTo>
                  <a:cubicBezTo>
                    <a:pt x="48" y="2504"/>
                    <a:pt x="36" y="2528"/>
                    <a:pt x="36" y="2539"/>
                  </a:cubicBezTo>
                  <a:cubicBezTo>
                    <a:pt x="36" y="2551"/>
                    <a:pt x="36" y="2551"/>
                    <a:pt x="25" y="2563"/>
                  </a:cubicBezTo>
                  <a:lnTo>
                    <a:pt x="25" y="2599"/>
                  </a:lnTo>
                  <a:cubicBezTo>
                    <a:pt x="25" y="2611"/>
                    <a:pt x="25" y="2623"/>
                    <a:pt x="1" y="2659"/>
                  </a:cubicBezTo>
                  <a:lnTo>
                    <a:pt x="1" y="2706"/>
                  </a:lnTo>
                  <a:lnTo>
                    <a:pt x="1" y="2789"/>
                  </a:lnTo>
                  <a:lnTo>
                    <a:pt x="1" y="2801"/>
                  </a:lnTo>
                  <a:lnTo>
                    <a:pt x="1" y="2825"/>
                  </a:lnTo>
                  <a:lnTo>
                    <a:pt x="1" y="2849"/>
                  </a:lnTo>
                  <a:lnTo>
                    <a:pt x="1" y="2861"/>
                  </a:lnTo>
                  <a:lnTo>
                    <a:pt x="1" y="2885"/>
                  </a:lnTo>
                  <a:lnTo>
                    <a:pt x="1" y="4516"/>
                  </a:lnTo>
                  <a:lnTo>
                    <a:pt x="1" y="4671"/>
                  </a:lnTo>
                  <a:lnTo>
                    <a:pt x="1" y="4861"/>
                  </a:lnTo>
                  <a:lnTo>
                    <a:pt x="1" y="5171"/>
                  </a:lnTo>
                  <a:lnTo>
                    <a:pt x="1" y="6409"/>
                  </a:lnTo>
                  <a:lnTo>
                    <a:pt x="1" y="8755"/>
                  </a:lnTo>
                  <a:lnTo>
                    <a:pt x="1" y="9052"/>
                  </a:lnTo>
                  <a:lnTo>
                    <a:pt x="1" y="10005"/>
                  </a:lnTo>
                  <a:lnTo>
                    <a:pt x="1" y="13041"/>
                  </a:lnTo>
                  <a:lnTo>
                    <a:pt x="1" y="14339"/>
                  </a:lnTo>
                  <a:lnTo>
                    <a:pt x="1" y="14553"/>
                  </a:lnTo>
                  <a:lnTo>
                    <a:pt x="1" y="21875"/>
                  </a:lnTo>
                  <a:lnTo>
                    <a:pt x="1" y="21959"/>
                  </a:lnTo>
                  <a:cubicBezTo>
                    <a:pt x="25" y="22113"/>
                    <a:pt x="60" y="22209"/>
                    <a:pt x="144" y="22304"/>
                  </a:cubicBezTo>
                  <a:cubicBezTo>
                    <a:pt x="167" y="22351"/>
                    <a:pt x="215" y="22375"/>
                    <a:pt x="239" y="22411"/>
                  </a:cubicBezTo>
                  <a:cubicBezTo>
                    <a:pt x="287" y="22447"/>
                    <a:pt x="334" y="22482"/>
                    <a:pt x="394" y="22506"/>
                  </a:cubicBezTo>
                  <a:cubicBezTo>
                    <a:pt x="501" y="22554"/>
                    <a:pt x="596" y="22590"/>
                    <a:pt x="715" y="22590"/>
                  </a:cubicBezTo>
                  <a:lnTo>
                    <a:pt x="1299" y="22590"/>
                  </a:lnTo>
                  <a:cubicBezTo>
                    <a:pt x="1406" y="22590"/>
                    <a:pt x="1489" y="22590"/>
                    <a:pt x="1596" y="22566"/>
                  </a:cubicBezTo>
                  <a:lnTo>
                    <a:pt x="17610" y="22566"/>
                  </a:lnTo>
                  <a:lnTo>
                    <a:pt x="18694" y="21482"/>
                  </a:lnTo>
                  <a:lnTo>
                    <a:pt x="25563" y="21482"/>
                  </a:lnTo>
                  <a:cubicBezTo>
                    <a:pt x="25706" y="21482"/>
                    <a:pt x="25861" y="21458"/>
                    <a:pt x="25992" y="21399"/>
                  </a:cubicBezTo>
                  <a:cubicBezTo>
                    <a:pt x="26183" y="21304"/>
                    <a:pt x="26349" y="21161"/>
                    <a:pt x="26433" y="20982"/>
                  </a:cubicBezTo>
                  <a:lnTo>
                    <a:pt x="26433" y="20958"/>
                  </a:lnTo>
                  <a:cubicBezTo>
                    <a:pt x="26456" y="20935"/>
                    <a:pt x="26468" y="20899"/>
                    <a:pt x="26480" y="20887"/>
                  </a:cubicBezTo>
                  <a:cubicBezTo>
                    <a:pt x="26540" y="20756"/>
                    <a:pt x="26576" y="20589"/>
                    <a:pt x="26528" y="20411"/>
                  </a:cubicBezTo>
                  <a:lnTo>
                    <a:pt x="25397" y="14434"/>
                  </a:lnTo>
                  <a:lnTo>
                    <a:pt x="24313" y="8719"/>
                  </a:lnTo>
                  <a:cubicBezTo>
                    <a:pt x="24313" y="8719"/>
                    <a:pt x="23968" y="6897"/>
                    <a:pt x="23670" y="5337"/>
                  </a:cubicBezTo>
                  <a:cubicBezTo>
                    <a:pt x="23611" y="5028"/>
                    <a:pt x="23551" y="4730"/>
                    <a:pt x="23504" y="4444"/>
                  </a:cubicBezTo>
                  <a:cubicBezTo>
                    <a:pt x="23492" y="4373"/>
                    <a:pt x="23480" y="4278"/>
                    <a:pt x="23456" y="4206"/>
                  </a:cubicBezTo>
                  <a:lnTo>
                    <a:pt x="23444" y="4099"/>
                  </a:lnTo>
                  <a:lnTo>
                    <a:pt x="23432" y="4040"/>
                  </a:lnTo>
                  <a:cubicBezTo>
                    <a:pt x="23432" y="4028"/>
                    <a:pt x="23432" y="4016"/>
                    <a:pt x="23420" y="3992"/>
                  </a:cubicBezTo>
                  <a:cubicBezTo>
                    <a:pt x="23420" y="3968"/>
                    <a:pt x="23397" y="3921"/>
                    <a:pt x="23397" y="3897"/>
                  </a:cubicBezTo>
                  <a:lnTo>
                    <a:pt x="23397" y="3861"/>
                  </a:lnTo>
                  <a:lnTo>
                    <a:pt x="23361" y="3635"/>
                  </a:lnTo>
                  <a:lnTo>
                    <a:pt x="23337" y="3540"/>
                  </a:lnTo>
                  <a:cubicBezTo>
                    <a:pt x="23325" y="3456"/>
                    <a:pt x="23313" y="3397"/>
                    <a:pt x="23313" y="3361"/>
                  </a:cubicBezTo>
                  <a:lnTo>
                    <a:pt x="23266" y="3087"/>
                  </a:lnTo>
                  <a:cubicBezTo>
                    <a:pt x="23277" y="3016"/>
                    <a:pt x="23277" y="2944"/>
                    <a:pt x="23277" y="2861"/>
                  </a:cubicBezTo>
                  <a:cubicBezTo>
                    <a:pt x="23277" y="2837"/>
                    <a:pt x="23277" y="2825"/>
                    <a:pt x="23266" y="2789"/>
                  </a:cubicBezTo>
                  <a:lnTo>
                    <a:pt x="23266" y="2778"/>
                  </a:lnTo>
                  <a:cubicBezTo>
                    <a:pt x="23266" y="2611"/>
                    <a:pt x="23206" y="2444"/>
                    <a:pt x="23123" y="2313"/>
                  </a:cubicBezTo>
                  <a:cubicBezTo>
                    <a:pt x="22980" y="2147"/>
                    <a:pt x="22789" y="2051"/>
                    <a:pt x="22563" y="2027"/>
                  </a:cubicBezTo>
                  <a:lnTo>
                    <a:pt x="19051" y="2027"/>
                  </a:lnTo>
                  <a:lnTo>
                    <a:pt x="19051" y="396"/>
                  </a:lnTo>
                  <a:cubicBezTo>
                    <a:pt x="19051" y="242"/>
                    <a:pt x="18991" y="146"/>
                    <a:pt x="18896" y="63"/>
                  </a:cubicBezTo>
                  <a:cubicBezTo>
                    <a:pt x="18825" y="21"/>
                    <a:pt x="18738" y="0"/>
                    <a:pt x="18653" y="0"/>
                  </a:cubicBezTo>
                  <a:cubicBezTo>
                    <a:pt x="18569" y="0"/>
                    <a:pt x="18485" y="21"/>
                    <a:pt x="18420" y="63"/>
                  </a:cubicBezTo>
                  <a:cubicBezTo>
                    <a:pt x="18324" y="122"/>
                    <a:pt x="18253" y="230"/>
                    <a:pt x="18253" y="396"/>
                  </a:cubicBezTo>
                  <a:lnTo>
                    <a:pt x="18253" y="587"/>
                  </a:lnTo>
                  <a:lnTo>
                    <a:pt x="18253" y="2027"/>
                  </a:lnTo>
                  <a:lnTo>
                    <a:pt x="15562" y="2027"/>
                  </a:lnTo>
                  <a:lnTo>
                    <a:pt x="15562" y="396"/>
                  </a:lnTo>
                  <a:cubicBezTo>
                    <a:pt x="15562" y="242"/>
                    <a:pt x="15503" y="146"/>
                    <a:pt x="15396" y="63"/>
                  </a:cubicBezTo>
                  <a:cubicBezTo>
                    <a:pt x="15330" y="21"/>
                    <a:pt x="15244" y="0"/>
                    <a:pt x="15157" y="0"/>
                  </a:cubicBezTo>
                  <a:cubicBezTo>
                    <a:pt x="15071" y="0"/>
                    <a:pt x="14985" y="21"/>
                    <a:pt x="14919" y="63"/>
                  </a:cubicBezTo>
                  <a:cubicBezTo>
                    <a:pt x="14824" y="122"/>
                    <a:pt x="14753" y="230"/>
                    <a:pt x="14753" y="396"/>
                  </a:cubicBezTo>
                  <a:lnTo>
                    <a:pt x="14753" y="587"/>
                  </a:lnTo>
                  <a:lnTo>
                    <a:pt x="14753" y="2027"/>
                  </a:lnTo>
                  <a:lnTo>
                    <a:pt x="12062" y="2027"/>
                  </a:lnTo>
                  <a:lnTo>
                    <a:pt x="12062" y="396"/>
                  </a:lnTo>
                  <a:cubicBezTo>
                    <a:pt x="12062" y="242"/>
                    <a:pt x="12002" y="146"/>
                    <a:pt x="11895" y="63"/>
                  </a:cubicBezTo>
                  <a:cubicBezTo>
                    <a:pt x="11830" y="21"/>
                    <a:pt x="11743" y="0"/>
                    <a:pt x="11657" y="0"/>
                  </a:cubicBezTo>
                  <a:cubicBezTo>
                    <a:pt x="11571" y="0"/>
                    <a:pt x="11484" y="21"/>
                    <a:pt x="11419" y="63"/>
                  </a:cubicBezTo>
                  <a:cubicBezTo>
                    <a:pt x="11336" y="122"/>
                    <a:pt x="11252" y="230"/>
                    <a:pt x="11252" y="396"/>
                  </a:cubicBezTo>
                  <a:lnTo>
                    <a:pt x="11252" y="587"/>
                  </a:lnTo>
                  <a:lnTo>
                    <a:pt x="11252" y="2027"/>
                  </a:lnTo>
                  <a:lnTo>
                    <a:pt x="8561" y="2027"/>
                  </a:lnTo>
                  <a:lnTo>
                    <a:pt x="8561" y="396"/>
                  </a:lnTo>
                  <a:cubicBezTo>
                    <a:pt x="8561" y="242"/>
                    <a:pt x="8502" y="146"/>
                    <a:pt x="8395" y="63"/>
                  </a:cubicBezTo>
                  <a:cubicBezTo>
                    <a:pt x="8329" y="21"/>
                    <a:pt x="8246" y="0"/>
                    <a:pt x="8161" y="0"/>
                  </a:cubicBezTo>
                  <a:cubicBezTo>
                    <a:pt x="8076" y="0"/>
                    <a:pt x="7990" y="21"/>
                    <a:pt x="7918" y="63"/>
                  </a:cubicBezTo>
                  <a:cubicBezTo>
                    <a:pt x="7835" y="122"/>
                    <a:pt x="7764" y="230"/>
                    <a:pt x="7764" y="396"/>
                  </a:cubicBezTo>
                  <a:lnTo>
                    <a:pt x="7764" y="587"/>
                  </a:lnTo>
                  <a:lnTo>
                    <a:pt x="7764" y="2027"/>
                  </a:lnTo>
                  <a:lnTo>
                    <a:pt x="5049" y="2027"/>
                  </a:lnTo>
                  <a:lnTo>
                    <a:pt x="5049" y="396"/>
                  </a:lnTo>
                  <a:cubicBezTo>
                    <a:pt x="5049" y="242"/>
                    <a:pt x="4989" y="146"/>
                    <a:pt x="4882" y="63"/>
                  </a:cubicBezTo>
                  <a:cubicBezTo>
                    <a:pt x="4817" y="21"/>
                    <a:pt x="4733" y="0"/>
                    <a:pt x="4649" y="0"/>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4" name="Google Shape;1334;p46"/>
            <p:cNvGrpSpPr/>
            <p:nvPr/>
          </p:nvGrpSpPr>
          <p:grpSpPr>
            <a:xfrm>
              <a:off x="7334113" y="3887291"/>
              <a:ext cx="747865" cy="630501"/>
              <a:chOff x="4836205" y="3800662"/>
              <a:chExt cx="416360" cy="351020"/>
            </a:xfrm>
          </p:grpSpPr>
          <p:sp>
            <p:nvSpPr>
              <p:cNvPr id="1335" name="Google Shape;1335;p46"/>
              <p:cNvSpPr/>
              <p:nvPr/>
            </p:nvSpPr>
            <p:spPr>
              <a:xfrm>
                <a:off x="5127698" y="3843567"/>
                <a:ext cx="124867" cy="291534"/>
              </a:xfrm>
              <a:custGeom>
                <a:avLst/>
                <a:gdLst/>
                <a:ahLst/>
                <a:cxnLst/>
                <a:rect l="l" t="t" r="r" b="b"/>
                <a:pathLst>
                  <a:path w="3050" h="7121" extrusionOk="0">
                    <a:moveTo>
                      <a:pt x="1692" y="0"/>
                    </a:moveTo>
                    <a:lnTo>
                      <a:pt x="1692" y="5382"/>
                    </a:lnTo>
                    <a:lnTo>
                      <a:pt x="1" y="7121"/>
                    </a:lnTo>
                    <a:lnTo>
                      <a:pt x="2620" y="7121"/>
                    </a:lnTo>
                    <a:cubicBezTo>
                      <a:pt x="2859" y="7121"/>
                      <a:pt x="3049" y="6907"/>
                      <a:pt x="2978" y="6692"/>
                    </a:cubicBezTo>
                    <a:lnTo>
                      <a:pt x="1692" y="0"/>
                    </a:ln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p:cNvSpPr/>
              <p:nvPr/>
            </p:nvSpPr>
            <p:spPr>
              <a:xfrm>
                <a:off x="5127698" y="3843567"/>
                <a:ext cx="87816" cy="291534"/>
              </a:xfrm>
              <a:custGeom>
                <a:avLst/>
                <a:gdLst/>
                <a:ahLst/>
                <a:cxnLst/>
                <a:rect l="l" t="t" r="r" b="b"/>
                <a:pathLst>
                  <a:path w="2145" h="7121" extrusionOk="0">
                    <a:moveTo>
                      <a:pt x="1692" y="0"/>
                    </a:moveTo>
                    <a:lnTo>
                      <a:pt x="1692" y="5382"/>
                    </a:lnTo>
                    <a:lnTo>
                      <a:pt x="1" y="7121"/>
                    </a:lnTo>
                    <a:lnTo>
                      <a:pt x="596" y="7121"/>
                    </a:lnTo>
                    <a:lnTo>
                      <a:pt x="2025" y="5692"/>
                    </a:lnTo>
                    <a:cubicBezTo>
                      <a:pt x="2120" y="5597"/>
                      <a:pt x="2144" y="5502"/>
                      <a:pt x="2144" y="5382"/>
                    </a:cubicBezTo>
                    <a:lnTo>
                      <a:pt x="2144" y="2263"/>
                    </a:lnTo>
                    <a:lnTo>
                      <a:pt x="1692" y="0"/>
                    </a:lnTo>
                    <a:close/>
                  </a:path>
                </a:pathLst>
              </a:custGeom>
              <a:solidFill>
                <a:srgbClr val="B0B3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p:cNvSpPr/>
              <p:nvPr/>
            </p:nvSpPr>
            <p:spPr>
              <a:xfrm>
                <a:off x="4838129" y="3832841"/>
                <a:ext cx="359822" cy="317858"/>
              </a:xfrm>
              <a:custGeom>
                <a:avLst/>
                <a:gdLst/>
                <a:ahLst/>
                <a:cxnLst/>
                <a:rect l="l" t="t" r="r" b="b"/>
                <a:pathLst>
                  <a:path w="8789" h="7764" extrusionOk="0">
                    <a:moveTo>
                      <a:pt x="263" y="0"/>
                    </a:moveTo>
                    <a:cubicBezTo>
                      <a:pt x="120" y="0"/>
                      <a:pt x="1" y="120"/>
                      <a:pt x="1" y="262"/>
                    </a:cubicBezTo>
                    <a:lnTo>
                      <a:pt x="1" y="7502"/>
                    </a:lnTo>
                    <a:cubicBezTo>
                      <a:pt x="1" y="7645"/>
                      <a:pt x="120" y="7764"/>
                      <a:pt x="263" y="7764"/>
                    </a:cubicBezTo>
                    <a:lnTo>
                      <a:pt x="6645" y="7764"/>
                    </a:lnTo>
                    <a:lnTo>
                      <a:pt x="8789" y="5644"/>
                    </a:lnTo>
                    <a:lnTo>
                      <a:pt x="8789" y="262"/>
                    </a:lnTo>
                    <a:cubicBezTo>
                      <a:pt x="8789" y="120"/>
                      <a:pt x="8693" y="0"/>
                      <a:pt x="8527" y="0"/>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36205" y="3833823"/>
                <a:ext cx="28290" cy="317858"/>
              </a:xfrm>
              <a:custGeom>
                <a:avLst/>
                <a:gdLst/>
                <a:ahLst/>
                <a:cxnLst/>
                <a:rect l="l" t="t" r="r" b="b"/>
                <a:pathLst>
                  <a:path w="691" h="7764" extrusionOk="0">
                    <a:moveTo>
                      <a:pt x="286" y="0"/>
                    </a:moveTo>
                    <a:cubicBezTo>
                      <a:pt x="119" y="0"/>
                      <a:pt x="0" y="119"/>
                      <a:pt x="0" y="262"/>
                    </a:cubicBezTo>
                    <a:lnTo>
                      <a:pt x="0" y="7502"/>
                    </a:lnTo>
                    <a:cubicBezTo>
                      <a:pt x="0" y="7645"/>
                      <a:pt x="119" y="7764"/>
                      <a:pt x="286" y="7764"/>
                    </a:cubicBezTo>
                    <a:lnTo>
                      <a:pt x="691" y="7764"/>
                    </a:lnTo>
                    <a:cubicBezTo>
                      <a:pt x="548" y="7764"/>
                      <a:pt x="429" y="7645"/>
                      <a:pt x="429" y="7502"/>
                    </a:cubicBezTo>
                    <a:lnTo>
                      <a:pt x="429" y="262"/>
                    </a:lnTo>
                    <a:cubicBezTo>
                      <a:pt x="429" y="119"/>
                      <a:pt x="548" y="0"/>
                      <a:pt x="691" y="0"/>
                    </a:cubicBezTo>
                    <a:close/>
                  </a:path>
                </a:pathLst>
              </a:custGeom>
              <a:solidFill>
                <a:srgbClr val="D8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5111158" y="4063906"/>
                <a:ext cx="86793" cy="87775"/>
              </a:xfrm>
              <a:custGeom>
                <a:avLst/>
                <a:gdLst/>
                <a:ahLst/>
                <a:cxnLst/>
                <a:rect l="l" t="t" r="r" b="b"/>
                <a:pathLst>
                  <a:path w="2120" h="2144" extrusionOk="0">
                    <a:moveTo>
                      <a:pt x="262" y="0"/>
                    </a:moveTo>
                    <a:cubicBezTo>
                      <a:pt x="119" y="0"/>
                      <a:pt x="0" y="120"/>
                      <a:pt x="0" y="262"/>
                    </a:cubicBezTo>
                    <a:lnTo>
                      <a:pt x="0" y="2144"/>
                    </a:lnTo>
                    <a:lnTo>
                      <a:pt x="2120" y="0"/>
                    </a:lnTo>
                    <a:close/>
                  </a:path>
                </a:pathLst>
              </a:custGeom>
              <a:solidFill>
                <a:srgbClr val="D8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5111158" y="4063906"/>
                <a:ext cx="27307" cy="87775"/>
              </a:xfrm>
              <a:custGeom>
                <a:avLst/>
                <a:gdLst/>
                <a:ahLst/>
                <a:cxnLst/>
                <a:rect l="l" t="t" r="r" b="b"/>
                <a:pathLst>
                  <a:path w="667" h="2144" extrusionOk="0">
                    <a:moveTo>
                      <a:pt x="262" y="0"/>
                    </a:moveTo>
                    <a:cubicBezTo>
                      <a:pt x="119" y="0"/>
                      <a:pt x="0" y="120"/>
                      <a:pt x="0" y="262"/>
                    </a:cubicBezTo>
                    <a:lnTo>
                      <a:pt x="0" y="2144"/>
                    </a:lnTo>
                    <a:lnTo>
                      <a:pt x="405" y="1739"/>
                    </a:lnTo>
                    <a:lnTo>
                      <a:pt x="405" y="262"/>
                    </a:lnTo>
                    <a:cubicBezTo>
                      <a:pt x="405" y="120"/>
                      <a:pt x="524" y="0"/>
                      <a:pt x="667"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6"/>
              <p:cNvSpPr/>
              <p:nvPr/>
            </p:nvSpPr>
            <p:spPr>
              <a:xfrm>
                <a:off x="4838129" y="3832841"/>
                <a:ext cx="359822" cy="67305"/>
              </a:xfrm>
              <a:custGeom>
                <a:avLst/>
                <a:gdLst/>
                <a:ahLst/>
                <a:cxnLst/>
                <a:rect l="l" t="t" r="r" b="b"/>
                <a:pathLst>
                  <a:path w="8789" h="1644" extrusionOk="0">
                    <a:moveTo>
                      <a:pt x="263" y="0"/>
                    </a:moveTo>
                    <a:cubicBezTo>
                      <a:pt x="120" y="0"/>
                      <a:pt x="1" y="120"/>
                      <a:pt x="1" y="262"/>
                    </a:cubicBezTo>
                    <a:lnTo>
                      <a:pt x="1" y="1644"/>
                    </a:lnTo>
                    <a:lnTo>
                      <a:pt x="8789" y="1644"/>
                    </a:lnTo>
                    <a:lnTo>
                      <a:pt x="8789" y="262"/>
                    </a:lnTo>
                    <a:cubicBezTo>
                      <a:pt x="8789" y="120"/>
                      <a:pt x="8693" y="0"/>
                      <a:pt x="8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6"/>
              <p:cNvSpPr/>
              <p:nvPr/>
            </p:nvSpPr>
            <p:spPr>
              <a:xfrm>
                <a:off x="4836205" y="3832841"/>
                <a:ext cx="28290" cy="66323"/>
              </a:xfrm>
              <a:custGeom>
                <a:avLst/>
                <a:gdLst/>
                <a:ahLst/>
                <a:cxnLst/>
                <a:rect l="l" t="t" r="r" b="b"/>
                <a:pathLst>
                  <a:path w="691" h="1620" extrusionOk="0">
                    <a:moveTo>
                      <a:pt x="286" y="0"/>
                    </a:moveTo>
                    <a:cubicBezTo>
                      <a:pt x="119" y="0"/>
                      <a:pt x="0" y="120"/>
                      <a:pt x="0" y="262"/>
                    </a:cubicBezTo>
                    <a:lnTo>
                      <a:pt x="0" y="1620"/>
                    </a:lnTo>
                    <a:lnTo>
                      <a:pt x="429" y="1620"/>
                    </a:lnTo>
                    <a:lnTo>
                      <a:pt x="429" y="262"/>
                    </a:lnTo>
                    <a:cubicBezTo>
                      <a:pt x="429" y="120"/>
                      <a:pt x="548" y="0"/>
                      <a:pt x="691" y="0"/>
                    </a:cubicBezTo>
                    <a:close/>
                  </a:path>
                </a:pathLst>
              </a:custGeom>
              <a:solidFill>
                <a:srgbClr val="CC9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03469" y="3800662"/>
                <a:ext cx="12732" cy="73160"/>
              </a:xfrm>
              <a:custGeom>
                <a:avLst/>
                <a:gdLst/>
                <a:ahLst/>
                <a:cxnLst/>
                <a:rect l="l" t="t" r="r" b="b"/>
                <a:pathLst>
                  <a:path w="311" h="1787" extrusionOk="0">
                    <a:moveTo>
                      <a:pt x="143" y="1"/>
                    </a:moveTo>
                    <a:cubicBezTo>
                      <a:pt x="72" y="1"/>
                      <a:pt x="1" y="72"/>
                      <a:pt x="1" y="143"/>
                    </a:cubicBezTo>
                    <a:lnTo>
                      <a:pt x="1" y="1644"/>
                    </a:lnTo>
                    <a:cubicBezTo>
                      <a:pt x="1" y="1739"/>
                      <a:pt x="72" y="1787"/>
                      <a:pt x="143" y="1787"/>
                    </a:cubicBezTo>
                    <a:cubicBezTo>
                      <a:pt x="239" y="1787"/>
                      <a:pt x="310" y="1691"/>
                      <a:pt x="310" y="1644"/>
                    </a:cubicBezTo>
                    <a:lnTo>
                      <a:pt x="310" y="143"/>
                    </a:lnTo>
                    <a:cubicBezTo>
                      <a:pt x="310" y="72"/>
                      <a:pt x="239" y="1"/>
                      <a:pt x="143" y="1"/>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6"/>
              <p:cNvSpPr/>
              <p:nvPr/>
            </p:nvSpPr>
            <p:spPr>
              <a:xfrm>
                <a:off x="4957101" y="3800662"/>
                <a:ext cx="13674" cy="73160"/>
              </a:xfrm>
              <a:custGeom>
                <a:avLst/>
                <a:gdLst/>
                <a:ahLst/>
                <a:cxnLst/>
                <a:rect l="l" t="t" r="r" b="b"/>
                <a:pathLst>
                  <a:path w="334" h="1787" extrusionOk="0">
                    <a:moveTo>
                      <a:pt x="143" y="1"/>
                    </a:moveTo>
                    <a:cubicBezTo>
                      <a:pt x="72" y="1"/>
                      <a:pt x="0" y="72"/>
                      <a:pt x="0" y="143"/>
                    </a:cubicBezTo>
                    <a:lnTo>
                      <a:pt x="0" y="1644"/>
                    </a:lnTo>
                    <a:cubicBezTo>
                      <a:pt x="0" y="1739"/>
                      <a:pt x="72" y="1787"/>
                      <a:pt x="143" y="1787"/>
                    </a:cubicBezTo>
                    <a:cubicBezTo>
                      <a:pt x="238" y="1787"/>
                      <a:pt x="334" y="1691"/>
                      <a:pt x="310" y="1644"/>
                    </a:cubicBezTo>
                    <a:lnTo>
                      <a:pt x="310" y="143"/>
                    </a:lnTo>
                    <a:cubicBezTo>
                      <a:pt x="310" y="72"/>
                      <a:pt x="238" y="1"/>
                      <a:pt x="143" y="1"/>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6"/>
              <p:cNvSpPr/>
              <p:nvPr/>
            </p:nvSpPr>
            <p:spPr>
              <a:xfrm>
                <a:off x="5011674" y="3800662"/>
                <a:ext cx="12732" cy="73160"/>
              </a:xfrm>
              <a:custGeom>
                <a:avLst/>
                <a:gdLst/>
                <a:ahLst/>
                <a:cxnLst/>
                <a:rect l="l" t="t" r="r" b="b"/>
                <a:pathLst>
                  <a:path w="311" h="1787" extrusionOk="0">
                    <a:moveTo>
                      <a:pt x="168" y="1"/>
                    </a:moveTo>
                    <a:cubicBezTo>
                      <a:pt x="72" y="1"/>
                      <a:pt x="1" y="72"/>
                      <a:pt x="1" y="143"/>
                    </a:cubicBezTo>
                    <a:lnTo>
                      <a:pt x="1" y="1644"/>
                    </a:lnTo>
                    <a:cubicBezTo>
                      <a:pt x="1" y="1739"/>
                      <a:pt x="72" y="1787"/>
                      <a:pt x="168" y="1787"/>
                    </a:cubicBezTo>
                    <a:cubicBezTo>
                      <a:pt x="239" y="1787"/>
                      <a:pt x="311" y="1691"/>
                      <a:pt x="311" y="1644"/>
                    </a:cubicBezTo>
                    <a:lnTo>
                      <a:pt x="311" y="143"/>
                    </a:lnTo>
                    <a:cubicBezTo>
                      <a:pt x="311" y="72"/>
                      <a:pt x="239" y="1"/>
                      <a:pt x="168" y="1"/>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5065305" y="3800662"/>
                <a:ext cx="13715" cy="73160"/>
              </a:xfrm>
              <a:custGeom>
                <a:avLst/>
                <a:gdLst/>
                <a:ahLst/>
                <a:cxnLst/>
                <a:rect l="l" t="t" r="r" b="b"/>
                <a:pathLst>
                  <a:path w="335" h="1787" extrusionOk="0">
                    <a:moveTo>
                      <a:pt x="167" y="1"/>
                    </a:moveTo>
                    <a:cubicBezTo>
                      <a:pt x="72" y="1"/>
                      <a:pt x="1" y="72"/>
                      <a:pt x="1" y="143"/>
                    </a:cubicBezTo>
                    <a:lnTo>
                      <a:pt x="1" y="1644"/>
                    </a:lnTo>
                    <a:cubicBezTo>
                      <a:pt x="1" y="1739"/>
                      <a:pt x="72" y="1787"/>
                      <a:pt x="167" y="1787"/>
                    </a:cubicBezTo>
                    <a:cubicBezTo>
                      <a:pt x="239" y="1787"/>
                      <a:pt x="334" y="1691"/>
                      <a:pt x="310" y="1644"/>
                    </a:cubicBezTo>
                    <a:lnTo>
                      <a:pt x="310" y="143"/>
                    </a:lnTo>
                    <a:cubicBezTo>
                      <a:pt x="310" y="72"/>
                      <a:pt x="239" y="1"/>
                      <a:pt x="167" y="1"/>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5120902" y="3800662"/>
                <a:ext cx="11709" cy="73160"/>
              </a:xfrm>
              <a:custGeom>
                <a:avLst/>
                <a:gdLst/>
                <a:ahLst/>
                <a:cxnLst/>
                <a:rect l="l" t="t" r="r" b="b"/>
                <a:pathLst>
                  <a:path w="286" h="1787" extrusionOk="0">
                    <a:moveTo>
                      <a:pt x="143" y="1"/>
                    </a:moveTo>
                    <a:cubicBezTo>
                      <a:pt x="48" y="1"/>
                      <a:pt x="0" y="72"/>
                      <a:pt x="0" y="143"/>
                    </a:cubicBezTo>
                    <a:lnTo>
                      <a:pt x="0" y="1644"/>
                    </a:lnTo>
                    <a:cubicBezTo>
                      <a:pt x="0" y="1739"/>
                      <a:pt x="48" y="1787"/>
                      <a:pt x="143" y="1787"/>
                    </a:cubicBezTo>
                    <a:cubicBezTo>
                      <a:pt x="238" y="1787"/>
                      <a:pt x="286" y="1691"/>
                      <a:pt x="286" y="1644"/>
                    </a:cubicBezTo>
                    <a:lnTo>
                      <a:pt x="286" y="143"/>
                    </a:lnTo>
                    <a:cubicBezTo>
                      <a:pt x="286" y="72"/>
                      <a:pt x="215" y="1"/>
                      <a:pt x="143" y="1"/>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p:cNvSpPr/>
              <p:nvPr/>
            </p:nvSpPr>
            <p:spPr>
              <a:xfrm>
                <a:off x="4963938" y="3945917"/>
                <a:ext cx="39016" cy="39057"/>
              </a:xfrm>
              <a:custGeom>
                <a:avLst/>
                <a:gdLst/>
                <a:ahLst/>
                <a:cxnLst/>
                <a:rect l="l" t="t" r="r" b="b"/>
                <a:pathLst>
                  <a:path w="953" h="954" extrusionOk="0">
                    <a:moveTo>
                      <a:pt x="476" y="1"/>
                    </a:moveTo>
                    <a:cubicBezTo>
                      <a:pt x="214" y="1"/>
                      <a:pt x="0" y="215"/>
                      <a:pt x="0" y="477"/>
                    </a:cubicBezTo>
                    <a:cubicBezTo>
                      <a:pt x="0" y="739"/>
                      <a:pt x="214" y="953"/>
                      <a:pt x="476" y="953"/>
                    </a:cubicBezTo>
                    <a:cubicBezTo>
                      <a:pt x="762" y="953"/>
                      <a:pt x="953" y="739"/>
                      <a:pt x="953" y="477"/>
                    </a:cubicBezTo>
                    <a:cubicBezTo>
                      <a:pt x="953" y="215"/>
                      <a:pt x="762" y="1"/>
                      <a:pt x="4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6"/>
              <p:cNvSpPr/>
              <p:nvPr/>
            </p:nvSpPr>
            <p:spPr>
              <a:xfrm>
                <a:off x="5031202" y="3945917"/>
                <a:ext cx="39016" cy="39057"/>
              </a:xfrm>
              <a:custGeom>
                <a:avLst/>
                <a:gdLst/>
                <a:ahLst/>
                <a:cxnLst/>
                <a:rect l="l" t="t" r="r" b="b"/>
                <a:pathLst>
                  <a:path w="953" h="954" extrusionOk="0">
                    <a:moveTo>
                      <a:pt x="477" y="1"/>
                    </a:moveTo>
                    <a:cubicBezTo>
                      <a:pt x="215" y="1"/>
                      <a:pt x="0" y="215"/>
                      <a:pt x="0" y="477"/>
                    </a:cubicBezTo>
                    <a:cubicBezTo>
                      <a:pt x="0" y="739"/>
                      <a:pt x="215" y="953"/>
                      <a:pt x="477" y="953"/>
                    </a:cubicBezTo>
                    <a:cubicBezTo>
                      <a:pt x="738" y="953"/>
                      <a:pt x="953" y="739"/>
                      <a:pt x="953" y="477"/>
                    </a:cubicBezTo>
                    <a:cubicBezTo>
                      <a:pt x="953" y="215"/>
                      <a:pt x="762" y="1"/>
                      <a:pt x="4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5097484" y="3945917"/>
                <a:ext cx="39057" cy="39057"/>
              </a:xfrm>
              <a:custGeom>
                <a:avLst/>
                <a:gdLst/>
                <a:ahLst/>
                <a:cxnLst/>
                <a:rect l="l" t="t" r="r" b="b"/>
                <a:pathLst>
                  <a:path w="954" h="954" extrusionOk="0">
                    <a:moveTo>
                      <a:pt x="477" y="1"/>
                    </a:moveTo>
                    <a:cubicBezTo>
                      <a:pt x="215" y="1"/>
                      <a:pt x="1" y="215"/>
                      <a:pt x="1" y="477"/>
                    </a:cubicBezTo>
                    <a:cubicBezTo>
                      <a:pt x="1" y="739"/>
                      <a:pt x="215" y="953"/>
                      <a:pt x="477" y="953"/>
                    </a:cubicBezTo>
                    <a:cubicBezTo>
                      <a:pt x="739" y="953"/>
                      <a:pt x="953" y="739"/>
                      <a:pt x="953" y="477"/>
                    </a:cubicBezTo>
                    <a:cubicBezTo>
                      <a:pt x="953" y="215"/>
                      <a:pt x="739" y="1"/>
                      <a:pt x="4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6"/>
              <p:cNvSpPr/>
              <p:nvPr/>
            </p:nvSpPr>
            <p:spPr>
              <a:xfrm>
                <a:off x="4963938" y="4006385"/>
                <a:ext cx="39016" cy="39016"/>
              </a:xfrm>
              <a:custGeom>
                <a:avLst/>
                <a:gdLst/>
                <a:ahLst/>
                <a:cxnLst/>
                <a:rect l="l" t="t" r="r" b="b"/>
                <a:pathLst>
                  <a:path w="953" h="953" extrusionOk="0">
                    <a:moveTo>
                      <a:pt x="476" y="0"/>
                    </a:moveTo>
                    <a:cubicBezTo>
                      <a:pt x="214" y="0"/>
                      <a:pt x="0" y="215"/>
                      <a:pt x="0" y="477"/>
                    </a:cubicBezTo>
                    <a:cubicBezTo>
                      <a:pt x="0" y="762"/>
                      <a:pt x="214" y="953"/>
                      <a:pt x="476" y="953"/>
                    </a:cubicBezTo>
                    <a:cubicBezTo>
                      <a:pt x="762" y="953"/>
                      <a:pt x="953" y="762"/>
                      <a:pt x="953" y="477"/>
                    </a:cubicBezTo>
                    <a:cubicBezTo>
                      <a:pt x="953" y="239"/>
                      <a:pt x="762" y="48"/>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6"/>
              <p:cNvSpPr/>
              <p:nvPr/>
            </p:nvSpPr>
            <p:spPr>
              <a:xfrm>
                <a:off x="5097484" y="4006385"/>
                <a:ext cx="39057" cy="39016"/>
              </a:xfrm>
              <a:custGeom>
                <a:avLst/>
                <a:gdLst/>
                <a:ahLst/>
                <a:cxnLst/>
                <a:rect l="l" t="t" r="r" b="b"/>
                <a:pathLst>
                  <a:path w="954" h="953" extrusionOk="0">
                    <a:moveTo>
                      <a:pt x="477" y="0"/>
                    </a:moveTo>
                    <a:cubicBezTo>
                      <a:pt x="215" y="0"/>
                      <a:pt x="1" y="215"/>
                      <a:pt x="1" y="477"/>
                    </a:cubicBezTo>
                    <a:cubicBezTo>
                      <a:pt x="1" y="762"/>
                      <a:pt x="215" y="953"/>
                      <a:pt x="477" y="953"/>
                    </a:cubicBezTo>
                    <a:cubicBezTo>
                      <a:pt x="739" y="953"/>
                      <a:pt x="953" y="762"/>
                      <a:pt x="953" y="477"/>
                    </a:cubicBezTo>
                    <a:cubicBezTo>
                      <a:pt x="953" y="239"/>
                      <a:pt x="739" y="48"/>
                      <a:pt x="4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5031202" y="4006385"/>
                <a:ext cx="39016" cy="39016"/>
              </a:xfrm>
              <a:custGeom>
                <a:avLst/>
                <a:gdLst/>
                <a:ahLst/>
                <a:cxnLst/>
                <a:rect l="l" t="t" r="r" b="b"/>
                <a:pathLst>
                  <a:path w="953" h="953" extrusionOk="0">
                    <a:moveTo>
                      <a:pt x="477" y="0"/>
                    </a:moveTo>
                    <a:cubicBezTo>
                      <a:pt x="215" y="0"/>
                      <a:pt x="0" y="215"/>
                      <a:pt x="0" y="477"/>
                    </a:cubicBezTo>
                    <a:cubicBezTo>
                      <a:pt x="0" y="762"/>
                      <a:pt x="215" y="953"/>
                      <a:pt x="477" y="953"/>
                    </a:cubicBezTo>
                    <a:cubicBezTo>
                      <a:pt x="738" y="953"/>
                      <a:pt x="953" y="762"/>
                      <a:pt x="953" y="477"/>
                    </a:cubicBezTo>
                    <a:cubicBezTo>
                      <a:pt x="953" y="239"/>
                      <a:pt x="762" y="48"/>
                      <a:pt x="4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5031202" y="4068778"/>
                <a:ext cx="39016" cy="39057"/>
              </a:xfrm>
              <a:custGeom>
                <a:avLst/>
                <a:gdLst/>
                <a:ahLst/>
                <a:cxnLst/>
                <a:rect l="l" t="t" r="r" b="b"/>
                <a:pathLst>
                  <a:path w="953" h="954" extrusionOk="0">
                    <a:moveTo>
                      <a:pt x="477" y="1"/>
                    </a:moveTo>
                    <a:cubicBezTo>
                      <a:pt x="215" y="1"/>
                      <a:pt x="0" y="215"/>
                      <a:pt x="0" y="477"/>
                    </a:cubicBezTo>
                    <a:cubicBezTo>
                      <a:pt x="0" y="739"/>
                      <a:pt x="215" y="953"/>
                      <a:pt x="477" y="953"/>
                    </a:cubicBezTo>
                    <a:cubicBezTo>
                      <a:pt x="738" y="953"/>
                      <a:pt x="953" y="739"/>
                      <a:pt x="953" y="477"/>
                    </a:cubicBezTo>
                    <a:cubicBezTo>
                      <a:pt x="953" y="239"/>
                      <a:pt x="762" y="24"/>
                      <a:pt x="4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963938" y="4068778"/>
                <a:ext cx="39016" cy="39057"/>
              </a:xfrm>
              <a:custGeom>
                <a:avLst/>
                <a:gdLst/>
                <a:ahLst/>
                <a:cxnLst/>
                <a:rect l="l" t="t" r="r" b="b"/>
                <a:pathLst>
                  <a:path w="953" h="954" extrusionOk="0">
                    <a:moveTo>
                      <a:pt x="476" y="1"/>
                    </a:moveTo>
                    <a:cubicBezTo>
                      <a:pt x="214" y="1"/>
                      <a:pt x="0" y="215"/>
                      <a:pt x="0" y="477"/>
                    </a:cubicBezTo>
                    <a:cubicBezTo>
                      <a:pt x="0" y="739"/>
                      <a:pt x="214" y="953"/>
                      <a:pt x="476" y="953"/>
                    </a:cubicBezTo>
                    <a:cubicBezTo>
                      <a:pt x="762" y="953"/>
                      <a:pt x="953" y="739"/>
                      <a:pt x="953" y="477"/>
                    </a:cubicBezTo>
                    <a:cubicBezTo>
                      <a:pt x="953" y="239"/>
                      <a:pt x="762" y="24"/>
                      <a:pt x="4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6"/>
              <p:cNvSpPr/>
              <p:nvPr/>
            </p:nvSpPr>
            <p:spPr>
              <a:xfrm>
                <a:off x="4965862" y="3945917"/>
                <a:ext cx="28330" cy="39057"/>
              </a:xfrm>
              <a:custGeom>
                <a:avLst/>
                <a:gdLst/>
                <a:ahLst/>
                <a:cxnLst/>
                <a:rect l="l" t="t" r="r" b="b"/>
                <a:pathLst>
                  <a:path w="692" h="954" extrusionOk="0">
                    <a:moveTo>
                      <a:pt x="477" y="1"/>
                    </a:moveTo>
                    <a:cubicBezTo>
                      <a:pt x="215" y="1"/>
                      <a:pt x="1" y="215"/>
                      <a:pt x="1" y="477"/>
                    </a:cubicBezTo>
                    <a:cubicBezTo>
                      <a:pt x="1" y="739"/>
                      <a:pt x="191" y="953"/>
                      <a:pt x="477" y="953"/>
                    </a:cubicBezTo>
                    <a:cubicBezTo>
                      <a:pt x="525" y="953"/>
                      <a:pt x="620" y="930"/>
                      <a:pt x="691" y="882"/>
                    </a:cubicBezTo>
                    <a:cubicBezTo>
                      <a:pt x="501" y="811"/>
                      <a:pt x="406" y="644"/>
                      <a:pt x="406" y="477"/>
                    </a:cubicBezTo>
                    <a:cubicBezTo>
                      <a:pt x="406" y="287"/>
                      <a:pt x="525" y="120"/>
                      <a:pt x="691" y="49"/>
                    </a:cubicBezTo>
                    <a:cubicBezTo>
                      <a:pt x="620" y="25"/>
                      <a:pt x="572" y="1"/>
                      <a:pt x="477"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5031202" y="3945917"/>
                <a:ext cx="28290" cy="39057"/>
              </a:xfrm>
              <a:custGeom>
                <a:avLst/>
                <a:gdLst/>
                <a:ahLst/>
                <a:cxnLst/>
                <a:rect l="l" t="t" r="r" b="b"/>
                <a:pathLst>
                  <a:path w="691" h="954" extrusionOk="0">
                    <a:moveTo>
                      <a:pt x="477" y="1"/>
                    </a:moveTo>
                    <a:cubicBezTo>
                      <a:pt x="215" y="1"/>
                      <a:pt x="0" y="215"/>
                      <a:pt x="0" y="477"/>
                    </a:cubicBezTo>
                    <a:cubicBezTo>
                      <a:pt x="0" y="739"/>
                      <a:pt x="215" y="953"/>
                      <a:pt x="477" y="953"/>
                    </a:cubicBezTo>
                    <a:cubicBezTo>
                      <a:pt x="548" y="953"/>
                      <a:pt x="619" y="930"/>
                      <a:pt x="691" y="882"/>
                    </a:cubicBezTo>
                    <a:cubicBezTo>
                      <a:pt x="548" y="811"/>
                      <a:pt x="429" y="644"/>
                      <a:pt x="429" y="477"/>
                    </a:cubicBezTo>
                    <a:cubicBezTo>
                      <a:pt x="429" y="287"/>
                      <a:pt x="548" y="120"/>
                      <a:pt x="691" y="49"/>
                    </a:cubicBezTo>
                    <a:cubicBezTo>
                      <a:pt x="619" y="25"/>
                      <a:pt x="572" y="1"/>
                      <a:pt x="477"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5097484" y="3945917"/>
                <a:ext cx="27348" cy="39057"/>
              </a:xfrm>
              <a:custGeom>
                <a:avLst/>
                <a:gdLst/>
                <a:ahLst/>
                <a:cxnLst/>
                <a:rect l="l" t="t" r="r" b="b"/>
                <a:pathLst>
                  <a:path w="668" h="954" extrusionOk="0">
                    <a:moveTo>
                      <a:pt x="477" y="1"/>
                    </a:moveTo>
                    <a:cubicBezTo>
                      <a:pt x="191" y="1"/>
                      <a:pt x="1" y="215"/>
                      <a:pt x="1" y="477"/>
                    </a:cubicBezTo>
                    <a:cubicBezTo>
                      <a:pt x="1" y="739"/>
                      <a:pt x="191" y="953"/>
                      <a:pt x="477" y="953"/>
                    </a:cubicBezTo>
                    <a:cubicBezTo>
                      <a:pt x="525" y="953"/>
                      <a:pt x="620" y="930"/>
                      <a:pt x="667" y="882"/>
                    </a:cubicBezTo>
                    <a:cubicBezTo>
                      <a:pt x="525" y="811"/>
                      <a:pt x="405" y="644"/>
                      <a:pt x="405" y="477"/>
                    </a:cubicBezTo>
                    <a:cubicBezTo>
                      <a:pt x="405" y="287"/>
                      <a:pt x="525" y="120"/>
                      <a:pt x="667" y="49"/>
                    </a:cubicBezTo>
                    <a:cubicBezTo>
                      <a:pt x="620" y="25"/>
                      <a:pt x="572" y="1"/>
                      <a:pt x="477"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965862" y="4006385"/>
                <a:ext cx="28330" cy="39016"/>
              </a:xfrm>
              <a:custGeom>
                <a:avLst/>
                <a:gdLst/>
                <a:ahLst/>
                <a:cxnLst/>
                <a:rect l="l" t="t" r="r" b="b"/>
                <a:pathLst>
                  <a:path w="692" h="953" extrusionOk="0">
                    <a:moveTo>
                      <a:pt x="477" y="0"/>
                    </a:moveTo>
                    <a:cubicBezTo>
                      <a:pt x="215" y="0"/>
                      <a:pt x="1" y="215"/>
                      <a:pt x="1" y="477"/>
                    </a:cubicBezTo>
                    <a:cubicBezTo>
                      <a:pt x="1" y="762"/>
                      <a:pt x="191" y="953"/>
                      <a:pt x="477" y="953"/>
                    </a:cubicBezTo>
                    <a:cubicBezTo>
                      <a:pt x="525" y="953"/>
                      <a:pt x="620" y="929"/>
                      <a:pt x="691" y="905"/>
                    </a:cubicBezTo>
                    <a:cubicBezTo>
                      <a:pt x="501" y="834"/>
                      <a:pt x="406" y="691"/>
                      <a:pt x="406" y="477"/>
                    </a:cubicBezTo>
                    <a:cubicBezTo>
                      <a:pt x="406" y="310"/>
                      <a:pt x="525" y="119"/>
                      <a:pt x="691" y="72"/>
                    </a:cubicBezTo>
                    <a:cubicBezTo>
                      <a:pt x="620" y="48"/>
                      <a:pt x="572" y="0"/>
                      <a:pt x="477"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5097484" y="4006385"/>
                <a:ext cx="27348" cy="39016"/>
              </a:xfrm>
              <a:custGeom>
                <a:avLst/>
                <a:gdLst/>
                <a:ahLst/>
                <a:cxnLst/>
                <a:rect l="l" t="t" r="r" b="b"/>
                <a:pathLst>
                  <a:path w="668" h="953" extrusionOk="0">
                    <a:moveTo>
                      <a:pt x="477" y="0"/>
                    </a:moveTo>
                    <a:cubicBezTo>
                      <a:pt x="191" y="0"/>
                      <a:pt x="1" y="215"/>
                      <a:pt x="1" y="477"/>
                    </a:cubicBezTo>
                    <a:cubicBezTo>
                      <a:pt x="1" y="762"/>
                      <a:pt x="191" y="953"/>
                      <a:pt x="477" y="953"/>
                    </a:cubicBezTo>
                    <a:cubicBezTo>
                      <a:pt x="525" y="953"/>
                      <a:pt x="620" y="929"/>
                      <a:pt x="667" y="905"/>
                    </a:cubicBezTo>
                    <a:cubicBezTo>
                      <a:pt x="525" y="834"/>
                      <a:pt x="405" y="691"/>
                      <a:pt x="405" y="477"/>
                    </a:cubicBezTo>
                    <a:cubicBezTo>
                      <a:pt x="405" y="310"/>
                      <a:pt x="525" y="119"/>
                      <a:pt x="667" y="72"/>
                    </a:cubicBezTo>
                    <a:cubicBezTo>
                      <a:pt x="620" y="48"/>
                      <a:pt x="572" y="0"/>
                      <a:pt x="477"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5031202" y="4006385"/>
                <a:ext cx="28290" cy="39016"/>
              </a:xfrm>
              <a:custGeom>
                <a:avLst/>
                <a:gdLst/>
                <a:ahLst/>
                <a:cxnLst/>
                <a:rect l="l" t="t" r="r" b="b"/>
                <a:pathLst>
                  <a:path w="691" h="953" extrusionOk="0">
                    <a:moveTo>
                      <a:pt x="477" y="0"/>
                    </a:moveTo>
                    <a:cubicBezTo>
                      <a:pt x="215" y="0"/>
                      <a:pt x="0" y="215"/>
                      <a:pt x="0" y="477"/>
                    </a:cubicBezTo>
                    <a:cubicBezTo>
                      <a:pt x="0" y="762"/>
                      <a:pt x="215" y="953"/>
                      <a:pt x="477" y="953"/>
                    </a:cubicBezTo>
                    <a:cubicBezTo>
                      <a:pt x="548" y="953"/>
                      <a:pt x="619" y="929"/>
                      <a:pt x="691" y="905"/>
                    </a:cubicBezTo>
                    <a:cubicBezTo>
                      <a:pt x="548" y="834"/>
                      <a:pt x="429" y="691"/>
                      <a:pt x="429" y="477"/>
                    </a:cubicBezTo>
                    <a:cubicBezTo>
                      <a:pt x="429" y="310"/>
                      <a:pt x="548" y="119"/>
                      <a:pt x="691" y="72"/>
                    </a:cubicBezTo>
                    <a:cubicBezTo>
                      <a:pt x="619" y="48"/>
                      <a:pt x="572" y="0"/>
                      <a:pt x="477"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6"/>
              <p:cNvSpPr/>
              <p:nvPr/>
            </p:nvSpPr>
            <p:spPr>
              <a:xfrm>
                <a:off x="5031202" y="4068778"/>
                <a:ext cx="28290" cy="39057"/>
              </a:xfrm>
              <a:custGeom>
                <a:avLst/>
                <a:gdLst/>
                <a:ahLst/>
                <a:cxnLst/>
                <a:rect l="l" t="t" r="r" b="b"/>
                <a:pathLst>
                  <a:path w="691" h="954" extrusionOk="0">
                    <a:moveTo>
                      <a:pt x="477" y="1"/>
                    </a:moveTo>
                    <a:cubicBezTo>
                      <a:pt x="215" y="1"/>
                      <a:pt x="0" y="215"/>
                      <a:pt x="0" y="477"/>
                    </a:cubicBezTo>
                    <a:cubicBezTo>
                      <a:pt x="0" y="739"/>
                      <a:pt x="215" y="953"/>
                      <a:pt x="477" y="953"/>
                    </a:cubicBezTo>
                    <a:cubicBezTo>
                      <a:pt x="548" y="953"/>
                      <a:pt x="619" y="929"/>
                      <a:pt x="691" y="905"/>
                    </a:cubicBezTo>
                    <a:cubicBezTo>
                      <a:pt x="548" y="834"/>
                      <a:pt x="429" y="691"/>
                      <a:pt x="429" y="477"/>
                    </a:cubicBezTo>
                    <a:cubicBezTo>
                      <a:pt x="429" y="310"/>
                      <a:pt x="548" y="120"/>
                      <a:pt x="691" y="72"/>
                    </a:cubicBezTo>
                    <a:cubicBezTo>
                      <a:pt x="619" y="24"/>
                      <a:pt x="572" y="1"/>
                      <a:pt x="477"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65862" y="4068778"/>
                <a:ext cx="28330" cy="39057"/>
              </a:xfrm>
              <a:custGeom>
                <a:avLst/>
                <a:gdLst/>
                <a:ahLst/>
                <a:cxnLst/>
                <a:rect l="l" t="t" r="r" b="b"/>
                <a:pathLst>
                  <a:path w="692" h="954" extrusionOk="0">
                    <a:moveTo>
                      <a:pt x="477" y="1"/>
                    </a:moveTo>
                    <a:cubicBezTo>
                      <a:pt x="215" y="1"/>
                      <a:pt x="1" y="215"/>
                      <a:pt x="1" y="477"/>
                    </a:cubicBezTo>
                    <a:cubicBezTo>
                      <a:pt x="1" y="739"/>
                      <a:pt x="191" y="953"/>
                      <a:pt x="477" y="953"/>
                    </a:cubicBezTo>
                    <a:cubicBezTo>
                      <a:pt x="525" y="953"/>
                      <a:pt x="620" y="929"/>
                      <a:pt x="691" y="905"/>
                    </a:cubicBezTo>
                    <a:cubicBezTo>
                      <a:pt x="501" y="834"/>
                      <a:pt x="406" y="691"/>
                      <a:pt x="406" y="477"/>
                    </a:cubicBezTo>
                    <a:cubicBezTo>
                      <a:pt x="406" y="310"/>
                      <a:pt x="525" y="120"/>
                      <a:pt x="691" y="72"/>
                    </a:cubicBezTo>
                    <a:cubicBezTo>
                      <a:pt x="620" y="24"/>
                      <a:pt x="572" y="1"/>
                      <a:pt x="477"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897615" y="3945426"/>
                <a:ext cx="43929" cy="39548"/>
              </a:xfrm>
              <a:custGeom>
                <a:avLst/>
                <a:gdLst/>
                <a:ahLst/>
                <a:cxnLst/>
                <a:rect l="l" t="t" r="r" b="b"/>
                <a:pathLst>
                  <a:path w="1073" h="966" extrusionOk="0">
                    <a:moveTo>
                      <a:pt x="164" y="1"/>
                    </a:moveTo>
                    <a:cubicBezTo>
                      <a:pt x="126" y="1"/>
                      <a:pt x="84" y="13"/>
                      <a:pt x="48" y="37"/>
                    </a:cubicBezTo>
                    <a:cubicBezTo>
                      <a:pt x="1" y="108"/>
                      <a:pt x="1" y="180"/>
                      <a:pt x="48" y="251"/>
                    </a:cubicBezTo>
                    <a:lnTo>
                      <a:pt x="286" y="489"/>
                    </a:lnTo>
                    <a:lnTo>
                      <a:pt x="48" y="727"/>
                    </a:lnTo>
                    <a:cubicBezTo>
                      <a:pt x="1" y="775"/>
                      <a:pt x="1" y="870"/>
                      <a:pt x="48" y="942"/>
                    </a:cubicBezTo>
                    <a:cubicBezTo>
                      <a:pt x="96" y="965"/>
                      <a:pt x="120" y="965"/>
                      <a:pt x="167" y="965"/>
                    </a:cubicBezTo>
                    <a:cubicBezTo>
                      <a:pt x="215" y="965"/>
                      <a:pt x="263" y="965"/>
                      <a:pt x="286" y="942"/>
                    </a:cubicBezTo>
                    <a:lnTo>
                      <a:pt x="525" y="704"/>
                    </a:lnTo>
                    <a:lnTo>
                      <a:pt x="763" y="942"/>
                    </a:lnTo>
                    <a:cubicBezTo>
                      <a:pt x="810" y="965"/>
                      <a:pt x="834" y="965"/>
                      <a:pt x="882" y="965"/>
                    </a:cubicBezTo>
                    <a:cubicBezTo>
                      <a:pt x="953" y="965"/>
                      <a:pt x="977" y="965"/>
                      <a:pt x="1001" y="942"/>
                    </a:cubicBezTo>
                    <a:cubicBezTo>
                      <a:pt x="1072" y="870"/>
                      <a:pt x="1072" y="775"/>
                      <a:pt x="1001" y="727"/>
                    </a:cubicBezTo>
                    <a:lnTo>
                      <a:pt x="715" y="489"/>
                    </a:lnTo>
                    <a:lnTo>
                      <a:pt x="953" y="251"/>
                    </a:lnTo>
                    <a:cubicBezTo>
                      <a:pt x="1001" y="180"/>
                      <a:pt x="1001" y="108"/>
                      <a:pt x="953" y="37"/>
                    </a:cubicBezTo>
                    <a:cubicBezTo>
                      <a:pt x="918" y="13"/>
                      <a:pt x="882" y="1"/>
                      <a:pt x="846" y="1"/>
                    </a:cubicBezTo>
                    <a:cubicBezTo>
                      <a:pt x="810" y="1"/>
                      <a:pt x="775" y="13"/>
                      <a:pt x="739" y="37"/>
                    </a:cubicBezTo>
                    <a:lnTo>
                      <a:pt x="501" y="275"/>
                    </a:lnTo>
                    <a:lnTo>
                      <a:pt x="263" y="37"/>
                    </a:lnTo>
                    <a:cubicBezTo>
                      <a:pt x="239" y="13"/>
                      <a:pt x="203"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897615" y="4007122"/>
                <a:ext cx="43929" cy="40244"/>
              </a:xfrm>
              <a:custGeom>
                <a:avLst/>
                <a:gdLst/>
                <a:ahLst/>
                <a:cxnLst/>
                <a:rect l="l" t="t" r="r" b="b"/>
                <a:pathLst>
                  <a:path w="1073" h="983" extrusionOk="0">
                    <a:moveTo>
                      <a:pt x="164" y="0"/>
                    </a:moveTo>
                    <a:cubicBezTo>
                      <a:pt x="126" y="0"/>
                      <a:pt x="84" y="18"/>
                      <a:pt x="48" y="54"/>
                    </a:cubicBezTo>
                    <a:cubicBezTo>
                      <a:pt x="1" y="101"/>
                      <a:pt x="1" y="197"/>
                      <a:pt x="48" y="268"/>
                    </a:cubicBezTo>
                    <a:lnTo>
                      <a:pt x="286" y="506"/>
                    </a:lnTo>
                    <a:lnTo>
                      <a:pt x="48" y="744"/>
                    </a:lnTo>
                    <a:cubicBezTo>
                      <a:pt x="1" y="792"/>
                      <a:pt x="1" y="887"/>
                      <a:pt x="48" y="935"/>
                    </a:cubicBezTo>
                    <a:cubicBezTo>
                      <a:pt x="96" y="983"/>
                      <a:pt x="120" y="983"/>
                      <a:pt x="167" y="983"/>
                    </a:cubicBezTo>
                    <a:cubicBezTo>
                      <a:pt x="215" y="983"/>
                      <a:pt x="263" y="983"/>
                      <a:pt x="286" y="935"/>
                    </a:cubicBezTo>
                    <a:lnTo>
                      <a:pt x="525" y="697"/>
                    </a:lnTo>
                    <a:lnTo>
                      <a:pt x="763" y="935"/>
                    </a:lnTo>
                    <a:cubicBezTo>
                      <a:pt x="810" y="983"/>
                      <a:pt x="834" y="983"/>
                      <a:pt x="882" y="983"/>
                    </a:cubicBezTo>
                    <a:cubicBezTo>
                      <a:pt x="953" y="983"/>
                      <a:pt x="977" y="983"/>
                      <a:pt x="1001" y="935"/>
                    </a:cubicBezTo>
                    <a:cubicBezTo>
                      <a:pt x="1072" y="887"/>
                      <a:pt x="1072" y="792"/>
                      <a:pt x="1001" y="744"/>
                    </a:cubicBezTo>
                    <a:lnTo>
                      <a:pt x="763" y="506"/>
                    </a:lnTo>
                    <a:lnTo>
                      <a:pt x="1001" y="268"/>
                    </a:lnTo>
                    <a:cubicBezTo>
                      <a:pt x="1001" y="197"/>
                      <a:pt x="1001" y="101"/>
                      <a:pt x="953" y="54"/>
                    </a:cubicBezTo>
                    <a:cubicBezTo>
                      <a:pt x="918" y="18"/>
                      <a:pt x="882" y="0"/>
                      <a:pt x="846" y="0"/>
                    </a:cubicBezTo>
                    <a:cubicBezTo>
                      <a:pt x="810" y="0"/>
                      <a:pt x="775" y="18"/>
                      <a:pt x="739" y="54"/>
                    </a:cubicBezTo>
                    <a:lnTo>
                      <a:pt x="501" y="292"/>
                    </a:lnTo>
                    <a:lnTo>
                      <a:pt x="263" y="54"/>
                    </a:lnTo>
                    <a:cubicBezTo>
                      <a:pt x="239" y="18"/>
                      <a:pt x="203"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897615" y="4069515"/>
                <a:ext cx="43929" cy="39261"/>
              </a:xfrm>
              <a:custGeom>
                <a:avLst/>
                <a:gdLst/>
                <a:ahLst/>
                <a:cxnLst/>
                <a:rect l="l" t="t" r="r" b="b"/>
                <a:pathLst>
                  <a:path w="1073" h="959" extrusionOk="0">
                    <a:moveTo>
                      <a:pt x="164" y="0"/>
                    </a:moveTo>
                    <a:cubicBezTo>
                      <a:pt x="126" y="0"/>
                      <a:pt x="84" y="18"/>
                      <a:pt x="48" y="54"/>
                    </a:cubicBezTo>
                    <a:cubicBezTo>
                      <a:pt x="1" y="102"/>
                      <a:pt x="1" y="197"/>
                      <a:pt x="48" y="244"/>
                    </a:cubicBezTo>
                    <a:lnTo>
                      <a:pt x="286" y="483"/>
                    </a:lnTo>
                    <a:lnTo>
                      <a:pt x="48" y="721"/>
                    </a:lnTo>
                    <a:cubicBezTo>
                      <a:pt x="1" y="792"/>
                      <a:pt x="1" y="887"/>
                      <a:pt x="48" y="935"/>
                    </a:cubicBezTo>
                    <a:cubicBezTo>
                      <a:pt x="96" y="959"/>
                      <a:pt x="120" y="959"/>
                      <a:pt x="167" y="959"/>
                    </a:cubicBezTo>
                    <a:cubicBezTo>
                      <a:pt x="215" y="959"/>
                      <a:pt x="263" y="959"/>
                      <a:pt x="286" y="935"/>
                    </a:cubicBezTo>
                    <a:lnTo>
                      <a:pt x="525" y="697"/>
                    </a:lnTo>
                    <a:lnTo>
                      <a:pt x="763" y="935"/>
                    </a:lnTo>
                    <a:cubicBezTo>
                      <a:pt x="810" y="959"/>
                      <a:pt x="834" y="959"/>
                      <a:pt x="882" y="959"/>
                    </a:cubicBezTo>
                    <a:cubicBezTo>
                      <a:pt x="953" y="959"/>
                      <a:pt x="977" y="959"/>
                      <a:pt x="1001" y="935"/>
                    </a:cubicBezTo>
                    <a:cubicBezTo>
                      <a:pt x="1072" y="887"/>
                      <a:pt x="1072" y="792"/>
                      <a:pt x="1001" y="721"/>
                    </a:cubicBezTo>
                    <a:lnTo>
                      <a:pt x="763" y="483"/>
                    </a:lnTo>
                    <a:lnTo>
                      <a:pt x="1001" y="244"/>
                    </a:lnTo>
                    <a:cubicBezTo>
                      <a:pt x="1001" y="197"/>
                      <a:pt x="1001" y="102"/>
                      <a:pt x="953" y="54"/>
                    </a:cubicBezTo>
                    <a:cubicBezTo>
                      <a:pt x="918" y="18"/>
                      <a:pt x="882" y="0"/>
                      <a:pt x="846" y="0"/>
                    </a:cubicBezTo>
                    <a:cubicBezTo>
                      <a:pt x="810" y="0"/>
                      <a:pt x="775" y="18"/>
                      <a:pt x="739" y="54"/>
                    </a:cubicBezTo>
                    <a:lnTo>
                      <a:pt x="501" y="292"/>
                    </a:lnTo>
                    <a:lnTo>
                      <a:pt x="263" y="54"/>
                    </a:lnTo>
                    <a:cubicBezTo>
                      <a:pt x="239" y="18"/>
                      <a:pt x="203"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Image 4">
            <a:extLst>
              <a:ext uri="{FF2B5EF4-FFF2-40B4-BE49-F238E27FC236}">
                <a16:creationId xmlns:a16="http://schemas.microsoft.com/office/drawing/2014/main" id="{E07CF44D-74D2-6E7E-E536-F9C0F2BF3C4C}"/>
              </a:ext>
            </a:extLst>
          </p:cNvPr>
          <p:cNvPicPr>
            <a:picLocks noChangeAspect="1"/>
          </p:cNvPicPr>
          <p:nvPr/>
        </p:nvPicPr>
        <p:blipFill>
          <a:blip r:embed="rId3">
            <a:duotone>
              <a:schemeClr val="accent3">
                <a:shade val="45000"/>
                <a:satMod val="135000"/>
              </a:schemeClr>
              <a:prstClr val="white"/>
            </a:duotone>
          </a:blip>
          <a:stretch>
            <a:fillRect/>
          </a:stretch>
        </p:blipFill>
        <p:spPr>
          <a:xfrm>
            <a:off x="3248831" y="1630156"/>
            <a:ext cx="2657170" cy="2657170"/>
          </a:xfrm>
          <a:prstGeom prst="rect">
            <a:avLst/>
          </a:prstGeom>
        </p:spPr>
      </p:pic>
      <p:sp>
        <p:nvSpPr>
          <p:cNvPr id="2" name="Espace réservé du numéro de diapositive 1">
            <a:extLst>
              <a:ext uri="{FF2B5EF4-FFF2-40B4-BE49-F238E27FC236}">
                <a16:creationId xmlns:a16="http://schemas.microsoft.com/office/drawing/2014/main" id="{323008D0-6989-2753-2171-DAB7A73CB481}"/>
              </a:ext>
            </a:extLst>
          </p:cNvPr>
          <p:cNvSpPr>
            <a:spLocks noGrp="1"/>
          </p:cNvSpPr>
          <p:nvPr>
            <p:ph type="sldNum" sz="quarter" idx="10"/>
          </p:nvPr>
        </p:nvSpPr>
        <p:spPr/>
        <p:txBody>
          <a:bodyPr/>
          <a:lstStyle/>
          <a:p>
            <a:fld id="{534085DB-8E88-44CC-924E-65E97532B1DB}" type="slidenum">
              <a:rPr lang="fr-FR" smtClean="0"/>
              <a:t>32</a:t>
            </a:fld>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4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RGPD</a:t>
            </a:r>
            <a:endParaRPr/>
          </a:p>
        </p:txBody>
      </p:sp>
      <p:grpSp>
        <p:nvGrpSpPr>
          <p:cNvPr id="1255" name="Google Shape;1255;p46"/>
          <p:cNvGrpSpPr/>
          <p:nvPr/>
        </p:nvGrpSpPr>
        <p:grpSpPr>
          <a:xfrm rot="10800000" flipH="1">
            <a:off x="474520" y="1275843"/>
            <a:ext cx="1509425" cy="228525"/>
            <a:chOff x="5708425" y="4133400"/>
            <a:chExt cx="1509425" cy="228525"/>
          </a:xfrm>
        </p:grpSpPr>
        <p:sp>
          <p:nvSpPr>
            <p:cNvPr id="1256" name="Google Shape;1256;p46"/>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6"/>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6"/>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6"/>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6"/>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6"/>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6"/>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6"/>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6"/>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6"/>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6"/>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6"/>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46"/>
          <p:cNvGrpSpPr/>
          <p:nvPr/>
        </p:nvGrpSpPr>
        <p:grpSpPr>
          <a:xfrm>
            <a:off x="425125" y="3874775"/>
            <a:ext cx="1338475" cy="1055775"/>
            <a:chOff x="5939425" y="-429025"/>
            <a:chExt cx="1338475" cy="1055775"/>
          </a:xfrm>
        </p:grpSpPr>
        <p:sp>
          <p:nvSpPr>
            <p:cNvPr id="1269" name="Google Shape;1269;p46"/>
            <p:cNvSpPr/>
            <p:nvPr/>
          </p:nvSpPr>
          <p:spPr>
            <a:xfrm>
              <a:off x="5952750" y="-349800"/>
              <a:ext cx="1325150" cy="976550"/>
            </a:xfrm>
            <a:custGeom>
              <a:avLst/>
              <a:gdLst/>
              <a:ahLst/>
              <a:cxnLst/>
              <a:rect l="l" t="t" r="r" b="b"/>
              <a:pathLst>
                <a:path w="53006" h="39062" extrusionOk="0">
                  <a:moveTo>
                    <a:pt x="47468" y="0"/>
                  </a:moveTo>
                  <a:lnTo>
                    <a:pt x="1" y="8206"/>
                  </a:lnTo>
                  <a:lnTo>
                    <a:pt x="4404" y="33457"/>
                  </a:lnTo>
                  <a:lnTo>
                    <a:pt x="12076" y="39061"/>
                  </a:lnTo>
                  <a:lnTo>
                    <a:pt x="53005" y="31990"/>
                  </a:lnTo>
                  <a:lnTo>
                    <a:pt x="474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6"/>
            <p:cNvSpPr/>
            <p:nvPr/>
          </p:nvSpPr>
          <p:spPr>
            <a:xfrm>
              <a:off x="5939425" y="-429025"/>
              <a:ext cx="1200025" cy="284400"/>
            </a:xfrm>
            <a:custGeom>
              <a:avLst/>
              <a:gdLst/>
              <a:ahLst/>
              <a:cxnLst/>
              <a:rect l="l" t="t" r="r" b="b"/>
              <a:pathLst>
                <a:path w="48001" h="11376" extrusionOk="0">
                  <a:moveTo>
                    <a:pt x="47467" y="0"/>
                  </a:moveTo>
                  <a:lnTo>
                    <a:pt x="0" y="8239"/>
                  </a:lnTo>
                  <a:lnTo>
                    <a:pt x="567" y="11375"/>
                  </a:lnTo>
                  <a:lnTo>
                    <a:pt x="48001" y="3169"/>
                  </a:lnTo>
                  <a:lnTo>
                    <a:pt x="47467" y="0"/>
                  </a:lnTo>
                  <a:close/>
                </a:path>
              </a:pathLst>
            </a:custGeom>
            <a:solidFill>
              <a:srgbClr val="B8F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6"/>
            <p:cNvSpPr/>
            <p:nvPr/>
          </p:nvSpPr>
          <p:spPr>
            <a:xfrm>
              <a:off x="6062825" y="449100"/>
              <a:ext cx="191825" cy="177650"/>
            </a:xfrm>
            <a:custGeom>
              <a:avLst/>
              <a:gdLst/>
              <a:ahLst/>
              <a:cxnLst/>
              <a:rect l="l" t="t" r="r" b="b"/>
              <a:pathLst>
                <a:path w="7673" h="7106" extrusionOk="0">
                  <a:moveTo>
                    <a:pt x="5772" y="0"/>
                  </a:moveTo>
                  <a:lnTo>
                    <a:pt x="1" y="1501"/>
                  </a:lnTo>
                  <a:lnTo>
                    <a:pt x="7673" y="7105"/>
                  </a:lnTo>
                  <a:lnTo>
                    <a:pt x="5772" y="0"/>
                  </a:lnTo>
                  <a:close/>
                </a:path>
              </a:pathLst>
            </a:custGeom>
            <a:solidFill>
              <a:srgbClr val="35A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6"/>
          <p:cNvGrpSpPr/>
          <p:nvPr/>
        </p:nvGrpSpPr>
        <p:grpSpPr>
          <a:xfrm rot="-213636">
            <a:off x="6959829" y="209463"/>
            <a:ext cx="1382578" cy="1145770"/>
            <a:chOff x="3040150" y="1998825"/>
            <a:chExt cx="1382675" cy="1145850"/>
          </a:xfrm>
        </p:grpSpPr>
        <p:sp>
          <p:nvSpPr>
            <p:cNvPr id="1273" name="Google Shape;1273;p46"/>
            <p:cNvSpPr/>
            <p:nvPr/>
          </p:nvSpPr>
          <p:spPr>
            <a:xfrm>
              <a:off x="3040150" y="2078050"/>
              <a:ext cx="1364350" cy="1066625"/>
            </a:xfrm>
            <a:custGeom>
              <a:avLst/>
              <a:gdLst/>
              <a:ahLst/>
              <a:cxnLst/>
              <a:rect l="l" t="t" r="r" b="b"/>
              <a:pathLst>
                <a:path w="54574" h="42665" extrusionOk="0">
                  <a:moveTo>
                    <a:pt x="7306" y="1"/>
                  </a:moveTo>
                  <a:lnTo>
                    <a:pt x="1" y="31824"/>
                  </a:lnTo>
                  <a:lnTo>
                    <a:pt x="47268" y="42665"/>
                  </a:lnTo>
                  <a:lnTo>
                    <a:pt x="54573" y="10842"/>
                  </a:lnTo>
                  <a:lnTo>
                    <a:pt x="7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6"/>
            <p:cNvSpPr/>
            <p:nvPr/>
          </p:nvSpPr>
          <p:spPr>
            <a:xfrm>
              <a:off x="3223625" y="1998825"/>
              <a:ext cx="1199200" cy="348625"/>
            </a:xfrm>
            <a:custGeom>
              <a:avLst/>
              <a:gdLst/>
              <a:ahLst/>
              <a:cxnLst/>
              <a:rect l="l" t="t" r="r" b="b"/>
              <a:pathLst>
                <a:path w="47968" h="13945" extrusionOk="0">
                  <a:moveTo>
                    <a:pt x="701" y="1"/>
                  </a:moveTo>
                  <a:lnTo>
                    <a:pt x="0" y="3103"/>
                  </a:lnTo>
                  <a:lnTo>
                    <a:pt x="47267" y="13944"/>
                  </a:lnTo>
                  <a:lnTo>
                    <a:pt x="47968" y="10809"/>
                  </a:lnTo>
                  <a:lnTo>
                    <a:pt x="701" y="1"/>
                  </a:ln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46"/>
          <p:cNvGrpSpPr/>
          <p:nvPr/>
        </p:nvGrpSpPr>
        <p:grpSpPr>
          <a:xfrm rot="752698">
            <a:off x="6385399" y="4072842"/>
            <a:ext cx="1216693" cy="912326"/>
            <a:chOff x="884975" y="-193875"/>
            <a:chExt cx="1216725" cy="912350"/>
          </a:xfrm>
        </p:grpSpPr>
        <p:sp>
          <p:nvSpPr>
            <p:cNvPr id="1276" name="Google Shape;1276;p46"/>
            <p:cNvSpPr/>
            <p:nvPr/>
          </p:nvSpPr>
          <p:spPr>
            <a:xfrm>
              <a:off x="885800" y="-113800"/>
              <a:ext cx="1215900" cy="832275"/>
            </a:xfrm>
            <a:custGeom>
              <a:avLst/>
              <a:gdLst/>
              <a:ahLst/>
              <a:cxnLst/>
              <a:rect l="l" t="t" r="r" b="b"/>
              <a:pathLst>
                <a:path w="48636" h="33291" extrusionOk="0">
                  <a:moveTo>
                    <a:pt x="48168" y="0"/>
                  </a:moveTo>
                  <a:lnTo>
                    <a:pt x="1" y="868"/>
                  </a:lnTo>
                  <a:lnTo>
                    <a:pt x="634" y="33291"/>
                  </a:lnTo>
                  <a:lnTo>
                    <a:pt x="42164" y="32557"/>
                  </a:lnTo>
                  <a:lnTo>
                    <a:pt x="48635" y="25585"/>
                  </a:lnTo>
                  <a:lnTo>
                    <a:pt x="48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6"/>
            <p:cNvSpPr/>
            <p:nvPr/>
          </p:nvSpPr>
          <p:spPr>
            <a:xfrm>
              <a:off x="884975" y="-193875"/>
              <a:ext cx="1205050" cy="101775"/>
            </a:xfrm>
            <a:custGeom>
              <a:avLst/>
              <a:gdLst/>
              <a:ahLst/>
              <a:cxnLst/>
              <a:rect l="l" t="t" r="r" b="b"/>
              <a:pathLst>
                <a:path w="48202" h="4071" extrusionOk="0">
                  <a:moveTo>
                    <a:pt x="48168" y="1"/>
                  </a:moveTo>
                  <a:lnTo>
                    <a:pt x="0" y="868"/>
                  </a:lnTo>
                  <a:lnTo>
                    <a:pt x="67" y="4071"/>
                  </a:lnTo>
                  <a:lnTo>
                    <a:pt x="48201" y="3203"/>
                  </a:lnTo>
                  <a:lnTo>
                    <a:pt x="48168" y="1"/>
                  </a:lnTo>
                  <a:close/>
                </a:path>
              </a:pathLst>
            </a:custGeom>
            <a:solidFill>
              <a:srgbClr val="FFC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6"/>
            <p:cNvSpPr/>
            <p:nvPr/>
          </p:nvSpPr>
          <p:spPr>
            <a:xfrm>
              <a:off x="1939900" y="515800"/>
              <a:ext cx="161800" cy="184325"/>
            </a:xfrm>
            <a:custGeom>
              <a:avLst/>
              <a:gdLst/>
              <a:ahLst/>
              <a:cxnLst/>
              <a:rect l="l" t="t" r="r" b="b"/>
              <a:pathLst>
                <a:path w="6472" h="7373" extrusionOk="0">
                  <a:moveTo>
                    <a:pt x="500" y="1"/>
                  </a:moveTo>
                  <a:lnTo>
                    <a:pt x="0" y="7373"/>
                  </a:lnTo>
                  <a:lnTo>
                    <a:pt x="6471" y="401"/>
                  </a:lnTo>
                  <a:lnTo>
                    <a:pt x="500" y="1"/>
                  </a:lnTo>
                  <a:close/>
                </a:path>
              </a:pathLst>
            </a:custGeom>
            <a:solidFill>
              <a:srgbClr val="C67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6"/>
          <p:cNvGrpSpPr/>
          <p:nvPr/>
        </p:nvGrpSpPr>
        <p:grpSpPr>
          <a:xfrm rot="522810">
            <a:off x="7217471" y="500836"/>
            <a:ext cx="825998" cy="837811"/>
            <a:chOff x="6651304" y="1474879"/>
            <a:chExt cx="825963" cy="837776"/>
          </a:xfrm>
        </p:grpSpPr>
        <p:sp>
          <p:nvSpPr>
            <p:cNvPr id="1280" name="Google Shape;1280;p46"/>
            <p:cNvSpPr/>
            <p:nvPr/>
          </p:nvSpPr>
          <p:spPr>
            <a:xfrm rot="480053">
              <a:off x="6703328" y="1524073"/>
              <a:ext cx="722012" cy="739398"/>
            </a:xfrm>
            <a:custGeom>
              <a:avLst/>
              <a:gdLst/>
              <a:ahLst/>
              <a:cxnLst/>
              <a:rect l="l" t="t" r="r" b="b"/>
              <a:pathLst>
                <a:path w="9884" h="10122" extrusionOk="0">
                  <a:moveTo>
                    <a:pt x="310" y="1"/>
                  </a:moveTo>
                  <a:cubicBezTo>
                    <a:pt x="167" y="1"/>
                    <a:pt x="1" y="120"/>
                    <a:pt x="1" y="310"/>
                  </a:cubicBezTo>
                  <a:lnTo>
                    <a:pt x="1" y="9788"/>
                  </a:lnTo>
                  <a:cubicBezTo>
                    <a:pt x="1" y="9883"/>
                    <a:pt x="48" y="9955"/>
                    <a:pt x="96" y="10003"/>
                  </a:cubicBezTo>
                  <a:cubicBezTo>
                    <a:pt x="167" y="10098"/>
                    <a:pt x="215" y="10122"/>
                    <a:pt x="310" y="10122"/>
                  </a:cubicBezTo>
                  <a:lnTo>
                    <a:pt x="7193" y="10122"/>
                  </a:lnTo>
                  <a:cubicBezTo>
                    <a:pt x="7264" y="10122"/>
                    <a:pt x="7335" y="10098"/>
                    <a:pt x="7383" y="10050"/>
                  </a:cubicBezTo>
                  <a:cubicBezTo>
                    <a:pt x="7574" y="10098"/>
                    <a:pt x="7740" y="10098"/>
                    <a:pt x="7931" y="10098"/>
                  </a:cubicBezTo>
                  <a:lnTo>
                    <a:pt x="8074" y="10098"/>
                  </a:lnTo>
                  <a:cubicBezTo>
                    <a:pt x="9122" y="10003"/>
                    <a:pt x="9884" y="9169"/>
                    <a:pt x="9884" y="8145"/>
                  </a:cubicBezTo>
                  <a:cubicBezTo>
                    <a:pt x="9884" y="7121"/>
                    <a:pt x="9098" y="6287"/>
                    <a:pt x="8074" y="6168"/>
                  </a:cubicBezTo>
                  <a:lnTo>
                    <a:pt x="7717" y="6168"/>
                  </a:lnTo>
                  <a:cubicBezTo>
                    <a:pt x="7621" y="6168"/>
                    <a:pt x="7526" y="6192"/>
                    <a:pt x="7478" y="6192"/>
                  </a:cubicBezTo>
                  <a:lnTo>
                    <a:pt x="7478" y="310"/>
                  </a:lnTo>
                  <a:cubicBezTo>
                    <a:pt x="7478" y="120"/>
                    <a:pt x="7335" y="1"/>
                    <a:pt x="7193" y="1"/>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1" name="Google Shape;1281;p46"/>
            <p:cNvGrpSpPr/>
            <p:nvPr/>
          </p:nvGrpSpPr>
          <p:grpSpPr>
            <a:xfrm rot="497063">
              <a:off x="6700880" y="1523376"/>
              <a:ext cx="726811" cy="740782"/>
              <a:chOff x="5796534" y="961596"/>
              <a:chExt cx="404651" cy="412430"/>
            </a:xfrm>
          </p:grpSpPr>
          <p:sp>
            <p:nvSpPr>
              <p:cNvPr id="1282" name="Google Shape;1282;p46"/>
              <p:cNvSpPr/>
              <p:nvPr/>
            </p:nvSpPr>
            <p:spPr>
              <a:xfrm>
                <a:off x="5796534" y="961596"/>
                <a:ext cx="306190" cy="412430"/>
              </a:xfrm>
              <a:custGeom>
                <a:avLst/>
                <a:gdLst/>
                <a:ahLst/>
                <a:cxnLst/>
                <a:rect l="l" t="t" r="r" b="b"/>
                <a:pathLst>
                  <a:path w="7479" h="10074" extrusionOk="0">
                    <a:moveTo>
                      <a:pt x="310" y="0"/>
                    </a:moveTo>
                    <a:cubicBezTo>
                      <a:pt x="167" y="0"/>
                      <a:pt x="1" y="119"/>
                      <a:pt x="1" y="286"/>
                    </a:cubicBezTo>
                    <a:lnTo>
                      <a:pt x="1" y="9788"/>
                    </a:lnTo>
                    <a:cubicBezTo>
                      <a:pt x="1" y="9883"/>
                      <a:pt x="48" y="9931"/>
                      <a:pt x="96" y="10002"/>
                    </a:cubicBezTo>
                    <a:cubicBezTo>
                      <a:pt x="167" y="10050"/>
                      <a:pt x="215" y="10074"/>
                      <a:pt x="310" y="10074"/>
                    </a:cubicBezTo>
                    <a:lnTo>
                      <a:pt x="7193" y="10074"/>
                    </a:lnTo>
                    <a:cubicBezTo>
                      <a:pt x="7264" y="10074"/>
                      <a:pt x="7335" y="10050"/>
                      <a:pt x="7383" y="10002"/>
                    </a:cubicBezTo>
                    <a:cubicBezTo>
                      <a:pt x="7455" y="9931"/>
                      <a:pt x="7478" y="9883"/>
                      <a:pt x="7478" y="9788"/>
                    </a:cubicBezTo>
                    <a:lnTo>
                      <a:pt x="7478" y="286"/>
                    </a:lnTo>
                    <a:cubicBezTo>
                      <a:pt x="7478" y="119"/>
                      <a:pt x="7335" y="0"/>
                      <a:pt x="7193" y="0"/>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6"/>
              <p:cNvSpPr/>
              <p:nvPr/>
            </p:nvSpPr>
            <p:spPr>
              <a:xfrm>
                <a:off x="5796534" y="961596"/>
                <a:ext cx="29313" cy="412430"/>
              </a:xfrm>
              <a:custGeom>
                <a:avLst/>
                <a:gdLst/>
                <a:ahLst/>
                <a:cxnLst/>
                <a:rect l="l" t="t" r="r" b="b"/>
                <a:pathLst>
                  <a:path w="716" h="10074" extrusionOk="0">
                    <a:moveTo>
                      <a:pt x="310" y="0"/>
                    </a:moveTo>
                    <a:cubicBezTo>
                      <a:pt x="167" y="0"/>
                      <a:pt x="1" y="119"/>
                      <a:pt x="1" y="286"/>
                    </a:cubicBezTo>
                    <a:lnTo>
                      <a:pt x="1" y="9788"/>
                    </a:lnTo>
                    <a:cubicBezTo>
                      <a:pt x="1" y="9883"/>
                      <a:pt x="48" y="9931"/>
                      <a:pt x="96" y="10002"/>
                    </a:cubicBezTo>
                    <a:cubicBezTo>
                      <a:pt x="167" y="10050"/>
                      <a:pt x="215" y="10074"/>
                      <a:pt x="310" y="10074"/>
                    </a:cubicBezTo>
                    <a:lnTo>
                      <a:pt x="715" y="10074"/>
                    </a:lnTo>
                    <a:cubicBezTo>
                      <a:pt x="644" y="10050"/>
                      <a:pt x="572" y="10026"/>
                      <a:pt x="525" y="10002"/>
                    </a:cubicBezTo>
                    <a:cubicBezTo>
                      <a:pt x="453" y="9931"/>
                      <a:pt x="429" y="9883"/>
                      <a:pt x="429" y="9788"/>
                    </a:cubicBezTo>
                    <a:lnTo>
                      <a:pt x="429" y="286"/>
                    </a:lnTo>
                    <a:cubicBezTo>
                      <a:pt x="429" y="143"/>
                      <a:pt x="548" y="0"/>
                      <a:pt x="715" y="0"/>
                    </a:cubicBezTo>
                    <a:close/>
                  </a:path>
                </a:pathLst>
              </a:custGeom>
              <a:solidFill>
                <a:srgbClr val="D8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6"/>
              <p:cNvSpPr/>
              <p:nvPr/>
            </p:nvSpPr>
            <p:spPr>
              <a:xfrm>
                <a:off x="5834568" y="1002536"/>
                <a:ext cx="229141" cy="88758"/>
              </a:xfrm>
              <a:custGeom>
                <a:avLst/>
                <a:gdLst/>
                <a:ahLst/>
                <a:cxnLst/>
                <a:rect l="l" t="t" r="r" b="b"/>
                <a:pathLst>
                  <a:path w="5597" h="2168" extrusionOk="0">
                    <a:moveTo>
                      <a:pt x="239" y="0"/>
                    </a:moveTo>
                    <a:cubicBezTo>
                      <a:pt x="119" y="0"/>
                      <a:pt x="0" y="119"/>
                      <a:pt x="0" y="238"/>
                    </a:cubicBezTo>
                    <a:lnTo>
                      <a:pt x="0" y="1929"/>
                    </a:lnTo>
                    <a:cubicBezTo>
                      <a:pt x="0" y="2048"/>
                      <a:pt x="119" y="2167"/>
                      <a:pt x="239" y="2167"/>
                    </a:cubicBezTo>
                    <a:lnTo>
                      <a:pt x="5359" y="2167"/>
                    </a:lnTo>
                    <a:cubicBezTo>
                      <a:pt x="5502" y="2167"/>
                      <a:pt x="5597" y="2096"/>
                      <a:pt x="5597" y="1929"/>
                    </a:cubicBezTo>
                    <a:lnTo>
                      <a:pt x="5597" y="238"/>
                    </a:lnTo>
                    <a:cubicBezTo>
                      <a:pt x="5597" y="119"/>
                      <a:pt x="5478" y="0"/>
                      <a:pt x="5359" y="0"/>
                    </a:cubicBezTo>
                    <a:close/>
                  </a:path>
                </a:pathLst>
              </a:custGeom>
              <a:solidFill>
                <a:srgbClr val="707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6"/>
              <p:cNvSpPr/>
              <p:nvPr/>
            </p:nvSpPr>
            <p:spPr>
              <a:xfrm>
                <a:off x="5834568" y="1003518"/>
                <a:ext cx="26365" cy="87775"/>
              </a:xfrm>
              <a:custGeom>
                <a:avLst/>
                <a:gdLst/>
                <a:ahLst/>
                <a:cxnLst/>
                <a:rect l="l" t="t" r="r" b="b"/>
                <a:pathLst>
                  <a:path w="644" h="2144" extrusionOk="0">
                    <a:moveTo>
                      <a:pt x="239" y="0"/>
                    </a:moveTo>
                    <a:cubicBezTo>
                      <a:pt x="119" y="0"/>
                      <a:pt x="0" y="119"/>
                      <a:pt x="0" y="238"/>
                    </a:cubicBezTo>
                    <a:lnTo>
                      <a:pt x="0" y="1905"/>
                    </a:lnTo>
                    <a:cubicBezTo>
                      <a:pt x="0" y="2024"/>
                      <a:pt x="119" y="2143"/>
                      <a:pt x="239" y="2143"/>
                    </a:cubicBezTo>
                    <a:lnTo>
                      <a:pt x="643" y="2143"/>
                    </a:lnTo>
                    <a:cubicBezTo>
                      <a:pt x="524" y="2143"/>
                      <a:pt x="429" y="2072"/>
                      <a:pt x="429" y="1905"/>
                    </a:cubicBezTo>
                    <a:lnTo>
                      <a:pt x="429" y="238"/>
                    </a:lnTo>
                    <a:cubicBezTo>
                      <a:pt x="429" y="119"/>
                      <a:pt x="524" y="0"/>
                      <a:pt x="643" y="0"/>
                    </a:cubicBezTo>
                    <a:close/>
                  </a:path>
                </a:pathLst>
              </a:custGeom>
              <a:solidFill>
                <a:srgbClr val="5B5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6"/>
              <p:cNvSpPr/>
              <p:nvPr/>
            </p:nvSpPr>
            <p:spPr>
              <a:xfrm>
                <a:off x="5850166" y="1127321"/>
                <a:ext cx="43929" cy="43929"/>
              </a:xfrm>
              <a:custGeom>
                <a:avLst/>
                <a:gdLst/>
                <a:ahLst/>
                <a:cxnLst/>
                <a:rect l="l" t="t" r="r" b="b"/>
                <a:pathLst>
                  <a:path w="1073" h="1073" extrusionOk="0">
                    <a:moveTo>
                      <a:pt x="239" y="1"/>
                    </a:moveTo>
                    <a:cubicBezTo>
                      <a:pt x="119" y="1"/>
                      <a:pt x="0" y="120"/>
                      <a:pt x="0" y="239"/>
                    </a:cubicBezTo>
                    <a:lnTo>
                      <a:pt x="0" y="834"/>
                    </a:lnTo>
                    <a:cubicBezTo>
                      <a:pt x="0" y="953"/>
                      <a:pt x="119" y="1072"/>
                      <a:pt x="239" y="1072"/>
                    </a:cubicBezTo>
                    <a:lnTo>
                      <a:pt x="834" y="1072"/>
                    </a:lnTo>
                    <a:cubicBezTo>
                      <a:pt x="1001" y="1072"/>
                      <a:pt x="1072" y="953"/>
                      <a:pt x="1072" y="834"/>
                    </a:cubicBezTo>
                    <a:lnTo>
                      <a:pt x="1072" y="239"/>
                    </a:lnTo>
                    <a:cubicBezTo>
                      <a:pt x="1072" y="120"/>
                      <a:pt x="953"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6"/>
              <p:cNvSpPr/>
              <p:nvPr/>
            </p:nvSpPr>
            <p:spPr>
              <a:xfrm>
                <a:off x="5850166" y="1125356"/>
                <a:ext cx="26365" cy="44379"/>
              </a:xfrm>
              <a:custGeom>
                <a:avLst/>
                <a:gdLst/>
                <a:ahLst/>
                <a:cxnLst/>
                <a:rect l="l" t="t" r="r" b="b"/>
                <a:pathLst>
                  <a:path w="644" h="1084" extrusionOk="0">
                    <a:moveTo>
                      <a:pt x="239" y="1"/>
                    </a:moveTo>
                    <a:cubicBezTo>
                      <a:pt x="119" y="1"/>
                      <a:pt x="0" y="120"/>
                      <a:pt x="0" y="239"/>
                    </a:cubicBezTo>
                    <a:lnTo>
                      <a:pt x="0" y="834"/>
                    </a:lnTo>
                    <a:cubicBezTo>
                      <a:pt x="0" y="954"/>
                      <a:pt x="119" y="1073"/>
                      <a:pt x="239" y="1073"/>
                    </a:cubicBezTo>
                    <a:lnTo>
                      <a:pt x="537" y="1073"/>
                    </a:lnTo>
                    <a:cubicBezTo>
                      <a:pt x="462" y="1042"/>
                      <a:pt x="405" y="950"/>
                      <a:pt x="405" y="834"/>
                    </a:cubicBezTo>
                    <a:lnTo>
                      <a:pt x="405" y="239"/>
                    </a:lnTo>
                    <a:cubicBezTo>
                      <a:pt x="405" y="120"/>
                      <a:pt x="524" y="1"/>
                      <a:pt x="643" y="1"/>
                    </a:cubicBezTo>
                    <a:close/>
                    <a:moveTo>
                      <a:pt x="537" y="1073"/>
                    </a:moveTo>
                    <a:cubicBezTo>
                      <a:pt x="554" y="1079"/>
                      <a:pt x="572" y="1083"/>
                      <a:pt x="590" y="1083"/>
                    </a:cubicBezTo>
                    <a:cubicBezTo>
                      <a:pt x="607" y="1083"/>
                      <a:pt x="625" y="1080"/>
                      <a:pt x="643" y="1073"/>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6"/>
              <p:cNvSpPr/>
              <p:nvPr/>
            </p:nvSpPr>
            <p:spPr>
              <a:xfrm>
                <a:off x="6005165" y="1203387"/>
                <a:ext cx="44911" cy="123843"/>
              </a:xfrm>
              <a:custGeom>
                <a:avLst/>
                <a:gdLst/>
                <a:ahLst/>
                <a:cxnLst/>
                <a:rect l="l" t="t" r="r" b="b"/>
                <a:pathLst>
                  <a:path w="1097" h="3025" extrusionOk="0">
                    <a:moveTo>
                      <a:pt x="311" y="0"/>
                    </a:moveTo>
                    <a:cubicBezTo>
                      <a:pt x="144" y="0"/>
                      <a:pt x="1" y="119"/>
                      <a:pt x="1" y="310"/>
                    </a:cubicBezTo>
                    <a:lnTo>
                      <a:pt x="1" y="2715"/>
                    </a:lnTo>
                    <a:cubicBezTo>
                      <a:pt x="1" y="2786"/>
                      <a:pt x="25" y="2834"/>
                      <a:pt x="72" y="2905"/>
                    </a:cubicBezTo>
                    <a:cubicBezTo>
                      <a:pt x="96" y="2929"/>
                      <a:pt x="144" y="3025"/>
                      <a:pt x="311" y="3025"/>
                    </a:cubicBezTo>
                    <a:lnTo>
                      <a:pt x="811" y="3025"/>
                    </a:lnTo>
                    <a:cubicBezTo>
                      <a:pt x="906" y="3025"/>
                      <a:pt x="977" y="2977"/>
                      <a:pt x="1049" y="2905"/>
                    </a:cubicBezTo>
                    <a:cubicBezTo>
                      <a:pt x="1073" y="2834"/>
                      <a:pt x="1096" y="2786"/>
                      <a:pt x="1096" y="2715"/>
                    </a:cubicBezTo>
                    <a:lnTo>
                      <a:pt x="1096" y="310"/>
                    </a:lnTo>
                    <a:cubicBezTo>
                      <a:pt x="1073" y="167"/>
                      <a:pt x="953"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6"/>
              <p:cNvSpPr/>
              <p:nvPr/>
            </p:nvSpPr>
            <p:spPr>
              <a:xfrm>
                <a:off x="6005165" y="1203387"/>
                <a:ext cx="29313" cy="123843"/>
              </a:xfrm>
              <a:custGeom>
                <a:avLst/>
                <a:gdLst/>
                <a:ahLst/>
                <a:cxnLst/>
                <a:rect l="l" t="t" r="r" b="b"/>
                <a:pathLst>
                  <a:path w="716" h="3025" extrusionOk="0">
                    <a:moveTo>
                      <a:pt x="311" y="0"/>
                    </a:moveTo>
                    <a:cubicBezTo>
                      <a:pt x="144" y="0"/>
                      <a:pt x="1" y="119"/>
                      <a:pt x="1" y="310"/>
                    </a:cubicBezTo>
                    <a:lnTo>
                      <a:pt x="1" y="2715"/>
                    </a:lnTo>
                    <a:cubicBezTo>
                      <a:pt x="1" y="2858"/>
                      <a:pt x="120" y="3025"/>
                      <a:pt x="311" y="3025"/>
                    </a:cubicBezTo>
                    <a:lnTo>
                      <a:pt x="715" y="3025"/>
                    </a:lnTo>
                    <a:cubicBezTo>
                      <a:pt x="525" y="3025"/>
                      <a:pt x="382" y="2858"/>
                      <a:pt x="382" y="2715"/>
                    </a:cubicBezTo>
                    <a:lnTo>
                      <a:pt x="382" y="310"/>
                    </a:lnTo>
                    <a:cubicBezTo>
                      <a:pt x="382" y="167"/>
                      <a:pt x="501" y="0"/>
                      <a:pt x="692" y="0"/>
                    </a:cubicBezTo>
                    <a:close/>
                  </a:path>
                </a:pathLst>
              </a:custGeom>
              <a:solidFill>
                <a:srgbClr val="CC9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6"/>
              <p:cNvSpPr/>
              <p:nvPr/>
            </p:nvSpPr>
            <p:spPr>
              <a:xfrm>
                <a:off x="6040291" y="1212149"/>
                <a:ext cx="160894" cy="160894"/>
              </a:xfrm>
              <a:custGeom>
                <a:avLst/>
                <a:gdLst/>
                <a:ahLst/>
                <a:cxnLst/>
                <a:rect l="l" t="t" r="r" b="b"/>
                <a:pathLst>
                  <a:path w="3930" h="3930" extrusionOk="0">
                    <a:moveTo>
                      <a:pt x="1977" y="0"/>
                    </a:moveTo>
                    <a:cubicBezTo>
                      <a:pt x="858" y="0"/>
                      <a:pt x="0" y="905"/>
                      <a:pt x="0" y="1977"/>
                    </a:cubicBezTo>
                    <a:cubicBezTo>
                      <a:pt x="0" y="3072"/>
                      <a:pt x="905" y="3930"/>
                      <a:pt x="1977" y="3930"/>
                    </a:cubicBezTo>
                    <a:cubicBezTo>
                      <a:pt x="3072" y="3930"/>
                      <a:pt x="3930" y="3049"/>
                      <a:pt x="3930" y="1977"/>
                    </a:cubicBezTo>
                    <a:cubicBezTo>
                      <a:pt x="3930" y="905"/>
                      <a:pt x="3072" y="24"/>
                      <a:pt x="19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6"/>
              <p:cNvSpPr/>
              <p:nvPr/>
            </p:nvSpPr>
            <p:spPr>
              <a:xfrm>
                <a:off x="6040291" y="1212149"/>
                <a:ext cx="88758" cy="160894"/>
              </a:xfrm>
              <a:custGeom>
                <a:avLst/>
                <a:gdLst/>
                <a:ahLst/>
                <a:cxnLst/>
                <a:rect l="l" t="t" r="r" b="b"/>
                <a:pathLst>
                  <a:path w="2168" h="3930" extrusionOk="0">
                    <a:moveTo>
                      <a:pt x="1977" y="0"/>
                    </a:moveTo>
                    <a:cubicBezTo>
                      <a:pt x="905" y="0"/>
                      <a:pt x="0" y="858"/>
                      <a:pt x="0" y="1977"/>
                    </a:cubicBezTo>
                    <a:cubicBezTo>
                      <a:pt x="0" y="3072"/>
                      <a:pt x="858" y="3930"/>
                      <a:pt x="1977" y="3930"/>
                    </a:cubicBezTo>
                    <a:lnTo>
                      <a:pt x="2167" y="3930"/>
                    </a:lnTo>
                    <a:cubicBezTo>
                      <a:pt x="1191" y="3835"/>
                      <a:pt x="429" y="3001"/>
                      <a:pt x="429" y="1977"/>
                    </a:cubicBezTo>
                    <a:cubicBezTo>
                      <a:pt x="429" y="953"/>
                      <a:pt x="1191" y="119"/>
                      <a:pt x="2167"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6"/>
              <p:cNvSpPr/>
              <p:nvPr/>
            </p:nvSpPr>
            <p:spPr>
              <a:xfrm>
                <a:off x="6066616" y="1237490"/>
                <a:ext cx="109228" cy="110210"/>
              </a:xfrm>
              <a:custGeom>
                <a:avLst/>
                <a:gdLst/>
                <a:ahLst/>
                <a:cxnLst/>
                <a:rect l="l" t="t" r="r" b="b"/>
                <a:pathLst>
                  <a:path w="2668" h="2692" extrusionOk="0">
                    <a:moveTo>
                      <a:pt x="1334" y="1"/>
                    </a:moveTo>
                    <a:cubicBezTo>
                      <a:pt x="596" y="1"/>
                      <a:pt x="0" y="596"/>
                      <a:pt x="0" y="1358"/>
                    </a:cubicBezTo>
                    <a:cubicBezTo>
                      <a:pt x="0" y="2096"/>
                      <a:pt x="596" y="2692"/>
                      <a:pt x="1334" y="2692"/>
                    </a:cubicBezTo>
                    <a:cubicBezTo>
                      <a:pt x="2072" y="2692"/>
                      <a:pt x="2667" y="2096"/>
                      <a:pt x="2667" y="1358"/>
                    </a:cubicBezTo>
                    <a:cubicBezTo>
                      <a:pt x="2667" y="644"/>
                      <a:pt x="2072" y="48"/>
                      <a:pt x="1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6"/>
              <p:cNvSpPr/>
              <p:nvPr/>
            </p:nvSpPr>
            <p:spPr>
              <a:xfrm>
                <a:off x="6065633" y="1237490"/>
                <a:ext cx="63416" cy="110210"/>
              </a:xfrm>
              <a:custGeom>
                <a:avLst/>
                <a:gdLst/>
                <a:ahLst/>
                <a:cxnLst/>
                <a:rect l="l" t="t" r="r" b="b"/>
                <a:pathLst>
                  <a:path w="1549" h="2692" extrusionOk="0">
                    <a:moveTo>
                      <a:pt x="1358" y="1"/>
                    </a:moveTo>
                    <a:cubicBezTo>
                      <a:pt x="596" y="1"/>
                      <a:pt x="0" y="596"/>
                      <a:pt x="0" y="1358"/>
                    </a:cubicBezTo>
                    <a:cubicBezTo>
                      <a:pt x="0" y="2096"/>
                      <a:pt x="596" y="2692"/>
                      <a:pt x="1358" y="2692"/>
                    </a:cubicBezTo>
                    <a:cubicBezTo>
                      <a:pt x="1405" y="2692"/>
                      <a:pt x="1501" y="2692"/>
                      <a:pt x="1548" y="2668"/>
                    </a:cubicBezTo>
                    <a:cubicBezTo>
                      <a:pt x="929" y="2596"/>
                      <a:pt x="429" y="2025"/>
                      <a:pt x="429" y="1358"/>
                    </a:cubicBezTo>
                    <a:cubicBezTo>
                      <a:pt x="429" y="691"/>
                      <a:pt x="905" y="120"/>
                      <a:pt x="1548" y="48"/>
                    </a:cubicBezTo>
                    <a:cubicBezTo>
                      <a:pt x="1501" y="48"/>
                      <a:pt x="1429" y="1"/>
                      <a:pt x="13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6"/>
              <p:cNvSpPr/>
              <p:nvPr/>
            </p:nvSpPr>
            <p:spPr>
              <a:xfrm>
                <a:off x="6099736" y="1256036"/>
                <a:ext cx="42946" cy="74101"/>
              </a:xfrm>
              <a:custGeom>
                <a:avLst/>
                <a:gdLst/>
                <a:ahLst/>
                <a:cxnLst/>
                <a:rect l="l" t="t" r="r" b="b"/>
                <a:pathLst>
                  <a:path w="1049" h="1810" extrusionOk="0">
                    <a:moveTo>
                      <a:pt x="501" y="381"/>
                    </a:moveTo>
                    <a:lnTo>
                      <a:pt x="501" y="715"/>
                    </a:lnTo>
                    <a:cubicBezTo>
                      <a:pt x="334" y="667"/>
                      <a:pt x="311" y="619"/>
                      <a:pt x="311" y="548"/>
                    </a:cubicBezTo>
                    <a:cubicBezTo>
                      <a:pt x="311" y="453"/>
                      <a:pt x="406" y="381"/>
                      <a:pt x="501" y="381"/>
                    </a:cubicBezTo>
                    <a:close/>
                    <a:moveTo>
                      <a:pt x="596" y="1072"/>
                    </a:moveTo>
                    <a:cubicBezTo>
                      <a:pt x="763" y="1143"/>
                      <a:pt x="787" y="1191"/>
                      <a:pt x="787" y="1286"/>
                    </a:cubicBezTo>
                    <a:cubicBezTo>
                      <a:pt x="787" y="1381"/>
                      <a:pt x="692" y="1429"/>
                      <a:pt x="596" y="1453"/>
                    </a:cubicBezTo>
                    <a:lnTo>
                      <a:pt x="596" y="1072"/>
                    </a:lnTo>
                    <a:close/>
                    <a:moveTo>
                      <a:pt x="572" y="0"/>
                    </a:moveTo>
                    <a:cubicBezTo>
                      <a:pt x="525" y="0"/>
                      <a:pt x="501" y="24"/>
                      <a:pt x="501" y="72"/>
                    </a:cubicBezTo>
                    <a:lnTo>
                      <a:pt x="501" y="143"/>
                    </a:lnTo>
                    <a:cubicBezTo>
                      <a:pt x="215" y="214"/>
                      <a:pt x="49" y="333"/>
                      <a:pt x="49" y="595"/>
                    </a:cubicBezTo>
                    <a:cubicBezTo>
                      <a:pt x="49" y="857"/>
                      <a:pt x="287" y="953"/>
                      <a:pt x="501" y="1048"/>
                    </a:cubicBezTo>
                    <a:lnTo>
                      <a:pt x="501" y="1500"/>
                    </a:lnTo>
                    <a:cubicBezTo>
                      <a:pt x="382" y="1453"/>
                      <a:pt x="311" y="1429"/>
                      <a:pt x="191" y="1334"/>
                    </a:cubicBezTo>
                    <a:cubicBezTo>
                      <a:pt x="162" y="1324"/>
                      <a:pt x="140" y="1318"/>
                      <a:pt x="122" y="1318"/>
                    </a:cubicBezTo>
                    <a:cubicBezTo>
                      <a:pt x="96" y="1318"/>
                      <a:pt x="76" y="1330"/>
                      <a:pt x="49" y="1357"/>
                    </a:cubicBezTo>
                    <a:cubicBezTo>
                      <a:pt x="49" y="1405"/>
                      <a:pt x="1" y="1429"/>
                      <a:pt x="1" y="1453"/>
                    </a:cubicBezTo>
                    <a:cubicBezTo>
                      <a:pt x="1" y="1572"/>
                      <a:pt x="215" y="1739"/>
                      <a:pt x="501" y="1739"/>
                    </a:cubicBezTo>
                    <a:lnTo>
                      <a:pt x="453" y="1739"/>
                    </a:lnTo>
                    <a:lnTo>
                      <a:pt x="453" y="1762"/>
                    </a:lnTo>
                    <a:cubicBezTo>
                      <a:pt x="453" y="1786"/>
                      <a:pt x="525" y="1810"/>
                      <a:pt x="549" y="1810"/>
                    </a:cubicBezTo>
                    <a:cubicBezTo>
                      <a:pt x="596" y="1810"/>
                      <a:pt x="644" y="1786"/>
                      <a:pt x="644" y="1762"/>
                    </a:cubicBezTo>
                    <a:lnTo>
                      <a:pt x="644" y="1691"/>
                    </a:lnTo>
                    <a:cubicBezTo>
                      <a:pt x="882" y="1667"/>
                      <a:pt x="1049" y="1524"/>
                      <a:pt x="1049" y="1215"/>
                    </a:cubicBezTo>
                    <a:cubicBezTo>
                      <a:pt x="1049" y="953"/>
                      <a:pt x="882" y="834"/>
                      <a:pt x="644" y="738"/>
                    </a:cubicBezTo>
                    <a:lnTo>
                      <a:pt x="644" y="357"/>
                    </a:lnTo>
                    <a:cubicBezTo>
                      <a:pt x="787" y="381"/>
                      <a:pt x="834" y="453"/>
                      <a:pt x="906" y="453"/>
                    </a:cubicBezTo>
                    <a:cubicBezTo>
                      <a:pt x="954" y="453"/>
                      <a:pt x="1025" y="381"/>
                      <a:pt x="1025" y="333"/>
                    </a:cubicBezTo>
                    <a:cubicBezTo>
                      <a:pt x="1049" y="238"/>
                      <a:pt x="1025" y="167"/>
                      <a:pt x="906" y="143"/>
                    </a:cubicBezTo>
                    <a:cubicBezTo>
                      <a:pt x="811" y="119"/>
                      <a:pt x="715" y="119"/>
                      <a:pt x="668" y="119"/>
                    </a:cubicBezTo>
                    <a:lnTo>
                      <a:pt x="668" y="72"/>
                    </a:lnTo>
                    <a:cubicBezTo>
                      <a:pt x="668" y="24"/>
                      <a:pt x="596" y="0"/>
                      <a:pt x="572" y="0"/>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6"/>
              <p:cNvSpPr/>
              <p:nvPr/>
            </p:nvSpPr>
            <p:spPr>
              <a:xfrm>
                <a:off x="5928156" y="1127321"/>
                <a:ext cx="43929" cy="43929"/>
              </a:xfrm>
              <a:custGeom>
                <a:avLst/>
                <a:gdLst/>
                <a:ahLst/>
                <a:cxnLst/>
                <a:rect l="l" t="t" r="r" b="b"/>
                <a:pathLst>
                  <a:path w="1073" h="1073" extrusionOk="0">
                    <a:moveTo>
                      <a:pt x="239" y="1"/>
                    </a:moveTo>
                    <a:cubicBezTo>
                      <a:pt x="120" y="1"/>
                      <a:pt x="1" y="120"/>
                      <a:pt x="1" y="239"/>
                    </a:cubicBezTo>
                    <a:lnTo>
                      <a:pt x="1" y="834"/>
                    </a:lnTo>
                    <a:cubicBezTo>
                      <a:pt x="1" y="953"/>
                      <a:pt x="120" y="1072"/>
                      <a:pt x="239" y="1072"/>
                    </a:cubicBezTo>
                    <a:lnTo>
                      <a:pt x="834" y="1072"/>
                    </a:lnTo>
                    <a:cubicBezTo>
                      <a:pt x="953" y="1072"/>
                      <a:pt x="1072" y="953"/>
                      <a:pt x="1072" y="834"/>
                    </a:cubicBezTo>
                    <a:lnTo>
                      <a:pt x="1072" y="239"/>
                    </a:lnTo>
                    <a:cubicBezTo>
                      <a:pt x="1072" y="120"/>
                      <a:pt x="953"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6"/>
              <p:cNvSpPr/>
              <p:nvPr/>
            </p:nvSpPr>
            <p:spPr>
              <a:xfrm>
                <a:off x="5928156" y="1125356"/>
                <a:ext cx="25383" cy="44379"/>
              </a:xfrm>
              <a:custGeom>
                <a:avLst/>
                <a:gdLst/>
                <a:ahLst/>
                <a:cxnLst/>
                <a:rect l="l" t="t" r="r" b="b"/>
                <a:pathLst>
                  <a:path w="620" h="1084" extrusionOk="0">
                    <a:moveTo>
                      <a:pt x="239" y="1"/>
                    </a:moveTo>
                    <a:cubicBezTo>
                      <a:pt x="120" y="1"/>
                      <a:pt x="1" y="120"/>
                      <a:pt x="1" y="239"/>
                    </a:cubicBezTo>
                    <a:lnTo>
                      <a:pt x="1" y="834"/>
                    </a:lnTo>
                    <a:cubicBezTo>
                      <a:pt x="1" y="954"/>
                      <a:pt x="120" y="1073"/>
                      <a:pt x="239" y="1073"/>
                    </a:cubicBezTo>
                    <a:lnTo>
                      <a:pt x="508" y="1073"/>
                    </a:lnTo>
                    <a:cubicBezTo>
                      <a:pt x="440" y="1042"/>
                      <a:pt x="405" y="950"/>
                      <a:pt x="405" y="834"/>
                    </a:cubicBezTo>
                    <a:lnTo>
                      <a:pt x="405" y="239"/>
                    </a:lnTo>
                    <a:cubicBezTo>
                      <a:pt x="405" y="120"/>
                      <a:pt x="524" y="1"/>
                      <a:pt x="620" y="1"/>
                    </a:cubicBezTo>
                    <a:close/>
                    <a:moveTo>
                      <a:pt x="508" y="1073"/>
                    </a:moveTo>
                    <a:cubicBezTo>
                      <a:pt x="524" y="1079"/>
                      <a:pt x="541" y="1083"/>
                      <a:pt x="560" y="1083"/>
                    </a:cubicBezTo>
                    <a:cubicBezTo>
                      <a:pt x="578" y="1083"/>
                      <a:pt x="598" y="1080"/>
                      <a:pt x="620" y="1073"/>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6"/>
              <p:cNvSpPr/>
              <p:nvPr/>
            </p:nvSpPr>
            <p:spPr>
              <a:xfrm>
                <a:off x="6005165" y="1127321"/>
                <a:ext cx="43929" cy="43929"/>
              </a:xfrm>
              <a:custGeom>
                <a:avLst/>
                <a:gdLst/>
                <a:ahLst/>
                <a:cxnLst/>
                <a:rect l="l" t="t" r="r" b="b"/>
                <a:pathLst>
                  <a:path w="1073" h="1073" extrusionOk="0">
                    <a:moveTo>
                      <a:pt x="239" y="1"/>
                    </a:moveTo>
                    <a:cubicBezTo>
                      <a:pt x="120" y="1"/>
                      <a:pt x="1" y="120"/>
                      <a:pt x="1" y="239"/>
                    </a:cubicBezTo>
                    <a:lnTo>
                      <a:pt x="1" y="834"/>
                    </a:lnTo>
                    <a:cubicBezTo>
                      <a:pt x="1" y="953"/>
                      <a:pt x="120" y="1072"/>
                      <a:pt x="239" y="1072"/>
                    </a:cubicBezTo>
                    <a:lnTo>
                      <a:pt x="834" y="1072"/>
                    </a:lnTo>
                    <a:cubicBezTo>
                      <a:pt x="953" y="1072"/>
                      <a:pt x="1073" y="953"/>
                      <a:pt x="1073" y="834"/>
                    </a:cubicBezTo>
                    <a:lnTo>
                      <a:pt x="1073" y="239"/>
                    </a:lnTo>
                    <a:cubicBezTo>
                      <a:pt x="1073" y="120"/>
                      <a:pt x="953"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6"/>
              <p:cNvSpPr/>
              <p:nvPr/>
            </p:nvSpPr>
            <p:spPr>
              <a:xfrm>
                <a:off x="6005165" y="1125356"/>
                <a:ext cx="25424" cy="44379"/>
              </a:xfrm>
              <a:custGeom>
                <a:avLst/>
                <a:gdLst/>
                <a:ahLst/>
                <a:cxnLst/>
                <a:rect l="l" t="t" r="r" b="b"/>
                <a:pathLst>
                  <a:path w="621" h="1084" extrusionOk="0">
                    <a:moveTo>
                      <a:pt x="239" y="1"/>
                    </a:moveTo>
                    <a:cubicBezTo>
                      <a:pt x="120" y="1"/>
                      <a:pt x="1" y="120"/>
                      <a:pt x="1" y="239"/>
                    </a:cubicBezTo>
                    <a:lnTo>
                      <a:pt x="1" y="834"/>
                    </a:lnTo>
                    <a:cubicBezTo>
                      <a:pt x="1" y="954"/>
                      <a:pt x="120" y="1073"/>
                      <a:pt x="239" y="1073"/>
                    </a:cubicBezTo>
                    <a:lnTo>
                      <a:pt x="513" y="1073"/>
                    </a:lnTo>
                    <a:cubicBezTo>
                      <a:pt x="439" y="1042"/>
                      <a:pt x="382" y="950"/>
                      <a:pt x="382" y="834"/>
                    </a:cubicBezTo>
                    <a:lnTo>
                      <a:pt x="382" y="239"/>
                    </a:lnTo>
                    <a:cubicBezTo>
                      <a:pt x="382" y="120"/>
                      <a:pt x="501" y="1"/>
                      <a:pt x="620" y="1"/>
                    </a:cubicBezTo>
                    <a:close/>
                    <a:moveTo>
                      <a:pt x="513" y="1073"/>
                    </a:moveTo>
                    <a:cubicBezTo>
                      <a:pt x="530" y="1079"/>
                      <a:pt x="548" y="1083"/>
                      <a:pt x="567" y="1083"/>
                    </a:cubicBezTo>
                    <a:cubicBezTo>
                      <a:pt x="584" y="1083"/>
                      <a:pt x="602" y="1080"/>
                      <a:pt x="620" y="1073"/>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6"/>
              <p:cNvSpPr/>
              <p:nvPr/>
            </p:nvSpPr>
            <p:spPr>
              <a:xfrm>
                <a:off x="5850166" y="1204329"/>
                <a:ext cx="43929" cy="44911"/>
              </a:xfrm>
              <a:custGeom>
                <a:avLst/>
                <a:gdLst/>
                <a:ahLst/>
                <a:cxnLst/>
                <a:rect l="l" t="t" r="r" b="b"/>
                <a:pathLst>
                  <a:path w="1073" h="1097" extrusionOk="0">
                    <a:moveTo>
                      <a:pt x="239" y="1"/>
                    </a:moveTo>
                    <a:cubicBezTo>
                      <a:pt x="119" y="1"/>
                      <a:pt x="0" y="120"/>
                      <a:pt x="0" y="239"/>
                    </a:cubicBezTo>
                    <a:lnTo>
                      <a:pt x="0" y="834"/>
                    </a:lnTo>
                    <a:cubicBezTo>
                      <a:pt x="0" y="977"/>
                      <a:pt x="119" y="1096"/>
                      <a:pt x="239" y="1096"/>
                    </a:cubicBezTo>
                    <a:lnTo>
                      <a:pt x="834" y="1096"/>
                    </a:lnTo>
                    <a:cubicBezTo>
                      <a:pt x="1001" y="1096"/>
                      <a:pt x="1072" y="977"/>
                      <a:pt x="1072" y="834"/>
                    </a:cubicBezTo>
                    <a:lnTo>
                      <a:pt x="1072" y="239"/>
                    </a:lnTo>
                    <a:cubicBezTo>
                      <a:pt x="1072" y="120"/>
                      <a:pt x="953"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6"/>
              <p:cNvSpPr/>
              <p:nvPr/>
            </p:nvSpPr>
            <p:spPr>
              <a:xfrm>
                <a:off x="5850166" y="1205312"/>
                <a:ext cx="26365" cy="43929"/>
              </a:xfrm>
              <a:custGeom>
                <a:avLst/>
                <a:gdLst/>
                <a:ahLst/>
                <a:cxnLst/>
                <a:rect l="l" t="t" r="r" b="b"/>
                <a:pathLst>
                  <a:path w="644" h="1073" extrusionOk="0">
                    <a:moveTo>
                      <a:pt x="239" y="1"/>
                    </a:moveTo>
                    <a:cubicBezTo>
                      <a:pt x="119" y="1"/>
                      <a:pt x="0" y="120"/>
                      <a:pt x="0" y="239"/>
                    </a:cubicBezTo>
                    <a:lnTo>
                      <a:pt x="0" y="834"/>
                    </a:lnTo>
                    <a:cubicBezTo>
                      <a:pt x="0" y="953"/>
                      <a:pt x="119" y="1072"/>
                      <a:pt x="239" y="1072"/>
                    </a:cubicBezTo>
                    <a:lnTo>
                      <a:pt x="643" y="1072"/>
                    </a:lnTo>
                    <a:cubicBezTo>
                      <a:pt x="524" y="1072"/>
                      <a:pt x="405" y="953"/>
                      <a:pt x="405" y="834"/>
                    </a:cubicBezTo>
                    <a:lnTo>
                      <a:pt x="405" y="239"/>
                    </a:lnTo>
                    <a:cubicBezTo>
                      <a:pt x="405" y="120"/>
                      <a:pt x="524" y="1"/>
                      <a:pt x="643" y="1"/>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6"/>
              <p:cNvSpPr/>
              <p:nvPr/>
            </p:nvSpPr>
            <p:spPr>
              <a:xfrm>
                <a:off x="5928156" y="1204329"/>
                <a:ext cx="43929" cy="44911"/>
              </a:xfrm>
              <a:custGeom>
                <a:avLst/>
                <a:gdLst/>
                <a:ahLst/>
                <a:cxnLst/>
                <a:rect l="l" t="t" r="r" b="b"/>
                <a:pathLst>
                  <a:path w="1073" h="1097" extrusionOk="0">
                    <a:moveTo>
                      <a:pt x="239" y="1"/>
                    </a:moveTo>
                    <a:cubicBezTo>
                      <a:pt x="120" y="1"/>
                      <a:pt x="1" y="120"/>
                      <a:pt x="1" y="239"/>
                    </a:cubicBezTo>
                    <a:lnTo>
                      <a:pt x="1" y="834"/>
                    </a:lnTo>
                    <a:cubicBezTo>
                      <a:pt x="1" y="977"/>
                      <a:pt x="120" y="1096"/>
                      <a:pt x="239" y="1096"/>
                    </a:cubicBezTo>
                    <a:lnTo>
                      <a:pt x="834" y="1096"/>
                    </a:lnTo>
                    <a:cubicBezTo>
                      <a:pt x="953" y="1096"/>
                      <a:pt x="1072" y="977"/>
                      <a:pt x="1072" y="834"/>
                    </a:cubicBezTo>
                    <a:lnTo>
                      <a:pt x="1072" y="239"/>
                    </a:lnTo>
                    <a:cubicBezTo>
                      <a:pt x="1072" y="120"/>
                      <a:pt x="953"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6"/>
              <p:cNvSpPr/>
              <p:nvPr/>
            </p:nvSpPr>
            <p:spPr>
              <a:xfrm>
                <a:off x="5928156" y="1205312"/>
                <a:ext cx="25383" cy="43929"/>
              </a:xfrm>
              <a:custGeom>
                <a:avLst/>
                <a:gdLst/>
                <a:ahLst/>
                <a:cxnLst/>
                <a:rect l="l" t="t" r="r" b="b"/>
                <a:pathLst>
                  <a:path w="620" h="1073" extrusionOk="0">
                    <a:moveTo>
                      <a:pt x="239" y="1"/>
                    </a:moveTo>
                    <a:cubicBezTo>
                      <a:pt x="120" y="1"/>
                      <a:pt x="1" y="120"/>
                      <a:pt x="1" y="239"/>
                    </a:cubicBezTo>
                    <a:lnTo>
                      <a:pt x="1" y="834"/>
                    </a:lnTo>
                    <a:cubicBezTo>
                      <a:pt x="1" y="953"/>
                      <a:pt x="120" y="1072"/>
                      <a:pt x="239" y="1072"/>
                    </a:cubicBezTo>
                    <a:lnTo>
                      <a:pt x="620" y="1072"/>
                    </a:lnTo>
                    <a:cubicBezTo>
                      <a:pt x="477" y="1072"/>
                      <a:pt x="405" y="953"/>
                      <a:pt x="405" y="834"/>
                    </a:cubicBezTo>
                    <a:lnTo>
                      <a:pt x="405" y="239"/>
                    </a:lnTo>
                    <a:cubicBezTo>
                      <a:pt x="405" y="120"/>
                      <a:pt x="524" y="1"/>
                      <a:pt x="620" y="1"/>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6"/>
              <p:cNvSpPr/>
              <p:nvPr/>
            </p:nvSpPr>
            <p:spPr>
              <a:xfrm>
                <a:off x="5850166" y="1282361"/>
                <a:ext cx="43929" cy="44870"/>
              </a:xfrm>
              <a:custGeom>
                <a:avLst/>
                <a:gdLst/>
                <a:ahLst/>
                <a:cxnLst/>
                <a:rect l="l" t="t" r="r" b="b"/>
                <a:pathLst>
                  <a:path w="1073" h="1096" extrusionOk="0">
                    <a:moveTo>
                      <a:pt x="239" y="0"/>
                    </a:moveTo>
                    <a:cubicBezTo>
                      <a:pt x="119" y="0"/>
                      <a:pt x="0" y="119"/>
                      <a:pt x="0" y="262"/>
                    </a:cubicBezTo>
                    <a:lnTo>
                      <a:pt x="0" y="857"/>
                    </a:lnTo>
                    <a:cubicBezTo>
                      <a:pt x="0" y="976"/>
                      <a:pt x="119" y="1096"/>
                      <a:pt x="239" y="1096"/>
                    </a:cubicBezTo>
                    <a:lnTo>
                      <a:pt x="834" y="1096"/>
                    </a:lnTo>
                    <a:cubicBezTo>
                      <a:pt x="1001" y="1096"/>
                      <a:pt x="1072" y="976"/>
                      <a:pt x="1072" y="857"/>
                    </a:cubicBezTo>
                    <a:lnTo>
                      <a:pt x="1072" y="262"/>
                    </a:lnTo>
                    <a:cubicBezTo>
                      <a:pt x="1072" y="119"/>
                      <a:pt x="953" y="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6"/>
              <p:cNvSpPr/>
              <p:nvPr/>
            </p:nvSpPr>
            <p:spPr>
              <a:xfrm>
                <a:off x="5850166" y="1283302"/>
                <a:ext cx="26365" cy="43929"/>
              </a:xfrm>
              <a:custGeom>
                <a:avLst/>
                <a:gdLst/>
                <a:ahLst/>
                <a:cxnLst/>
                <a:rect l="l" t="t" r="r" b="b"/>
                <a:pathLst>
                  <a:path w="644" h="1073" extrusionOk="0">
                    <a:moveTo>
                      <a:pt x="239" y="1"/>
                    </a:moveTo>
                    <a:cubicBezTo>
                      <a:pt x="119" y="1"/>
                      <a:pt x="0" y="120"/>
                      <a:pt x="0" y="239"/>
                    </a:cubicBezTo>
                    <a:lnTo>
                      <a:pt x="0" y="834"/>
                    </a:lnTo>
                    <a:cubicBezTo>
                      <a:pt x="0" y="953"/>
                      <a:pt x="119" y="1073"/>
                      <a:pt x="239" y="1073"/>
                    </a:cubicBezTo>
                    <a:lnTo>
                      <a:pt x="643" y="1073"/>
                    </a:lnTo>
                    <a:cubicBezTo>
                      <a:pt x="524" y="1073"/>
                      <a:pt x="405" y="953"/>
                      <a:pt x="405" y="834"/>
                    </a:cubicBezTo>
                    <a:lnTo>
                      <a:pt x="405" y="239"/>
                    </a:lnTo>
                    <a:cubicBezTo>
                      <a:pt x="405" y="120"/>
                      <a:pt x="524" y="1"/>
                      <a:pt x="643" y="1"/>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6"/>
              <p:cNvSpPr/>
              <p:nvPr/>
            </p:nvSpPr>
            <p:spPr>
              <a:xfrm>
                <a:off x="5928156" y="1282361"/>
                <a:ext cx="43929" cy="44870"/>
              </a:xfrm>
              <a:custGeom>
                <a:avLst/>
                <a:gdLst/>
                <a:ahLst/>
                <a:cxnLst/>
                <a:rect l="l" t="t" r="r" b="b"/>
                <a:pathLst>
                  <a:path w="1073" h="1096" extrusionOk="0">
                    <a:moveTo>
                      <a:pt x="239" y="0"/>
                    </a:moveTo>
                    <a:cubicBezTo>
                      <a:pt x="120" y="0"/>
                      <a:pt x="1" y="119"/>
                      <a:pt x="1" y="262"/>
                    </a:cubicBezTo>
                    <a:lnTo>
                      <a:pt x="1" y="857"/>
                    </a:lnTo>
                    <a:cubicBezTo>
                      <a:pt x="1" y="976"/>
                      <a:pt x="120" y="1096"/>
                      <a:pt x="239" y="1096"/>
                    </a:cubicBezTo>
                    <a:lnTo>
                      <a:pt x="834" y="1096"/>
                    </a:lnTo>
                    <a:cubicBezTo>
                      <a:pt x="953" y="1096"/>
                      <a:pt x="1072" y="976"/>
                      <a:pt x="1072" y="857"/>
                    </a:cubicBezTo>
                    <a:lnTo>
                      <a:pt x="1072" y="262"/>
                    </a:lnTo>
                    <a:cubicBezTo>
                      <a:pt x="1072" y="119"/>
                      <a:pt x="953" y="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6"/>
              <p:cNvSpPr/>
              <p:nvPr/>
            </p:nvSpPr>
            <p:spPr>
              <a:xfrm>
                <a:off x="5928156" y="1283302"/>
                <a:ext cx="25383" cy="43929"/>
              </a:xfrm>
              <a:custGeom>
                <a:avLst/>
                <a:gdLst/>
                <a:ahLst/>
                <a:cxnLst/>
                <a:rect l="l" t="t" r="r" b="b"/>
                <a:pathLst>
                  <a:path w="620" h="1073" extrusionOk="0">
                    <a:moveTo>
                      <a:pt x="239" y="1"/>
                    </a:moveTo>
                    <a:cubicBezTo>
                      <a:pt x="120" y="1"/>
                      <a:pt x="1" y="120"/>
                      <a:pt x="1" y="239"/>
                    </a:cubicBezTo>
                    <a:lnTo>
                      <a:pt x="1" y="834"/>
                    </a:lnTo>
                    <a:cubicBezTo>
                      <a:pt x="1" y="953"/>
                      <a:pt x="120" y="1073"/>
                      <a:pt x="239" y="1073"/>
                    </a:cubicBezTo>
                    <a:lnTo>
                      <a:pt x="620" y="1073"/>
                    </a:lnTo>
                    <a:cubicBezTo>
                      <a:pt x="477" y="1073"/>
                      <a:pt x="405" y="953"/>
                      <a:pt x="405" y="834"/>
                    </a:cubicBezTo>
                    <a:lnTo>
                      <a:pt x="405" y="239"/>
                    </a:lnTo>
                    <a:cubicBezTo>
                      <a:pt x="405" y="120"/>
                      <a:pt x="524" y="1"/>
                      <a:pt x="620" y="1"/>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07" name="Google Shape;1307;p46"/>
          <p:cNvGrpSpPr/>
          <p:nvPr/>
        </p:nvGrpSpPr>
        <p:grpSpPr>
          <a:xfrm>
            <a:off x="691402" y="4062266"/>
            <a:ext cx="926906" cy="866805"/>
            <a:chOff x="7228127" y="2590291"/>
            <a:chExt cx="926906" cy="866805"/>
          </a:xfrm>
        </p:grpSpPr>
        <p:sp>
          <p:nvSpPr>
            <p:cNvPr id="1308" name="Google Shape;1308;p46"/>
            <p:cNvSpPr/>
            <p:nvPr/>
          </p:nvSpPr>
          <p:spPr>
            <a:xfrm rot="-1629117">
              <a:off x="7321240" y="2727045"/>
              <a:ext cx="740668" cy="585226"/>
            </a:xfrm>
            <a:custGeom>
              <a:avLst/>
              <a:gdLst/>
              <a:ahLst/>
              <a:cxnLst/>
              <a:rect l="l" t="t" r="r" b="b"/>
              <a:pathLst>
                <a:path w="10098" h="7979" extrusionOk="0">
                  <a:moveTo>
                    <a:pt x="215" y="0"/>
                  </a:moveTo>
                  <a:cubicBezTo>
                    <a:pt x="95" y="0"/>
                    <a:pt x="0" y="96"/>
                    <a:pt x="0" y="215"/>
                  </a:cubicBezTo>
                  <a:lnTo>
                    <a:pt x="0" y="1358"/>
                  </a:lnTo>
                  <a:lnTo>
                    <a:pt x="0" y="1501"/>
                  </a:lnTo>
                  <a:lnTo>
                    <a:pt x="0" y="7788"/>
                  </a:lnTo>
                  <a:cubicBezTo>
                    <a:pt x="0" y="7907"/>
                    <a:pt x="95" y="7978"/>
                    <a:pt x="215" y="7978"/>
                  </a:cubicBezTo>
                  <a:lnTo>
                    <a:pt x="8359" y="7978"/>
                  </a:lnTo>
                  <a:cubicBezTo>
                    <a:pt x="8478" y="7978"/>
                    <a:pt x="8573" y="7907"/>
                    <a:pt x="8573" y="7788"/>
                  </a:cubicBezTo>
                  <a:lnTo>
                    <a:pt x="8573" y="5049"/>
                  </a:lnTo>
                  <a:lnTo>
                    <a:pt x="9597" y="3763"/>
                  </a:lnTo>
                  <a:cubicBezTo>
                    <a:pt x="9621" y="3763"/>
                    <a:pt x="9645" y="3787"/>
                    <a:pt x="9669" y="3787"/>
                  </a:cubicBezTo>
                  <a:cubicBezTo>
                    <a:pt x="9717" y="3787"/>
                    <a:pt x="9740" y="3787"/>
                    <a:pt x="9788" y="3763"/>
                  </a:cubicBezTo>
                  <a:cubicBezTo>
                    <a:pt x="9836" y="3763"/>
                    <a:pt x="9859" y="3739"/>
                    <a:pt x="9883" y="3739"/>
                  </a:cubicBezTo>
                  <a:cubicBezTo>
                    <a:pt x="10002" y="3668"/>
                    <a:pt x="10098" y="3525"/>
                    <a:pt x="10098" y="3382"/>
                  </a:cubicBezTo>
                  <a:cubicBezTo>
                    <a:pt x="10098" y="3239"/>
                    <a:pt x="10002" y="3120"/>
                    <a:pt x="9883" y="3025"/>
                  </a:cubicBezTo>
                  <a:cubicBezTo>
                    <a:pt x="9859" y="3001"/>
                    <a:pt x="9836" y="3001"/>
                    <a:pt x="9812" y="3001"/>
                  </a:cubicBezTo>
                  <a:cubicBezTo>
                    <a:pt x="9764" y="3001"/>
                    <a:pt x="9740" y="2953"/>
                    <a:pt x="9693" y="2953"/>
                  </a:cubicBezTo>
                  <a:cubicBezTo>
                    <a:pt x="9455" y="2953"/>
                    <a:pt x="9264" y="3144"/>
                    <a:pt x="9264" y="3382"/>
                  </a:cubicBezTo>
                  <a:cubicBezTo>
                    <a:pt x="9264" y="3453"/>
                    <a:pt x="9288" y="3525"/>
                    <a:pt x="9335" y="3572"/>
                  </a:cubicBezTo>
                  <a:lnTo>
                    <a:pt x="8573" y="4525"/>
                  </a:lnTo>
                  <a:lnTo>
                    <a:pt x="8573" y="1501"/>
                  </a:lnTo>
                  <a:lnTo>
                    <a:pt x="8573" y="1358"/>
                  </a:lnTo>
                  <a:lnTo>
                    <a:pt x="8573" y="215"/>
                  </a:lnTo>
                  <a:cubicBezTo>
                    <a:pt x="8573" y="96"/>
                    <a:pt x="8502" y="0"/>
                    <a:pt x="8383" y="0"/>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46"/>
            <p:cNvGrpSpPr/>
            <p:nvPr/>
          </p:nvGrpSpPr>
          <p:grpSpPr>
            <a:xfrm rot="-1599637">
              <a:off x="7320278" y="2734980"/>
              <a:ext cx="742604" cy="586700"/>
              <a:chOff x="1999063" y="3813353"/>
              <a:chExt cx="413412" cy="326619"/>
            </a:xfrm>
          </p:grpSpPr>
          <p:sp>
            <p:nvSpPr>
              <p:cNvPr id="1310" name="Google Shape;1310;p46"/>
              <p:cNvSpPr/>
              <p:nvPr/>
            </p:nvSpPr>
            <p:spPr>
              <a:xfrm>
                <a:off x="1999063" y="3867926"/>
                <a:ext cx="351020" cy="272046"/>
              </a:xfrm>
              <a:custGeom>
                <a:avLst/>
                <a:gdLst/>
                <a:ahLst/>
                <a:cxnLst/>
                <a:rect l="l" t="t" r="r" b="b"/>
                <a:pathLst>
                  <a:path w="8574" h="6645" extrusionOk="0">
                    <a:moveTo>
                      <a:pt x="0" y="1"/>
                    </a:moveTo>
                    <a:lnTo>
                      <a:pt x="0" y="6431"/>
                    </a:lnTo>
                    <a:cubicBezTo>
                      <a:pt x="0" y="6550"/>
                      <a:pt x="95" y="6645"/>
                      <a:pt x="215" y="6645"/>
                    </a:cubicBezTo>
                    <a:lnTo>
                      <a:pt x="8359" y="6645"/>
                    </a:lnTo>
                    <a:cubicBezTo>
                      <a:pt x="8478" y="6645"/>
                      <a:pt x="8573" y="6550"/>
                      <a:pt x="8573" y="6431"/>
                    </a:cubicBezTo>
                    <a:lnTo>
                      <a:pt x="8573" y="1"/>
                    </a:ln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6"/>
              <p:cNvSpPr/>
              <p:nvPr/>
            </p:nvSpPr>
            <p:spPr>
              <a:xfrm>
                <a:off x="1999063" y="3867926"/>
                <a:ext cx="25383" cy="272046"/>
              </a:xfrm>
              <a:custGeom>
                <a:avLst/>
                <a:gdLst/>
                <a:ahLst/>
                <a:cxnLst/>
                <a:rect l="l" t="t" r="r" b="b"/>
                <a:pathLst>
                  <a:path w="620" h="6645" extrusionOk="0">
                    <a:moveTo>
                      <a:pt x="0" y="1"/>
                    </a:moveTo>
                    <a:lnTo>
                      <a:pt x="0" y="6431"/>
                    </a:lnTo>
                    <a:cubicBezTo>
                      <a:pt x="0" y="6550"/>
                      <a:pt x="95" y="6645"/>
                      <a:pt x="215" y="6645"/>
                    </a:cubicBezTo>
                    <a:lnTo>
                      <a:pt x="619" y="6645"/>
                    </a:lnTo>
                    <a:cubicBezTo>
                      <a:pt x="524" y="6645"/>
                      <a:pt x="429" y="6550"/>
                      <a:pt x="429" y="6431"/>
                    </a:cubicBezTo>
                    <a:lnTo>
                      <a:pt x="429" y="1"/>
                    </a:lnTo>
                    <a:close/>
                  </a:path>
                </a:pathLst>
              </a:custGeom>
              <a:solidFill>
                <a:srgbClr val="D8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6"/>
              <p:cNvSpPr/>
              <p:nvPr/>
            </p:nvSpPr>
            <p:spPr>
              <a:xfrm>
                <a:off x="2050729" y="3813353"/>
                <a:ext cx="299353" cy="60468"/>
              </a:xfrm>
              <a:custGeom>
                <a:avLst/>
                <a:gdLst/>
                <a:ahLst/>
                <a:cxnLst/>
                <a:rect l="l" t="t" r="r" b="b"/>
                <a:pathLst>
                  <a:path w="7312" h="1477" extrusionOk="0">
                    <a:moveTo>
                      <a:pt x="0" y="0"/>
                    </a:moveTo>
                    <a:lnTo>
                      <a:pt x="0" y="1477"/>
                    </a:lnTo>
                    <a:lnTo>
                      <a:pt x="7311" y="1477"/>
                    </a:lnTo>
                    <a:lnTo>
                      <a:pt x="7311" y="191"/>
                    </a:lnTo>
                    <a:cubicBezTo>
                      <a:pt x="7311" y="72"/>
                      <a:pt x="7240" y="0"/>
                      <a:pt x="7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6"/>
              <p:cNvSpPr/>
              <p:nvPr/>
            </p:nvSpPr>
            <p:spPr>
              <a:xfrm>
                <a:off x="1999063" y="3813353"/>
                <a:ext cx="58544" cy="60468"/>
              </a:xfrm>
              <a:custGeom>
                <a:avLst/>
                <a:gdLst/>
                <a:ahLst/>
                <a:cxnLst/>
                <a:rect l="l" t="t" r="r" b="b"/>
                <a:pathLst>
                  <a:path w="1430" h="1477" extrusionOk="0">
                    <a:moveTo>
                      <a:pt x="215" y="0"/>
                    </a:moveTo>
                    <a:cubicBezTo>
                      <a:pt x="95" y="0"/>
                      <a:pt x="0" y="72"/>
                      <a:pt x="0" y="191"/>
                    </a:cubicBezTo>
                    <a:lnTo>
                      <a:pt x="0" y="1477"/>
                    </a:lnTo>
                    <a:lnTo>
                      <a:pt x="1429" y="1477"/>
                    </a:lnTo>
                    <a:lnTo>
                      <a:pt x="1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6"/>
              <p:cNvSpPr/>
              <p:nvPr/>
            </p:nvSpPr>
            <p:spPr>
              <a:xfrm>
                <a:off x="1999063" y="3813353"/>
                <a:ext cx="25383" cy="60468"/>
              </a:xfrm>
              <a:custGeom>
                <a:avLst/>
                <a:gdLst/>
                <a:ahLst/>
                <a:cxnLst/>
                <a:rect l="l" t="t" r="r" b="b"/>
                <a:pathLst>
                  <a:path w="620" h="1477" extrusionOk="0">
                    <a:moveTo>
                      <a:pt x="215" y="0"/>
                    </a:moveTo>
                    <a:cubicBezTo>
                      <a:pt x="95" y="0"/>
                      <a:pt x="0" y="72"/>
                      <a:pt x="0" y="191"/>
                    </a:cubicBezTo>
                    <a:lnTo>
                      <a:pt x="0" y="1477"/>
                    </a:lnTo>
                    <a:lnTo>
                      <a:pt x="429" y="1477"/>
                    </a:lnTo>
                    <a:lnTo>
                      <a:pt x="429" y="191"/>
                    </a:lnTo>
                    <a:cubicBezTo>
                      <a:pt x="429" y="72"/>
                      <a:pt x="524" y="0"/>
                      <a:pt x="619" y="0"/>
                    </a:cubicBezTo>
                    <a:close/>
                  </a:path>
                </a:pathLst>
              </a:custGeom>
              <a:solidFill>
                <a:srgbClr val="CC9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6"/>
              <p:cNvSpPr/>
              <p:nvPr/>
            </p:nvSpPr>
            <p:spPr>
              <a:xfrm>
                <a:off x="2080943" y="3837713"/>
                <a:ext cx="232089" cy="11750"/>
              </a:xfrm>
              <a:custGeom>
                <a:avLst/>
                <a:gdLst/>
                <a:ahLst/>
                <a:cxnLst/>
                <a:rect l="l" t="t" r="r" b="b"/>
                <a:pathLst>
                  <a:path w="5669" h="287" extrusionOk="0">
                    <a:moveTo>
                      <a:pt x="144" y="1"/>
                    </a:moveTo>
                    <a:cubicBezTo>
                      <a:pt x="72" y="1"/>
                      <a:pt x="1" y="48"/>
                      <a:pt x="1" y="143"/>
                    </a:cubicBezTo>
                    <a:cubicBezTo>
                      <a:pt x="1" y="239"/>
                      <a:pt x="72" y="286"/>
                      <a:pt x="144" y="286"/>
                    </a:cubicBezTo>
                    <a:lnTo>
                      <a:pt x="5502" y="286"/>
                    </a:lnTo>
                    <a:cubicBezTo>
                      <a:pt x="5597" y="286"/>
                      <a:pt x="5668" y="239"/>
                      <a:pt x="5668" y="143"/>
                    </a:cubicBezTo>
                    <a:cubicBezTo>
                      <a:pt x="5668" y="48"/>
                      <a:pt x="5597" y="1"/>
                      <a:pt x="5502" y="1"/>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6"/>
              <p:cNvSpPr/>
              <p:nvPr/>
            </p:nvSpPr>
            <p:spPr>
              <a:xfrm>
                <a:off x="2173549" y="3944443"/>
                <a:ext cx="229182" cy="127282"/>
              </a:xfrm>
              <a:custGeom>
                <a:avLst/>
                <a:gdLst/>
                <a:ahLst/>
                <a:cxnLst/>
                <a:rect l="l" t="t" r="r" b="b"/>
                <a:pathLst>
                  <a:path w="5598" h="3109" extrusionOk="0">
                    <a:moveTo>
                      <a:pt x="5435" y="0"/>
                    </a:moveTo>
                    <a:cubicBezTo>
                      <a:pt x="5391" y="0"/>
                      <a:pt x="5342" y="31"/>
                      <a:pt x="5312" y="61"/>
                    </a:cubicBezTo>
                    <a:lnTo>
                      <a:pt x="3359" y="2514"/>
                    </a:lnTo>
                    <a:lnTo>
                      <a:pt x="1882" y="1323"/>
                    </a:lnTo>
                    <a:cubicBezTo>
                      <a:pt x="1850" y="1291"/>
                      <a:pt x="1818" y="1278"/>
                      <a:pt x="1786" y="1278"/>
                    </a:cubicBezTo>
                    <a:cubicBezTo>
                      <a:pt x="1746" y="1278"/>
                      <a:pt x="1707" y="1297"/>
                      <a:pt x="1668" y="1323"/>
                    </a:cubicBezTo>
                    <a:lnTo>
                      <a:pt x="72" y="2823"/>
                    </a:lnTo>
                    <a:cubicBezTo>
                      <a:pt x="1" y="2895"/>
                      <a:pt x="1" y="2990"/>
                      <a:pt x="72" y="3038"/>
                    </a:cubicBezTo>
                    <a:cubicBezTo>
                      <a:pt x="96" y="3061"/>
                      <a:pt x="120" y="3109"/>
                      <a:pt x="192" y="3109"/>
                    </a:cubicBezTo>
                    <a:cubicBezTo>
                      <a:pt x="215" y="3109"/>
                      <a:pt x="239" y="3109"/>
                      <a:pt x="263" y="3061"/>
                    </a:cubicBezTo>
                    <a:lnTo>
                      <a:pt x="1787" y="1632"/>
                    </a:lnTo>
                    <a:lnTo>
                      <a:pt x="3311" y="2871"/>
                    </a:lnTo>
                    <a:cubicBezTo>
                      <a:pt x="3328" y="2888"/>
                      <a:pt x="3351" y="2896"/>
                      <a:pt x="3377" y="2896"/>
                    </a:cubicBezTo>
                    <a:cubicBezTo>
                      <a:pt x="3423" y="2896"/>
                      <a:pt x="3479" y="2869"/>
                      <a:pt x="3526" y="2823"/>
                    </a:cubicBezTo>
                    <a:lnTo>
                      <a:pt x="5574" y="275"/>
                    </a:lnTo>
                    <a:cubicBezTo>
                      <a:pt x="5597" y="180"/>
                      <a:pt x="5574" y="85"/>
                      <a:pt x="5502" y="37"/>
                    </a:cubicBezTo>
                    <a:cubicBezTo>
                      <a:pt x="5485" y="11"/>
                      <a:pt x="5461" y="0"/>
                      <a:pt x="5435"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6"/>
              <p:cNvSpPr/>
              <p:nvPr/>
            </p:nvSpPr>
            <p:spPr>
              <a:xfrm>
                <a:off x="2162864" y="4047325"/>
                <a:ext cx="34144" cy="34185"/>
              </a:xfrm>
              <a:custGeom>
                <a:avLst/>
                <a:gdLst/>
                <a:ahLst/>
                <a:cxnLst/>
                <a:rect l="l" t="t" r="r" b="b"/>
                <a:pathLst>
                  <a:path w="834" h="835" extrusionOk="0">
                    <a:moveTo>
                      <a:pt x="405" y="1"/>
                    </a:moveTo>
                    <a:cubicBezTo>
                      <a:pt x="167" y="1"/>
                      <a:pt x="0" y="167"/>
                      <a:pt x="0" y="405"/>
                    </a:cubicBezTo>
                    <a:cubicBezTo>
                      <a:pt x="0" y="644"/>
                      <a:pt x="167" y="834"/>
                      <a:pt x="405" y="834"/>
                    </a:cubicBezTo>
                    <a:cubicBezTo>
                      <a:pt x="643" y="834"/>
                      <a:pt x="834" y="644"/>
                      <a:pt x="834" y="405"/>
                    </a:cubicBezTo>
                    <a:cubicBezTo>
                      <a:pt x="834" y="167"/>
                      <a:pt x="619" y="1"/>
                      <a:pt x="4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6"/>
              <p:cNvSpPr/>
              <p:nvPr/>
            </p:nvSpPr>
            <p:spPr>
              <a:xfrm>
                <a:off x="2294445" y="4038564"/>
                <a:ext cx="34185" cy="34144"/>
              </a:xfrm>
              <a:custGeom>
                <a:avLst/>
                <a:gdLst/>
                <a:ahLst/>
                <a:cxnLst/>
                <a:rect l="l" t="t" r="r" b="b"/>
                <a:pathLst>
                  <a:path w="835" h="834" extrusionOk="0">
                    <a:moveTo>
                      <a:pt x="406" y="0"/>
                    </a:moveTo>
                    <a:cubicBezTo>
                      <a:pt x="168" y="0"/>
                      <a:pt x="1" y="167"/>
                      <a:pt x="1" y="405"/>
                    </a:cubicBezTo>
                    <a:cubicBezTo>
                      <a:pt x="1" y="643"/>
                      <a:pt x="168" y="834"/>
                      <a:pt x="406" y="834"/>
                    </a:cubicBezTo>
                    <a:cubicBezTo>
                      <a:pt x="644" y="834"/>
                      <a:pt x="834" y="643"/>
                      <a:pt x="834" y="405"/>
                    </a:cubicBezTo>
                    <a:cubicBezTo>
                      <a:pt x="834" y="167"/>
                      <a:pt x="644" y="0"/>
                      <a:pt x="4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6"/>
              <p:cNvSpPr/>
              <p:nvPr/>
            </p:nvSpPr>
            <p:spPr>
              <a:xfrm>
                <a:off x="2378331" y="3933267"/>
                <a:ext cx="34144" cy="34144"/>
              </a:xfrm>
              <a:custGeom>
                <a:avLst/>
                <a:gdLst/>
                <a:ahLst/>
                <a:cxnLst/>
                <a:rect l="l" t="t" r="r" b="b"/>
                <a:pathLst>
                  <a:path w="834" h="834" extrusionOk="0">
                    <a:moveTo>
                      <a:pt x="429" y="0"/>
                    </a:moveTo>
                    <a:cubicBezTo>
                      <a:pt x="191" y="0"/>
                      <a:pt x="0" y="191"/>
                      <a:pt x="0" y="429"/>
                    </a:cubicBezTo>
                    <a:cubicBezTo>
                      <a:pt x="0" y="667"/>
                      <a:pt x="191" y="834"/>
                      <a:pt x="429" y="834"/>
                    </a:cubicBezTo>
                    <a:cubicBezTo>
                      <a:pt x="643" y="834"/>
                      <a:pt x="834" y="667"/>
                      <a:pt x="834" y="429"/>
                    </a:cubicBezTo>
                    <a:cubicBezTo>
                      <a:pt x="834" y="215"/>
                      <a:pt x="667" y="0"/>
                      <a:pt x="4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6"/>
              <p:cNvSpPr/>
              <p:nvPr/>
            </p:nvSpPr>
            <p:spPr>
              <a:xfrm>
                <a:off x="2228163" y="3984933"/>
                <a:ext cx="34185" cy="34144"/>
              </a:xfrm>
              <a:custGeom>
                <a:avLst/>
                <a:gdLst/>
                <a:ahLst/>
                <a:cxnLst/>
                <a:rect l="l" t="t" r="r" b="b"/>
                <a:pathLst>
                  <a:path w="835" h="834" extrusionOk="0">
                    <a:moveTo>
                      <a:pt x="429" y="0"/>
                    </a:moveTo>
                    <a:cubicBezTo>
                      <a:pt x="191" y="0"/>
                      <a:pt x="1" y="167"/>
                      <a:pt x="1" y="405"/>
                    </a:cubicBezTo>
                    <a:cubicBezTo>
                      <a:pt x="1" y="643"/>
                      <a:pt x="191" y="834"/>
                      <a:pt x="429" y="834"/>
                    </a:cubicBezTo>
                    <a:cubicBezTo>
                      <a:pt x="667" y="834"/>
                      <a:pt x="834" y="643"/>
                      <a:pt x="834" y="405"/>
                    </a:cubicBezTo>
                    <a:cubicBezTo>
                      <a:pt x="834" y="215"/>
                      <a:pt x="667" y="0"/>
                      <a:pt x="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6"/>
              <p:cNvSpPr/>
              <p:nvPr/>
            </p:nvSpPr>
            <p:spPr>
              <a:xfrm>
                <a:off x="2161881" y="4047325"/>
                <a:ext cx="25383" cy="34185"/>
              </a:xfrm>
              <a:custGeom>
                <a:avLst/>
                <a:gdLst/>
                <a:ahLst/>
                <a:cxnLst/>
                <a:rect l="l" t="t" r="r" b="b"/>
                <a:pathLst>
                  <a:path w="620" h="835" extrusionOk="0">
                    <a:moveTo>
                      <a:pt x="405" y="1"/>
                    </a:moveTo>
                    <a:cubicBezTo>
                      <a:pt x="167" y="1"/>
                      <a:pt x="0" y="167"/>
                      <a:pt x="0" y="405"/>
                    </a:cubicBezTo>
                    <a:cubicBezTo>
                      <a:pt x="0" y="644"/>
                      <a:pt x="167" y="834"/>
                      <a:pt x="405" y="834"/>
                    </a:cubicBezTo>
                    <a:cubicBezTo>
                      <a:pt x="477" y="834"/>
                      <a:pt x="548" y="786"/>
                      <a:pt x="619" y="763"/>
                    </a:cubicBezTo>
                    <a:cubicBezTo>
                      <a:pt x="500" y="715"/>
                      <a:pt x="405" y="548"/>
                      <a:pt x="405" y="405"/>
                    </a:cubicBezTo>
                    <a:cubicBezTo>
                      <a:pt x="405" y="263"/>
                      <a:pt x="500" y="120"/>
                      <a:pt x="619" y="48"/>
                    </a:cubicBezTo>
                    <a:cubicBezTo>
                      <a:pt x="548" y="24"/>
                      <a:pt x="500" y="1"/>
                      <a:pt x="405" y="1"/>
                    </a:cubicBezTo>
                    <a:close/>
                  </a:path>
                </a:pathLst>
              </a:custGeom>
              <a:solidFill>
                <a:srgbClr val="CC9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6"/>
              <p:cNvSpPr/>
              <p:nvPr/>
            </p:nvSpPr>
            <p:spPr>
              <a:xfrm>
                <a:off x="2294445" y="4038564"/>
                <a:ext cx="25424" cy="34144"/>
              </a:xfrm>
              <a:custGeom>
                <a:avLst/>
                <a:gdLst/>
                <a:ahLst/>
                <a:cxnLst/>
                <a:rect l="l" t="t" r="r" b="b"/>
                <a:pathLst>
                  <a:path w="621" h="834" extrusionOk="0">
                    <a:moveTo>
                      <a:pt x="406" y="0"/>
                    </a:moveTo>
                    <a:cubicBezTo>
                      <a:pt x="168" y="0"/>
                      <a:pt x="1" y="167"/>
                      <a:pt x="1" y="405"/>
                    </a:cubicBezTo>
                    <a:cubicBezTo>
                      <a:pt x="1" y="643"/>
                      <a:pt x="168" y="834"/>
                      <a:pt x="406" y="834"/>
                    </a:cubicBezTo>
                    <a:cubicBezTo>
                      <a:pt x="477" y="834"/>
                      <a:pt x="549" y="786"/>
                      <a:pt x="620" y="762"/>
                    </a:cubicBezTo>
                    <a:cubicBezTo>
                      <a:pt x="501" y="715"/>
                      <a:pt x="406" y="572"/>
                      <a:pt x="406" y="405"/>
                    </a:cubicBezTo>
                    <a:cubicBezTo>
                      <a:pt x="406" y="262"/>
                      <a:pt x="501" y="119"/>
                      <a:pt x="620" y="48"/>
                    </a:cubicBezTo>
                    <a:cubicBezTo>
                      <a:pt x="549" y="24"/>
                      <a:pt x="501" y="0"/>
                      <a:pt x="406" y="0"/>
                    </a:cubicBezTo>
                    <a:close/>
                  </a:path>
                </a:pathLst>
              </a:custGeom>
              <a:solidFill>
                <a:srgbClr val="D9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6"/>
              <p:cNvSpPr/>
              <p:nvPr/>
            </p:nvSpPr>
            <p:spPr>
              <a:xfrm>
                <a:off x="2378331" y="3933267"/>
                <a:ext cx="25383" cy="34144"/>
              </a:xfrm>
              <a:custGeom>
                <a:avLst/>
                <a:gdLst/>
                <a:ahLst/>
                <a:cxnLst/>
                <a:rect l="l" t="t" r="r" b="b"/>
                <a:pathLst>
                  <a:path w="620" h="834" extrusionOk="0">
                    <a:moveTo>
                      <a:pt x="429" y="0"/>
                    </a:moveTo>
                    <a:cubicBezTo>
                      <a:pt x="191" y="0"/>
                      <a:pt x="0" y="191"/>
                      <a:pt x="0" y="429"/>
                    </a:cubicBezTo>
                    <a:cubicBezTo>
                      <a:pt x="0" y="667"/>
                      <a:pt x="191" y="834"/>
                      <a:pt x="429" y="834"/>
                    </a:cubicBezTo>
                    <a:cubicBezTo>
                      <a:pt x="476" y="834"/>
                      <a:pt x="572" y="810"/>
                      <a:pt x="619" y="786"/>
                    </a:cubicBezTo>
                    <a:cubicBezTo>
                      <a:pt x="500" y="715"/>
                      <a:pt x="429" y="572"/>
                      <a:pt x="429" y="429"/>
                    </a:cubicBezTo>
                    <a:cubicBezTo>
                      <a:pt x="429" y="286"/>
                      <a:pt x="500" y="119"/>
                      <a:pt x="619" y="72"/>
                    </a:cubicBezTo>
                    <a:cubicBezTo>
                      <a:pt x="572" y="48"/>
                      <a:pt x="500" y="0"/>
                      <a:pt x="429"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6"/>
              <p:cNvSpPr/>
              <p:nvPr/>
            </p:nvSpPr>
            <p:spPr>
              <a:xfrm>
                <a:off x="2228163" y="3984933"/>
                <a:ext cx="26365" cy="34144"/>
              </a:xfrm>
              <a:custGeom>
                <a:avLst/>
                <a:gdLst/>
                <a:ahLst/>
                <a:cxnLst/>
                <a:rect l="l" t="t" r="r" b="b"/>
                <a:pathLst>
                  <a:path w="644" h="834" extrusionOk="0">
                    <a:moveTo>
                      <a:pt x="429" y="0"/>
                    </a:moveTo>
                    <a:cubicBezTo>
                      <a:pt x="191" y="0"/>
                      <a:pt x="1" y="167"/>
                      <a:pt x="1" y="405"/>
                    </a:cubicBezTo>
                    <a:cubicBezTo>
                      <a:pt x="1" y="643"/>
                      <a:pt x="191" y="834"/>
                      <a:pt x="429" y="834"/>
                    </a:cubicBezTo>
                    <a:cubicBezTo>
                      <a:pt x="477" y="834"/>
                      <a:pt x="572" y="810"/>
                      <a:pt x="644" y="763"/>
                    </a:cubicBezTo>
                    <a:cubicBezTo>
                      <a:pt x="525" y="715"/>
                      <a:pt x="429" y="596"/>
                      <a:pt x="429" y="405"/>
                    </a:cubicBezTo>
                    <a:cubicBezTo>
                      <a:pt x="429" y="262"/>
                      <a:pt x="525" y="120"/>
                      <a:pt x="644" y="48"/>
                    </a:cubicBezTo>
                    <a:cubicBezTo>
                      <a:pt x="572" y="24"/>
                      <a:pt x="525" y="0"/>
                      <a:pt x="429" y="0"/>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p:cNvSpPr/>
              <p:nvPr/>
            </p:nvSpPr>
            <p:spPr>
              <a:xfrm>
                <a:off x="2041968" y="3976172"/>
                <a:ext cx="100426" cy="12691"/>
              </a:xfrm>
              <a:custGeom>
                <a:avLst/>
                <a:gdLst/>
                <a:ahLst/>
                <a:cxnLst/>
                <a:rect l="l" t="t" r="r" b="b"/>
                <a:pathLst>
                  <a:path w="2453" h="310" extrusionOk="0">
                    <a:moveTo>
                      <a:pt x="143" y="0"/>
                    </a:moveTo>
                    <a:cubicBezTo>
                      <a:pt x="71" y="0"/>
                      <a:pt x="0" y="72"/>
                      <a:pt x="0" y="143"/>
                    </a:cubicBezTo>
                    <a:cubicBezTo>
                      <a:pt x="0" y="238"/>
                      <a:pt x="71" y="310"/>
                      <a:pt x="143" y="310"/>
                    </a:cubicBezTo>
                    <a:lnTo>
                      <a:pt x="2286" y="310"/>
                    </a:lnTo>
                    <a:cubicBezTo>
                      <a:pt x="2381" y="310"/>
                      <a:pt x="2453" y="238"/>
                      <a:pt x="2453" y="143"/>
                    </a:cubicBezTo>
                    <a:cubicBezTo>
                      <a:pt x="2453" y="72"/>
                      <a:pt x="2381" y="0"/>
                      <a:pt x="2286"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6"/>
              <p:cNvSpPr/>
              <p:nvPr/>
            </p:nvSpPr>
            <p:spPr>
              <a:xfrm>
                <a:off x="2041968" y="4006385"/>
                <a:ext cx="100426" cy="12691"/>
              </a:xfrm>
              <a:custGeom>
                <a:avLst/>
                <a:gdLst/>
                <a:ahLst/>
                <a:cxnLst/>
                <a:rect l="l" t="t" r="r" b="b"/>
                <a:pathLst>
                  <a:path w="2453" h="310" extrusionOk="0">
                    <a:moveTo>
                      <a:pt x="143" y="0"/>
                    </a:moveTo>
                    <a:cubicBezTo>
                      <a:pt x="71" y="0"/>
                      <a:pt x="0" y="72"/>
                      <a:pt x="0" y="167"/>
                    </a:cubicBezTo>
                    <a:cubicBezTo>
                      <a:pt x="0" y="239"/>
                      <a:pt x="71" y="310"/>
                      <a:pt x="143" y="310"/>
                    </a:cubicBezTo>
                    <a:lnTo>
                      <a:pt x="2286" y="310"/>
                    </a:lnTo>
                    <a:cubicBezTo>
                      <a:pt x="2381" y="310"/>
                      <a:pt x="2453" y="239"/>
                      <a:pt x="2453" y="167"/>
                    </a:cubicBezTo>
                    <a:cubicBezTo>
                      <a:pt x="2453" y="72"/>
                      <a:pt x="2381" y="0"/>
                      <a:pt x="2286"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6"/>
              <p:cNvSpPr/>
              <p:nvPr/>
            </p:nvSpPr>
            <p:spPr>
              <a:xfrm>
                <a:off x="2041968" y="4037582"/>
                <a:ext cx="100426" cy="11750"/>
              </a:xfrm>
              <a:custGeom>
                <a:avLst/>
                <a:gdLst/>
                <a:ahLst/>
                <a:cxnLst/>
                <a:rect l="l" t="t" r="r" b="b"/>
                <a:pathLst>
                  <a:path w="2453" h="287" extrusionOk="0">
                    <a:moveTo>
                      <a:pt x="143" y="0"/>
                    </a:moveTo>
                    <a:cubicBezTo>
                      <a:pt x="71" y="0"/>
                      <a:pt x="0" y="48"/>
                      <a:pt x="0" y="143"/>
                    </a:cubicBezTo>
                    <a:cubicBezTo>
                      <a:pt x="0" y="239"/>
                      <a:pt x="71" y="286"/>
                      <a:pt x="143" y="286"/>
                    </a:cubicBezTo>
                    <a:lnTo>
                      <a:pt x="2286" y="286"/>
                    </a:lnTo>
                    <a:cubicBezTo>
                      <a:pt x="2381" y="286"/>
                      <a:pt x="2453" y="239"/>
                      <a:pt x="2453" y="143"/>
                    </a:cubicBezTo>
                    <a:cubicBezTo>
                      <a:pt x="2453" y="48"/>
                      <a:pt x="2381" y="0"/>
                      <a:pt x="2286"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6"/>
              <p:cNvSpPr/>
              <p:nvPr/>
            </p:nvSpPr>
            <p:spPr>
              <a:xfrm>
                <a:off x="2041968" y="4067795"/>
                <a:ext cx="100426" cy="11750"/>
              </a:xfrm>
              <a:custGeom>
                <a:avLst/>
                <a:gdLst/>
                <a:ahLst/>
                <a:cxnLst/>
                <a:rect l="l" t="t" r="r" b="b"/>
                <a:pathLst>
                  <a:path w="2453" h="287" extrusionOk="0">
                    <a:moveTo>
                      <a:pt x="143" y="1"/>
                    </a:moveTo>
                    <a:cubicBezTo>
                      <a:pt x="71" y="1"/>
                      <a:pt x="0" y="48"/>
                      <a:pt x="0" y="144"/>
                    </a:cubicBezTo>
                    <a:cubicBezTo>
                      <a:pt x="0" y="239"/>
                      <a:pt x="71" y="286"/>
                      <a:pt x="143" y="286"/>
                    </a:cubicBezTo>
                    <a:lnTo>
                      <a:pt x="2286" y="286"/>
                    </a:lnTo>
                    <a:cubicBezTo>
                      <a:pt x="2381" y="286"/>
                      <a:pt x="2453" y="239"/>
                      <a:pt x="2453" y="144"/>
                    </a:cubicBezTo>
                    <a:cubicBezTo>
                      <a:pt x="2453" y="48"/>
                      <a:pt x="2381" y="1"/>
                      <a:pt x="2286" y="1"/>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6"/>
              <p:cNvSpPr/>
              <p:nvPr/>
            </p:nvSpPr>
            <p:spPr>
              <a:xfrm>
                <a:off x="2041968" y="4098009"/>
                <a:ext cx="100426" cy="12732"/>
              </a:xfrm>
              <a:custGeom>
                <a:avLst/>
                <a:gdLst/>
                <a:ahLst/>
                <a:cxnLst/>
                <a:rect l="l" t="t" r="r" b="b"/>
                <a:pathLst>
                  <a:path w="2453" h="311" extrusionOk="0">
                    <a:moveTo>
                      <a:pt x="143" y="1"/>
                    </a:moveTo>
                    <a:cubicBezTo>
                      <a:pt x="71" y="1"/>
                      <a:pt x="0" y="72"/>
                      <a:pt x="0" y="144"/>
                    </a:cubicBezTo>
                    <a:cubicBezTo>
                      <a:pt x="0" y="239"/>
                      <a:pt x="71" y="311"/>
                      <a:pt x="143" y="311"/>
                    </a:cubicBezTo>
                    <a:lnTo>
                      <a:pt x="2286" y="311"/>
                    </a:lnTo>
                    <a:cubicBezTo>
                      <a:pt x="2381" y="311"/>
                      <a:pt x="2453" y="239"/>
                      <a:pt x="2453" y="144"/>
                    </a:cubicBezTo>
                    <a:cubicBezTo>
                      <a:pt x="2453" y="72"/>
                      <a:pt x="2381" y="1"/>
                      <a:pt x="2286" y="1"/>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6"/>
              <p:cNvSpPr/>
              <p:nvPr/>
            </p:nvSpPr>
            <p:spPr>
              <a:xfrm>
                <a:off x="2047781" y="3905960"/>
                <a:ext cx="255507" cy="45853"/>
              </a:xfrm>
              <a:custGeom>
                <a:avLst/>
                <a:gdLst/>
                <a:ahLst/>
                <a:cxnLst/>
                <a:rect l="l" t="t" r="r" b="b"/>
                <a:pathLst>
                  <a:path w="6241" h="1120" extrusionOk="0">
                    <a:moveTo>
                      <a:pt x="239" y="1"/>
                    </a:moveTo>
                    <a:cubicBezTo>
                      <a:pt x="120" y="1"/>
                      <a:pt x="1" y="120"/>
                      <a:pt x="1" y="239"/>
                    </a:cubicBezTo>
                    <a:lnTo>
                      <a:pt x="1" y="882"/>
                    </a:lnTo>
                    <a:cubicBezTo>
                      <a:pt x="1" y="1001"/>
                      <a:pt x="120" y="1120"/>
                      <a:pt x="239" y="1120"/>
                    </a:cubicBezTo>
                    <a:lnTo>
                      <a:pt x="5978" y="1120"/>
                    </a:lnTo>
                    <a:cubicBezTo>
                      <a:pt x="6121" y="1120"/>
                      <a:pt x="6240" y="1001"/>
                      <a:pt x="6240" y="858"/>
                    </a:cubicBezTo>
                    <a:lnTo>
                      <a:pt x="6240" y="239"/>
                    </a:lnTo>
                    <a:cubicBezTo>
                      <a:pt x="6240" y="120"/>
                      <a:pt x="6097" y="1"/>
                      <a:pt x="59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6"/>
              <p:cNvSpPr/>
              <p:nvPr/>
            </p:nvSpPr>
            <p:spPr>
              <a:xfrm>
                <a:off x="2047781" y="3925447"/>
                <a:ext cx="255507" cy="26365"/>
              </a:xfrm>
              <a:custGeom>
                <a:avLst/>
                <a:gdLst/>
                <a:ahLst/>
                <a:cxnLst/>
                <a:rect l="l" t="t" r="r" b="b"/>
                <a:pathLst>
                  <a:path w="6241" h="644" extrusionOk="0">
                    <a:moveTo>
                      <a:pt x="1" y="1"/>
                    </a:moveTo>
                    <a:lnTo>
                      <a:pt x="1" y="406"/>
                    </a:lnTo>
                    <a:cubicBezTo>
                      <a:pt x="1" y="525"/>
                      <a:pt x="120" y="644"/>
                      <a:pt x="239" y="644"/>
                    </a:cubicBezTo>
                    <a:lnTo>
                      <a:pt x="5978" y="644"/>
                    </a:lnTo>
                    <a:cubicBezTo>
                      <a:pt x="6097" y="644"/>
                      <a:pt x="6240" y="525"/>
                      <a:pt x="6240" y="406"/>
                    </a:cubicBezTo>
                    <a:lnTo>
                      <a:pt x="6240" y="1"/>
                    </a:lnTo>
                    <a:cubicBezTo>
                      <a:pt x="6240" y="120"/>
                      <a:pt x="6121" y="239"/>
                      <a:pt x="5978" y="239"/>
                    </a:cubicBezTo>
                    <a:lnTo>
                      <a:pt x="239" y="239"/>
                    </a:lnTo>
                    <a:cubicBezTo>
                      <a:pt x="120" y="239"/>
                      <a:pt x="1" y="120"/>
                      <a:pt x="1"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32" name="Google Shape;1332;p46"/>
          <p:cNvGrpSpPr/>
          <p:nvPr/>
        </p:nvGrpSpPr>
        <p:grpSpPr>
          <a:xfrm rot="752698">
            <a:off x="6632541" y="4225738"/>
            <a:ext cx="749756" cy="630922"/>
            <a:chOff x="7333174" y="3887082"/>
            <a:chExt cx="749775" cy="630939"/>
          </a:xfrm>
        </p:grpSpPr>
        <p:sp>
          <p:nvSpPr>
            <p:cNvPr id="1333" name="Google Shape;1333;p46"/>
            <p:cNvSpPr/>
            <p:nvPr/>
          </p:nvSpPr>
          <p:spPr>
            <a:xfrm>
              <a:off x="7333174" y="3887082"/>
              <a:ext cx="749775" cy="630939"/>
            </a:xfrm>
            <a:custGeom>
              <a:avLst/>
              <a:gdLst/>
              <a:ahLst/>
              <a:cxnLst/>
              <a:rect l="l" t="t" r="r" b="b"/>
              <a:pathLst>
                <a:path w="26576" h="22590" extrusionOk="0">
                  <a:moveTo>
                    <a:pt x="4649" y="0"/>
                  </a:moveTo>
                  <a:cubicBezTo>
                    <a:pt x="4564" y="0"/>
                    <a:pt x="4478" y="21"/>
                    <a:pt x="4406" y="63"/>
                  </a:cubicBezTo>
                  <a:cubicBezTo>
                    <a:pt x="4323" y="122"/>
                    <a:pt x="4251" y="230"/>
                    <a:pt x="4251" y="396"/>
                  </a:cubicBezTo>
                  <a:lnTo>
                    <a:pt x="4251" y="587"/>
                  </a:lnTo>
                  <a:lnTo>
                    <a:pt x="4251" y="2027"/>
                  </a:lnTo>
                  <a:lnTo>
                    <a:pt x="739" y="2027"/>
                  </a:lnTo>
                  <a:cubicBezTo>
                    <a:pt x="656" y="2027"/>
                    <a:pt x="584" y="2051"/>
                    <a:pt x="525" y="2063"/>
                  </a:cubicBezTo>
                  <a:cubicBezTo>
                    <a:pt x="513" y="2063"/>
                    <a:pt x="501" y="2075"/>
                    <a:pt x="465" y="2075"/>
                  </a:cubicBezTo>
                  <a:lnTo>
                    <a:pt x="453" y="2075"/>
                  </a:lnTo>
                  <a:cubicBezTo>
                    <a:pt x="441" y="2075"/>
                    <a:pt x="417" y="2087"/>
                    <a:pt x="406" y="2087"/>
                  </a:cubicBezTo>
                  <a:cubicBezTo>
                    <a:pt x="394" y="2087"/>
                    <a:pt x="394" y="2111"/>
                    <a:pt x="382" y="2111"/>
                  </a:cubicBezTo>
                  <a:cubicBezTo>
                    <a:pt x="358" y="2111"/>
                    <a:pt x="358" y="2123"/>
                    <a:pt x="346" y="2123"/>
                  </a:cubicBezTo>
                  <a:cubicBezTo>
                    <a:pt x="334" y="2123"/>
                    <a:pt x="334" y="2135"/>
                    <a:pt x="310" y="2135"/>
                  </a:cubicBezTo>
                  <a:lnTo>
                    <a:pt x="298" y="2147"/>
                  </a:lnTo>
                  <a:cubicBezTo>
                    <a:pt x="287" y="2170"/>
                    <a:pt x="275" y="2170"/>
                    <a:pt x="263" y="2182"/>
                  </a:cubicBezTo>
                  <a:lnTo>
                    <a:pt x="239" y="2194"/>
                  </a:lnTo>
                  <a:lnTo>
                    <a:pt x="203" y="2242"/>
                  </a:lnTo>
                  <a:cubicBezTo>
                    <a:pt x="179" y="2254"/>
                    <a:pt x="167" y="2266"/>
                    <a:pt x="156" y="2301"/>
                  </a:cubicBezTo>
                  <a:cubicBezTo>
                    <a:pt x="120" y="2349"/>
                    <a:pt x="96" y="2373"/>
                    <a:pt x="84" y="2420"/>
                  </a:cubicBezTo>
                  <a:cubicBezTo>
                    <a:pt x="60" y="2432"/>
                    <a:pt x="60" y="2468"/>
                    <a:pt x="48" y="2480"/>
                  </a:cubicBezTo>
                  <a:lnTo>
                    <a:pt x="48" y="2492"/>
                  </a:lnTo>
                  <a:cubicBezTo>
                    <a:pt x="48" y="2504"/>
                    <a:pt x="36" y="2528"/>
                    <a:pt x="36" y="2539"/>
                  </a:cubicBezTo>
                  <a:cubicBezTo>
                    <a:pt x="36" y="2551"/>
                    <a:pt x="36" y="2551"/>
                    <a:pt x="25" y="2563"/>
                  </a:cubicBezTo>
                  <a:lnTo>
                    <a:pt x="25" y="2599"/>
                  </a:lnTo>
                  <a:cubicBezTo>
                    <a:pt x="25" y="2611"/>
                    <a:pt x="25" y="2623"/>
                    <a:pt x="1" y="2659"/>
                  </a:cubicBezTo>
                  <a:lnTo>
                    <a:pt x="1" y="2706"/>
                  </a:lnTo>
                  <a:lnTo>
                    <a:pt x="1" y="2789"/>
                  </a:lnTo>
                  <a:lnTo>
                    <a:pt x="1" y="2801"/>
                  </a:lnTo>
                  <a:lnTo>
                    <a:pt x="1" y="2825"/>
                  </a:lnTo>
                  <a:lnTo>
                    <a:pt x="1" y="2849"/>
                  </a:lnTo>
                  <a:lnTo>
                    <a:pt x="1" y="2861"/>
                  </a:lnTo>
                  <a:lnTo>
                    <a:pt x="1" y="2885"/>
                  </a:lnTo>
                  <a:lnTo>
                    <a:pt x="1" y="4516"/>
                  </a:lnTo>
                  <a:lnTo>
                    <a:pt x="1" y="4671"/>
                  </a:lnTo>
                  <a:lnTo>
                    <a:pt x="1" y="4861"/>
                  </a:lnTo>
                  <a:lnTo>
                    <a:pt x="1" y="5171"/>
                  </a:lnTo>
                  <a:lnTo>
                    <a:pt x="1" y="6409"/>
                  </a:lnTo>
                  <a:lnTo>
                    <a:pt x="1" y="8755"/>
                  </a:lnTo>
                  <a:lnTo>
                    <a:pt x="1" y="9052"/>
                  </a:lnTo>
                  <a:lnTo>
                    <a:pt x="1" y="10005"/>
                  </a:lnTo>
                  <a:lnTo>
                    <a:pt x="1" y="13041"/>
                  </a:lnTo>
                  <a:lnTo>
                    <a:pt x="1" y="14339"/>
                  </a:lnTo>
                  <a:lnTo>
                    <a:pt x="1" y="14553"/>
                  </a:lnTo>
                  <a:lnTo>
                    <a:pt x="1" y="21875"/>
                  </a:lnTo>
                  <a:lnTo>
                    <a:pt x="1" y="21959"/>
                  </a:lnTo>
                  <a:cubicBezTo>
                    <a:pt x="25" y="22113"/>
                    <a:pt x="60" y="22209"/>
                    <a:pt x="144" y="22304"/>
                  </a:cubicBezTo>
                  <a:cubicBezTo>
                    <a:pt x="167" y="22351"/>
                    <a:pt x="215" y="22375"/>
                    <a:pt x="239" y="22411"/>
                  </a:cubicBezTo>
                  <a:cubicBezTo>
                    <a:pt x="287" y="22447"/>
                    <a:pt x="334" y="22482"/>
                    <a:pt x="394" y="22506"/>
                  </a:cubicBezTo>
                  <a:cubicBezTo>
                    <a:pt x="501" y="22554"/>
                    <a:pt x="596" y="22590"/>
                    <a:pt x="715" y="22590"/>
                  </a:cubicBezTo>
                  <a:lnTo>
                    <a:pt x="1299" y="22590"/>
                  </a:lnTo>
                  <a:cubicBezTo>
                    <a:pt x="1406" y="22590"/>
                    <a:pt x="1489" y="22590"/>
                    <a:pt x="1596" y="22566"/>
                  </a:cubicBezTo>
                  <a:lnTo>
                    <a:pt x="17610" y="22566"/>
                  </a:lnTo>
                  <a:lnTo>
                    <a:pt x="18694" y="21482"/>
                  </a:lnTo>
                  <a:lnTo>
                    <a:pt x="25563" y="21482"/>
                  </a:lnTo>
                  <a:cubicBezTo>
                    <a:pt x="25706" y="21482"/>
                    <a:pt x="25861" y="21458"/>
                    <a:pt x="25992" y="21399"/>
                  </a:cubicBezTo>
                  <a:cubicBezTo>
                    <a:pt x="26183" y="21304"/>
                    <a:pt x="26349" y="21161"/>
                    <a:pt x="26433" y="20982"/>
                  </a:cubicBezTo>
                  <a:lnTo>
                    <a:pt x="26433" y="20958"/>
                  </a:lnTo>
                  <a:cubicBezTo>
                    <a:pt x="26456" y="20935"/>
                    <a:pt x="26468" y="20899"/>
                    <a:pt x="26480" y="20887"/>
                  </a:cubicBezTo>
                  <a:cubicBezTo>
                    <a:pt x="26540" y="20756"/>
                    <a:pt x="26576" y="20589"/>
                    <a:pt x="26528" y="20411"/>
                  </a:cubicBezTo>
                  <a:lnTo>
                    <a:pt x="25397" y="14434"/>
                  </a:lnTo>
                  <a:lnTo>
                    <a:pt x="24313" y="8719"/>
                  </a:lnTo>
                  <a:cubicBezTo>
                    <a:pt x="24313" y="8719"/>
                    <a:pt x="23968" y="6897"/>
                    <a:pt x="23670" y="5337"/>
                  </a:cubicBezTo>
                  <a:cubicBezTo>
                    <a:pt x="23611" y="5028"/>
                    <a:pt x="23551" y="4730"/>
                    <a:pt x="23504" y="4444"/>
                  </a:cubicBezTo>
                  <a:cubicBezTo>
                    <a:pt x="23492" y="4373"/>
                    <a:pt x="23480" y="4278"/>
                    <a:pt x="23456" y="4206"/>
                  </a:cubicBezTo>
                  <a:lnTo>
                    <a:pt x="23444" y="4099"/>
                  </a:lnTo>
                  <a:lnTo>
                    <a:pt x="23432" y="4040"/>
                  </a:lnTo>
                  <a:cubicBezTo>
                    <a:pt x="23432" y="4028"/>
                    <a:pt x="23432" y="4016"/>
                    <a:pt x="23420" y="3992"/>
                  </a:cubicBezTo>
                  <a:cubicBezTo>
                    <a:pt x="23420" y="3968"/>
                    <a:pt x="23397" y="3921"/>
                    <a:pt x="23397" y="3897"/>
                  </a:cubicBezTo>
                  <a:lnTo>
                    <a:pt x="23397" y="3861"/>
                  </a:lnTo>
                  <a:lnTo>
                    <a:pt x="23361" y="3635"/>
                  </a:lnTo>
                  <a:lnTo>
                    <a:pt x="23337" y="3540"/>
                  </a:lnTo>
                  <a:cubicBezTo>
                    <a:pt x="23325" y="3456"/>
                    <a:pt x="23313" y="3397"/>
                    <a:pt x="23313" y="3361"/>
                  </a:cubicBezTo>
                  <a:lnTo>
                    <a:pt x="23266" y="3087"/>
                  </a:lnTo>
                  <a:cubicBezTo>
                    <a:pt x="23277" y="3016"/>
                    <a:pt x="23277" y="2944"/>
                    <a:pt x="23277" y="2861"/>
                  </a:cubicBezTo>
                  <a:cubicBezTo>
                    <a:pt x="23277" y="2837"/>
                    <a:pt x="23277" y="2825"/>
                    <a:pt x="23266" y="2789"/>
                  </a:cubicBezTo>
                  <a:lnTo>
                    <a:pt x="23266" y="2778"/>
                  </a:lnTo>
                  <a:cubicBezTo>
                    <a:pt x="23266" y="2611"/>
                    <a:pt x="23206" y="2444"/>
                    <a:pt x="23123" y="2313"/>
                  </a:cubicBezTo>
                  <a:cubicBezTo>
                    <a:pt x="22980" y="2147"/>
                    <a:pt x="22789" y="2051"/>
                    <a:pt x="22563" y="2027"/>
                  </a:cubicBezTo>
                  <a:lnTo>
                    <a:pt x="19051" y="2027"/>
                  </a:lnTo>
                  <a:lnTo>
                    <a:pt x="19051" y="396"/>
                  </a:lnTo>
                  <a:cubicBezTo>
                    <a:pt x="19051" y="242"/>
                    <a:pt x="18991" y="146"/>
                    <a:pt x="18896" y="63"/>
                  </a:cubicBezTo>
                  <a:cubicBezTo>
                    <a:pt x="18825" y="21"/>
                    <a:pt x="18738" y="0"/>
                    <a:pt x="18653" y="0"/>
                  </a:cubicBezTo>
                  <a:cubicBezTo>
                    <a:pt x="18569" y="0"/>
                    <a:pt x="18485" y="21"/>
                    <a:pt x="18420" y="63"/>
                  </a:cubicBezTo>
                  <a:cubicBezTo>
                    <a:pt x="18324" y="122"/>
                    <a:pt x="18253" y="230"/>
                    <a:pt x="18253" y="396"/>
                  </a:cubicBezTo>
                  <a:lnTo>
                    <a:pt x="18253" y="587"/>
                  </a:lnTo>
                  <a:lnTo>
                    <a:pt x="18253" y="2027"/>
                  </a:lnTo>
                  <a:lnTo>
                    <a:pt x="15562" y="2027"/>
                  </a:lnTo>
                  <a:lnTo>
                    <a:pt x="15562" y="396"/>
                  </a:lnTo>
                  <a:cubicBezTo>
                    <a:pt x="15562" y="242"/>
                    <a:pt x="15503" y="146"/>
                    <a:pt x="15396" y="63"/>
                  </a:cubicBezTo>
                  <a:cubicBezTo>
                    <a:pt x="15330" y="21"/>
                    <a:pt x="15244" y="0"/>
                    <a:pt x="15157" y="0"/>
                  </a:cubicBezTo>
                  <a:cubicBezTo>
                    <a:pt x="15071" y="0"/>
                    <a:pt x="14985" y="21"/>
                    <a:pt x="14919" y="63"/>
                  </a:cubicBezTo>
                  <a:cubicBezTo>
                    <a:pt x="14824" y="122"/>
                    <a:pt x="14753" y="230"/>
                    <a:pt x="14753" y="396"/>
                  </a:cubicBezTo>
                  <a:lnTo>
                    <a:pt x="14753" y="587"/>
                  </a:lnTo>
                  <a:lnTo>
                    <a:pt x="14753" y="2027"/>
                  </a:lnTo>
                  <a:lnTo>
                    <a:pt x="12062" y="2027"/>
                  </a:lnTo>
                  <a:lnTo>
                    <a:pt x="12062" y="396"/>
                  </a:lnTo>
                  <a:cubicBezTo>
                    <a:pt x="12062" y="242"/>
                    <a:pt x="12002" y="146"/>
                    <a:pt x="11895" y="63"/>
                  </a:cubicBezTo>
                  <a:cubicBezTo>
                    <a:pt x="11830" y="21"/>
                    <a:pt x="11743" y="0"/>
                    <a:pt x="11657" y="0"/>
                  </a:cubicBezTo>
                  <a:cubicBezTo>
                    <a:pt x="11571" y="0"/>
                    <a:pt x="11484" y="21"/>
                    <a:pt x="11419" y="63"/>
                  </a:cubicBezTo>
                  <a:cubicBezTo>
                    <a:pt x="11336" y="122"/>
                    <a:pt x="11252" y="230"/>
                    <a:pt x="11252" y="396"/>
                  </a:cubicBezTo>
                  <a:lnTo>
                    <a:pt x="11252" y="587"/>
                  </a:lnTo>
                  <a:lnTo>
                    <a:pt x="11252" y="2027"/>
                  </a:lnTo>
                  <a:lnTo>
                    <a:pt x="8561" y="2027"/>
                  </a:lnTo>
                  <a:lnTo>
                    <a:pt x="8561" y="396"/>
                  </a:lnTo>
                  <a:cubicBezTo>
                    <a:pt x="8561" y="242"/>
                    <a:pt x="8502" y="146"/>
                    <a:pt x="8395" y="63"/>
                  </a:cubicBezTo>
                  <a:cubicBezTo>
                    <a:pt x="8329" y="21"/>
                    <a:pt x="8246" y="0"/>
                    <a:pt x="8161" y="0"/>
                  </a:cubicBezTo>
                  <a:cubicBezTo>
                    <a:pt x="8076" y="0"/>
                    <a:pt x="7990" y="21"/>
                    <a:pt x="7918" y="63"/>
                  </a:cubicBezTo>
                  <a:cubicBezTo>
                    <a:pt x="7835" y="122"/>
                    <a:pt x="7764" y="230"/>
                    <a:pt x="7764" y="396"/>
                  </a:cubicBezTo>
                  <a:lnTo>
                    <a:pt x="7764" y="587"/>
                  </a:lnTo>
                  <a:lnTo>
                    <a:pt x="7764" y="2027"/>
                  </a:lnTo>
                  <a:lnTo>
                    <a:pt x="5049" y="2027"/>
                  </a:lnTo>
                  <a:lnTo>
                    <a:pt x="5049" y="396"/>
                  </a:lnTo>
                  <a:cubicBezTo>
                    <a:pt x="5049" y="242"/>
                    <a:pt x="4989" y="146"/>
                    <a:pt x="4882" y="63"/>
                  </a:cubicBezTo>
                  <a:cubicBezTo>
                    <a:pt x="4817" y="21"/>
                    <a:pt x="4733" y="0"/>
                    <a:pt x="4649" y="0"/>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4" name="Google Shape;1334;p46"/>
            <p:cNvGrpSpPr/>
            <p:nvPr/>
          </p:nvGrpSpPr>
          <p:grpSpPr>
            <a:xfrm>
              <a:off x="7334113" y="3887291"/>
              <a:ext cx="747865" cy="630501"/>
              <a:chOff x="4836205" y="3800662"/>
              <a:chExt cx="416360" cy="351020"/>
            </a:xfrm>
          </p:grpSpPr>
          <p:sp>
            <p:nvSpPr>
              <p:cNvPr id="1335" name="Google Shape;1335;p46"/>
              <p:cNvSpPr/>
              <p:nvPr/>
            </p:nvSpPr>
            <p:spPr>
              <a:xfrm>
                <a:off x="5127698" y="3843567"/>
                <a:ext cx="124867" cy="291534"/>
              </a:xfrm>
              <a:custGeom>
                <a:avLst/>
                <a:gdLst/>
                <a:ahLst/>
                <a:cxnLst/>
                <a:rect l="l" t="t" r="r" b="b"/>
                <a:pathLst>
                  <a:path w="3050" h="7121" extrusionOk="0">
                    <a:moveTo>
                      <a:pt x="1692" y="0"/>
                    </a:moveTo>
                    <a:lnTo>
                      <a:pt x="1692" y="5382"/>
                    </a:lnTo>
                    <a:lnTo>
                      <a:pt x="1" y="7121"/>
                    </a:lnTo>
                    <a:lnTo>
                      <a:pt x="2620" y="7121"/>
                    </a:lnTo>
                    <a:cubicBezTo>
                      <a:pt x="2859" y="7121"/>
                      <a:pt x="3049" y="6907"/>
                      <a:pt x="2978" y="6692"/>
                    </a:cubicBezTo>
                    <a:lnTo>
                      <a:pt x="1692" y="0"/>
                    </a:ln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p:cNvSpPr/>
              <p:nvPr/>
            </p:nvSpPr>
            <p:spPr>
              <a:xfrm>
                <a:off x="5127698" y="3843567"/>
                <a:ext cx="87816" cy="291534"/>
              </a:xfrm>
              <a:custGeom>
                <a:avLst/>
                <a:gdLst/>
                <a:ahLst/>
                <a:cxnLst/>
                <a:rect l="l" t="t" r="r" b="b"/>
                <a:pathLst>
                  <a:path w="2145" h="7121" extrusionOk="0">
                    <a:moveTo>
                      <a:pt x="1692" y="0"/>
                    </a:moveTo>
                    <a:lnTo>
                      <a:pt x="1692" y="5382"/>
                    </a:lnTo>
                    <a:lnTo>
                      <a:pt x="1" y="7121"/>
                    </a:lnTo>
                    <a:lnTo>
                      <a:pt x="596" y="7121"/>
                    </a:lnTo>
                    <a:lnTo>
                      <a:pt x="2025" y="5692"/>
                    </a:lnTo>
                    <a:cubicBezTo>
                      <a:pt x="2120" y="5597"/>
                      <a:pt x="2144" y="5502"/>
                      <a:pt x="2144" y="5382"/>
                    </a:cubicBezTo>
                    <a:lnTo>
                      <a:pt x="2144" y="2263"/>
                    </a:lnTo>
                    <a:lnTo>
                      <a:pt x="1692" y="0"/>
                    </a:lnTo>
                    <a:close/>
                  </a:path>
                </a:pathLst>
              </a:custGeom>
              <a:solidFill>
                <a:srgbClr val="B0B3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p:cNvSpPr/>
              <p:nvPr/>
            </p:nvSpPr>
            <p:spPr>
              <a:xfrm>
                <a:off x="4838129" y="3832841"/>
                <a:ext cx="359822" cy="317858"/>
              </a:xfrm>
              <a:custGeom>
                <a:avLst/>
                <a:gdLst/>
                <a:ahLst/>
                <a:cxnLst/>
                <a:rect l="l" t="t" r="r" b="b"/>
                <a:pathLst>
                  <a:path w="8789" h="7764" extrusionOk="0">
                    <a:moveTo>
                      <a:pt x="263" y="0"/>
                    </a:moveTo>
                    <a:cubicBezTo>
                      <a:pt x="120" y="0"/>
                      <a:pt x="1" y="120"/>
                      <a:pt x="1" y="262"/>
                    </a:cubicBezTo>
                    <a:lnTo>
                      <a:pt x="1" y="7502"/>
                    </a:lnTo>
                    <a:cubicBezTo>
                      <a:pt x="1" y="7645"/>
                      <a:pt x="120" y="7764"/>
                      <a:pt x="263" y="7764"/>
                    </a:cubicBezTo>
                    <a:lnTo>
                      <a:pt x="6645" y="7764"/>
                    </a:lnTo>
                    <a:lnTo>
                      <a:pt x="8789" y="5644"/>
                    </a:lnTo>
                    <a:lnTo>
                      <a:pt x="8789" y="262"/>
                    </a:lnTo>
                    <a:cubicBezTo>
                      <a:pt x="8789" y="120"/>
                      <a:pt x="8693" y="0"/>
                      <a:pt x="8527" y="0"/>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36205" y="3833823"/>
                <a:ext cx="28290" cy="317858"/>
              </a:xfrm>
              <a:custGeom>
                <a:avLst/>
                <a:gdLst/>
                <a:ahLst/>
                <a:cxnLst/>
                <a:rect l="l" t="t" r="r" b="b"/>
                <a:pathLst>
                  <a:path w="691" h="7764" extrusionOk="0">
                    <a:moveTo>
                      <a:pt x="286" y="0"/>
                    </a:moveTo>
                    <a:cubicBezTo>
                      <a:pt x="119" y="0"/>
                      <a:pt x="0" y="119"/>
                      <a:pt x="0" y="262"/>
                    </a:cubicBezTo>
                    <a:lnTo>
                      <a:pt x="0" y="7502"/>
                    </a:lnTo>
                    <a:cubicBezTo>
                      <a:pt x="0" y="7645"/>
                      <a:pt x="119" y="7764"/>
                      <a:pt x="286" y="7764"/>
                    </a:cubicBezTo>
                    <a:lnTo>
                      <a:pt x="691" y="7764"/>
                    </a:lnTo>
                    <a:cubicBezTo>
                      <a:pt x="548" y="7764"/>
                      <a:pt x="429" y="7645"/>
                      <a:pt x="429" y="7502"/>
                    </a:cubicBezTo>
                    <a:lnTo>
                      <a:pt x="429" y="262"/>
                    </a:lnTo>
                    <a:cubicBezTo>
                      <a:pt x="429" y="119"/>
                      <a:pt x="548" y="0"/>
                      <a:pt x="691" y="0"/>
                    </a:cubicBezTo>
                    <a:close/>
                  </a:path>
                </a:pathLst>
              </a:custGeom>
              <a:solidFill>
                <a:srgbClr val="D8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5111158" y="4063906"/>
                <a:ext cx="86793" cy="87775"/>
              </a:xfrm>
              <a:custGeom>
                <a:avLst/>
                <a:gdLst/>
                <a:ahLst/>
                <a:cxnLst/>
                <a:rect l="l" t="t" r="r" b="b"/>
                <a:pathLst>
                  <a:path w="2120" h="2144" extrusionOk="0">
                    <a:moveTo>
                      <a:pt x="262" y="0"/>
                    </a:moveTo>
                    <a:cubicBezTo>
                      <a:pt x="119" y="0"/>
                      <a:pt x="0" y="120"/>
                      <a:pt x="0" y="262"/>
                    </a:cubicBezTo>
                    <a:lnTo>
                      <a:pt x="0" y="2144"/>
                    </a:lnTo>
                    <a:lnTo>
                      <a:pt x="2120" y="0"/>
                    </a:lnTo>
                    <a:close/>
                  </a:path>
                </a:pathLst>
              </a:custGeom>
              <a:solidFill>
                <a:srgbClr val="D8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5111158" y="4063906"/>
                <a:ext cx="27307" cy="87775"/>
              </a:xfrm>
              <a:custGeom>
                <a:avLst/>
                <a:gdLst/>
                <a:ahLst/>
                <a:cxnLst/>
                <a:rect l="l" t="t" r="r" b="b"/>
                <a:pathLst>
                  <a:path w="667" h="2144" extrusionOk="0">
                    <a:moveTo>
                      <a:pt x="262" y="0"/>
                    </a:moveTo>
                    <a:cubicBezTo>
                      <a:pt x="119" y="0"/>
                      <a:pt x="0" y="120"/>
                      <a:pt x="0" y="262"/>
                    </a:cubicBezTo>
                    <a:lnTo>
                      <a:pt x="0" y="2144"/>
                    </a:lnTo>
                    <a:lnTo>
                      <a:pt x="405" y="1739"/>
                    </a:lnTo>
                    <a:lnTo>
                      <a:pt x="405" y="262"/>
                    </a:lnTo>
                    <a:cubicBezTo>
                      <a:pt x="405" y="120"/>
                      <a:pt x="524" y="0"/>
                      <a:pt x="667"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6"/>
              <p:cNvSpPr/>
              <p:nvPr/>
            </p:nvSpPr>
            <p:spPr>
              <a:xfrm>
                <a:off x="4838129" y="3832841"/>
                <a:ext cx="359822" cy="67305"/>
              </a:xfrm>
              <a:custGeom>
                <a:avLst/>
                <a:gdLst/>
                <a:ahLst/>
                <a:cxnLst/>
                <a:rect l="l" t="t" r="r" b="b"/>
                <a:pathLst>
                  <a:path w="8789" h="1644" extrusionOk="0">
                    <a:moveTo>
                      <a:pt x="263" y="0"/>
                    </a:moveTo>
                    <a:cubicBezTo>
                      <a:pt x="120" y="0"/>
                      <a:pt x="1" y="120"/>
                      <a:pt x="1" y="262"/>
                    </a:cubicBezTo>
                    <a:lnTo>
                      <a:pt x="1" y="1644"/>
                    </a:lnTo>
                    <a:lnTo>
                      <a:pt x="8789" y="1644"/>
                    </a:lnTo>
                    <a:lnTo>
                      <a:pt x="8789" y="262"/>
                    </a:lnTo>
                    <a:cubicBezTo>
                      <a:pt x="8789" y="120"/>
                      <a:pt x="8693" y="0"/>
                      <a:pt x="8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6"/>
              <p:cNvSpPr/>
              <p:nvPr/>
            </p:nvSpPr>
            <p:spPr>
              <a:xfrm>
                <a:off x="4836205" y="3832841"/>
                <a:ext cx="28290" cy="66323"/>
              </a:xfrm>
              <a:custGeom>
                <a:avLst/>
                <a:gdLst/>
                <a:ahLst/>
                <a:cxnLst/>
                <a:rect l="l" t="t" r="r" b="b"/>
                <a:pathLst>
                  <a:path w="691" h="1620" extrusionOk="0">
                    <a:moveTo>
                      <a:pt x="286" y="0"/>
                    </a:moveTo>
                    <a:cubicBezTo>
                      <a:pt x="119" y="0"/>
                      <a:pt x="0" y="120"/>
                      <a:pt x="0" y="262"/>
                    </a:cubicBezTo>
                    <a:lnTo>
                      <a:pt x="0" y="1620"/>
                    </a:lnTo>
                    <a:lnTo>
                      <a:pt x="429" y="1620"/>
                    </a:lnTo>
                    <a:lnTo>
                      <a:pt x="429" y="262"/>
                    </a:lnTo>
                    <a:cubicBezTo>
                      <a:pt x="429" y="120"/>
                      <a:pt x="548" y="0"/>
                      <a:pt x="691" y="0"/>
                    </a:cubicBezTo>
                    <a:close/>
                  </a:path>
                </a:pathLst>
              </a:custGeom>
              <a:solidFill>
                <a:srgbClr val="CC9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03469" y="3800662"/>
                <a:ext cx="12732" cy="73160"/>
              </a:xfrm>
              <a:custGeom>
                <a:avLst/>
                <a:gdLst/>
                <a:ahLst/>
                <a:cxnLst/>
                <a:rect l="l" t="t" r="r" b="b"/>
                <a:pathLst>
                  <a:path w="311" h="1787" extrusionOk="0">
                    <a:moveTo>
                      <a:pt x="143" y="1"/>
                    </a:moveTo>
                    <a:cubicBezTo>
                      <a:pt x="72" y="1"/>
                      <a:pt x="1" y="72"/>
                      <a:pt x="1" y="143"/>
                    </a:cubicBezTo>
                    <a:lnTo>
                      <a:pt x="1" y="1644"/>
                    </a:lnTo>
                    <a:cubicBezTo>
                      <a:pt x="1" y="1739"/>
                      <a:pt x="72" y="1787"/>
                      <a:pt x="143" y="1787"/>
                    </a:cubicBezTo>
                    <a:cubicBezTo>
                      <a:pt x="239" y="1787"/>
                      <a:pt x="310" y="1691"/>
                      <a:pt x="310" y="1644"/>
                    </a:cubicBezTo>
                    <a:lnTo>
                      <a:pt x="310" y="143"/>
                    </a:lnTo>
                    <a:cubicBezTo>
                      <a:pt x="310" y="72"/>
                      <a:pt x="239" y="1"/>
                      <a:pt x="143" y="1"/>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6"/>
              <p:cNvSpPr/>
              <p:nvPr/>
            </p:nvSpPr>
            <p:spPr>
              <a:xfrm>
                <a:off x="4957101" y="3800662"/>
                <a:ext cx="13674" cy="73160"/>
              </a:xfrm>
              <a:custGeom>
                <a:avLst/>
                <a:gdLst/>
                <a:ahLst/>
                <a:cxnLst/>
                <a:rect l="l" t="t" r="r" b="b"/>
                <a:pathLst>
                  <a:path w="334" h="1787" extrusionOk="0">
                    <a:moveTo>
                      <a:pt x="143" y="1"/>
                    </a:moveTo>
                    <a:cubicBezTo>
                      <a:pt x="72" y="1"/>
                      <a:pt x="0" y="72"/>
                      <a:pt x="0" y="143"/>
                    </a:cubicBezTo>
                    <a:lnTo>
                      <a:pt x="0" y="1644"/>
                    </a:lnTo>
                    <a:cubicBezTo>
                      <a:pt x="0" y="1739"/>
                      <a:pt x="72" y="1787"/>
                      <a:pt x="143" y="1787"/>
                    </a:cubicBezTo>
                    <a:cubicBezTo>
                      <a:pt x="238" y="1787"/>
                      <a:pt x="334" y="1691"/>
                      <a:pt x="310" y="1644"/>
                    </a:cubicBezTo>
                    <a:lnTo>
                      <a:pt x="310" y="143"/>
                    </a:lnTo>
                    <a:cubicBezTo>
                      <a:pt x="310" y="72"/>
                      <a:pt x="238" y="1"/>
                      <a:pt x="143" y="1"/>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6"/>
              <p:cNvSpPr/>
              <p:nvPr/>
            </p:nvSpPr>
            <p:spPr>
              <a:xfrm>
                <a:off x="5011674" y="3800662"/>
                <a:ext cx="12732" cy="73160"/>
              </a:xfrm>
              <a:custGeom>
                <a:avLst/>
                <a:gdLst/>
                <a:ahLst/>
                <a:cxnLst/>
                <a:rect l="l" t="t" r="r" b="b"/>
                <a:pathLst>
                  <a:path w="311" h="1787" extrusionOk="0">
                    <a:moveTo>
                      <a:pt x="168" y="1"/>
                    </a:moveTo>
                    <a:cubicBezTo>
                      <a:pt x="72" y="1"/>
                      <a:pt x="1" y="72"/>
                      <a:pt x="1" y="143"/>
                    </a:cubicBezTo>
                    <a:lnTo>
                      <a:pt x="1" y="1644"/>
                    </a:lnTo>
                    <a:cubicBezTo>
                      <a:pt x="1" y="1739"/>
                      <a:pt x="72" y="1787"/>
                      <a:pt x="168" y="1787"/>
                    </a:cubicBezTo>
                    <a:cubicBezTo>
                      <a:pt x="239" y="1787"/>
                      <a:pt x="311" y="1691"/>
                      <a:pt x="311" y="1644"/>
                    </a:cubicBezTo>
                    <a:lnTo>
                      <a:pt x="311" y="143"/>
                    </a:lnTo>
                    <a:cubicBezTo>
                      <a:pt x="311" y="72"/>
                      <a:pt x="239" y="1"/>
                      <a:pt x="168" y="1"/>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5065305" y="3800662"/>
                <a:ext cx="13715" cy="73160"/>
              </a:xfrm>
              <a:custGeom>
                <a:avLst/>
                <a:gdLst/>
                <a:ahLst/>
                <a:cxnLst/>
                <a:rect l="l" t="t" r="r" b="b"/>
                <a:pathLst>
                  <a:path w="335" h="1787" extrusionOk="0">
                    <a:moveTo>
                      <a:pt x="167" y="1"/>
                    </a:moveTo>
                    <a:cubicBezTo>
                      <a:pt x="72" y="1"/>
                      <a:pt x="1" y="72"/>
                      <a:pt x="1" y="143"/>
                    </a:cubicBezTo>
                    <a:lnTo>
                      <a:pt x="1" y="1644"/>
                    </a:lnTo>
                    <a:cubicBezTo>
                      <a:pt x="1" y="1739"/>
                      <a:pt x="72" y="1787"/>
                      <a:pt x="167" y="1787"/>
                    </a:cubicBezTo>
                    <a:cubicBezTo>
                      <a:pt x="239" y="1787"/>
                      <a:pt x="334" y="1691"/>
                      <a:pt x="310" y="1644"/>
                    </a:cubicBezTo>
                    <a:lnTo>
                      <a:pt x="310" y="143"/>
                    </a:lnTo>
                    <a:cubicBezTo>
                      <a:pt x="310" y="72"/>
                      <a:pt x="239" y="1"/>
                      <a:pt x="167" y="1"/>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5120902" y="3800662"/>
                <a:ext cx="11709" cy="73160"/>
              </a:xfrm>
              <a:custGeom>
                <a:avLst/>
                <a:gdLst/>
                <a:ahLst/>
                <a:cxnLst/>
                <a:rect l="l" t="t" r="r" b="b"/>
                <a:pathLst>
                  <a:path w="286" h="1787" extrusionOk="0">
                    <a:moveTo>
                      <a:pt x="143" y="1"/>
                    </a:moveTo>
                    <a:cubicBezTo>
                      <a:pt x="48" y="1"/>
                      <a:pt x="0" y="72"/>
                      <a:pt x="0" y="143"/>
                    </a:cubicBezTo>
                    <a:lnTo>
                      <a:pt x="0" y="1644"/>
                    </a:lnTo>
                    <a:cubicBezTo>
                      <a:pt x="0" y="1739"/>
                      <a:pt x="48" y="1787"/>
                      <a:pt x="143" y="1787"/>
                    </a:cubicBezTo>
                    <a:cubicBezTo>
                      <a:pt x="238" y="1787"/>
                      <a:pt x="286" y="1691"/>
                      <a:pt x="286" y="1644"/>
                    </a:cubicBezTo>
                    <a:lnTo>
                      <a:pt x="286" y="143"/>
                    </a:lnTo>
                    <a:cubicBezTo>
                      <a:pt x="286" y="72"/>
                      <a:pt x="215" y="1"/>
                      <a:pt x="143" y="1"/>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p:cNvSpPr/>
              <p:nvPr/>
            </p:nvSpPr>
            <p:spPr>
              <a:xfrm>
                <a:off x="4963938" y="3945917"/>
                <a:ext cx="39016" cy="39057"/>
              </a:xfrm>
              <a:custGeom>
                <a:avLst/>
                <a:gdLst/>
                <a:ahLst/>
                <a:cxnLst/>
                <a:rect l="l" t="t" r="r" b="b"/>
                <a:pathLst>
                  <a:path w="953" h="954" extrusionOk="0">
                    <a:moveTo>
                      <a:pt x="476" y="1"/>
                    </a:moveTo>
                    <a:cubicBezTo>
                      <a:pt x="214" y="1"/>
                      <a:pt x="0" y="215"/>
                      <a:pt x="0" y="477"/>
                    </a:cubicBezTo>
                    <a:cubicBezTo>
                      <a:pt x="0" y="739"/>
                      <a:pt x="214" y="953"/>
                      <a:pt x="476" y="953"/>
                    </a:cubicBezTo>
                    <a:cubicBezTo>
                      <a:pt x="762" y="953"/>
                      <a:pt x="953" y="739"/>
                      <a:pt x="953" y="477"/>
                    </a:cubicBezTo>
                    <a:cubicBezTo>
                      <a:pt x="953" y="215"/>
                      <a:pt x="762" y="1"/>
                      <a:pt x="4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6"/>
              <p:cNvSpPr/>
              <p:nvPr/>
            </p:nvSpPr>
            <p:spPr>
              <a:xfrm>
                <a:off x="5031202" y="3945917"/>
                <a:ext cx="39016" cy="39057"/>
              </a:xfrm>
              <a:custGeom>
                <a:avLst/>
                <a:gdLst/>
                <a:ahLst/>
                <a:cxnLst/>
                <a:rect l="l" t="t" r="r" b="b"/>
                <a:pathLst>
                  <a:path w="953" h="954" extrusionOk="0">
                    <a:moveTo>
                      <a:pt x="477" y="1"/>
                    </a:moveTo>
                    <a:cubicBezTo>
                      <a:pt x="215" y="1"/>
                      <a:pt x="0" y="215"/>
                      <a:pt x="0" y="477"/>
                    </a:cubicBezTo>
                    <a:cubicBezTo>
                      <a:pt x="0" y="739"/>
                      <a:pt x="215" y="953"/>
                      <a:pt x="477" y="953"/>
                    </a:cubicBezTo>
                    <a:cubicBezTo>
                      <a:pt x="738" y="953"/>
                      <a:pt x="953" y="739"/>
                      <a:pt x="953" y="477"/>
                    </a:cubicBezTo>
                    <a:cubicBezTo>
                      <a:pt x="953" y="215"/>
                      <a:pt x="762" y="1"/>
                      <a:pt x="4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5097484" y="3945917"/>
                <a:ext cx="39057" cy="39057"/>
              </a:xfrm>
              <a:custGeom>
                <a:avLst/>
                <a:gdLst/>
                <a:ahLst/>
                <a:cxnLst/>
                <a:rect l="l" t="t" r="r" b="b"/>
                <a:pathLst>
                  <a:path w="954" h="954" extrusionOk="0">
                    <a:moveTo>
                      <a:pt x="477" y="1"/>
                    </a:moveTo>
                    <a:cubicBezTo>
                      <a:pt x="215" y="1"/>
                      <a:pt x="1" y="215"/>
                      <a:pt x="1" y="477"/>
                    </a:cubicBezTo>
                    <a:cubicBezTo>
                      <a:pt x="1" y="739"/>
                      <a:pt x="215" y="953"/>
                      <a:pt x="477" y="953"/>
                    </a:cubicBezTo>
                    <a:cubicBezTo>
                      <a:pt x="739" y="953"/>
                      <a:pt x="953" y="739"/>
                      <a:pt x="953" y="477"/>
                    </a:cubicBezTo>
                    <a:cubicBezTo>
                      <a:pt x="953" y="215"/>
                      <a:pt x="739" y="1"/>
                      <a:pt x="4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6"/>
              <p:cNvSpPr/>
              <p:nvPr/>
            </p:nvSpPr>
            <p:spPr>
              <a:xfrm>
                <a:off x="4963938" y="4006385"/>
                <a:ext cx="39016" cy="39016"/>
              </a:xfrm>
              <a:custGeom>
                <a:avLst/>
                <a:gdLst/>
                <a:ahLst/>
                <a:cxnLst/>
                <a:rect l="l" t="t" r="r" b="b"/>
                <a:pathLst>
                  <a:path w="953" h="953" extrusionOk="0">
                    <a:moveTo>
                      <a:pt x="476" y="0"/>
                    </a:moveTo>
                    <a:cubicBezTo>
                      <a:pt x="214" y="0"/>
                      <a:pt x="0" y="215"/>
                      <a:pt x="0" y="477"/>
                    </a:cubicBezTo>
                    <a:cubicBezTo>
                      <a:pt x="0" y="762"/>
                      <a:pt x="214" y="953"/>
                      <a:pt x="476" y="953"/>
                    </a:cubicBezTo>
                    <a:cubicBezTo>
                      <a:pt x="762" y="953"/>
                      <a:pt x="953" y="762"/>
                      <a:pt x="953" y="477"/>
                    </a:cubicBezTo>
                    <a:cubicBezTo>
                      <a:pt x="953" y="239"/>
                      <a:pt x="762" y="48"/>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6"/>
              <p:cNvSpPr/>
              <p:nvPr/>
            </p:nvSpPr>
            <p:spPr>
              <a:xfrm>
                <a:off x="5097484" y="4006385"/>
                <a:ext cx="39057" cy="39016"/>
              </a:xfrm>
              <a:custGeom>
                <a:avLst/>
                <a:gdLst/>
                <a:ahLst/>
                <a:cxnLst/>
                <a:rect l="l" t="t" r="r" b="b"/>
                <a:pathLst>
                  <a:path w="954" h="953" extrusionOk="0">
                    <a:moveTo>
                      <a:pt x="477" y="0"/>
                    </a:moveTo>
                    <a:cubicBezTo>
                      <a:pt x="215" y="0"/>
                      <a:pt x="1" y="215"/>
                      <a:pt x="1" y="477"/>
                    </a:cubicBezTo>
                    <a:cubicBezTo>
                      <a:pt x="1" y="762"/>
                      <a:pt x="215" y="953"/>
                      <a:pt x="477" y="953"/>
                    </a:cubicBezTo>
                    <a:cubicBezTo>
                      <a:pt x="739" y="953"/>
                      <a:pt x="953" y="762"/>
                      <a:pt x="953" y="477"/>
                    </a:cubicBezTo>
                    <a:cubicBezTo>
                      <a:pt x="953" y="239"/>
                      <a:pt x="739" y="48"/>
                      <a:pt x="4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5031202" y="4006385"/>
                <a:ext cx="39016" cy="39016"/>
              </a:xfrm>
              <a:custGeom>
                <a:avLst/>
                <a:gdLst/>
                <a:ahLst/>
                <a:cxnLst/>
                <a:rect l="l" t="t" r="r" b="b"/>
                <a:pathLst>
                  <a:path w="953" h="953" extrusionOk="0">
                    <a:moveTo>
                      <a:pt x="477" y="0"/>
                    </a:moveTo>
                    <a:cubicBezTo>
                      <a:pt x="215" y="0"/>
                      <a:pt x="0" y="215"/>
                      <a:pt x="0" y="477"/>
                    </a:cubicBezTo>
                    <a:cubicBezTo>
                      <a:pt x="0" y="762"/>
                      <a:pt x="215" y="953"/>
                      <a:pt x="477" y="953"/>
                    </a:cubicBezTo>
                    <a:cubicBezTo>
                      <a:pt x="738" y="953"/>
                      <a:pt x="953" y="762"/>
                      <a:pt x="953" y="477"/>
                    </a:cubicBezTo>
                    <a:cubicBezTo>
                      <a:pt x="953" y="239"/>
                      <a:pt x="762" y="48"/>
                      <a:pt x="4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5031202" y="4068778"/>
                <a:ext cx="39016" cy="39057"/>
              </a:xfrm>
              <a:custGeom>
                <a:avLst/>
                <a:gdLst/>
                <a:ahLst/>
                <a:cxnLst/>
                <a:rect l="l" t="t" r="r" b="b"/>
                <a:pathLst>
                  <a:path w="953" h="954" extrusionOk="0">
                    <a:moveTo>
                      <a:pt x="477" y="1"/>
                    </a:moveTo>
                    <a:cubicBezTo>
                      <a:pt x="215" y="1"/>
                      <a:pt x="0" y="215"/>
                      <a:pt x="0" y="477"/>
                    </a:cubicBezTo>
                    <a:cubicBezTo>
                      <a:pt x="0" y="739"/>
                      <a:pt x="215" y="953"/>
                      <a:pt x="477" y="953"/>
                    </a:cubicBezTo>
                    <a:cubicBezTo>
                      <a:pt x="738" y="953"/>
                      <a:pt x="953" y="739"/>
                      <a:pt x="953" y="477"/>
                    </a:cubicBezTo>
                    <a:cubicBezTo>
                      <a:pt x="953" y="239"/>
                      <a:pt x="762" y="24"/>
                      <a:pt x="4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963938" y="4068778"/>
                <a:ext cx="39016" cy="39057"/>
              </a:xfrm>
              <a:custGeom>
                <a:avLst/>
                <a:gdLst/>
                <a:ahLst/>
                <a:cxnLst/>
                <a:rect l="l" t="t" r="r" b="b"/>
                <a:pathLst>
                  <a:path w="953" h="954" extrusionOk="0">
                    <a:moveTo>
                      <a:pt x="476" y="1"/>
                    </a:moveTo>
                    <a:cubicBezTo>
                      <a:pt x="214" y="1"/>
                      <a:pt x="0" y="215"/>
                      <a:pt x="0" y="477"/>
                    </a:cubicBezTo>
                    <a:cubicBezTo>
                      <a:pt x="0" y="739"/>
                      <a:pt x="214" y="953"/>
                      <a:pt x="476" y="953"/>
                    </a:cubicBezTo>
                    <a:cubicBezTo>
                      <a:pt x="762" y="953"/>
                      <a:pt x="953" y="739"/>
                      <a:pt x="953" y="477"/>
                    </a:cubicBezTo>
                    <a:cubicBezTo>
                      <a:pt x="953" y="239"/>
                      <a:pt x="762" y="24"/>
                      <a:pt x="4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6"/>
              <p:cNvSpPr/>
              <p:nvPr/>
            </p:nvSpPr>
            <p:spPr>
              <a:xfrm>
                <a:off x="4965862" y="3945917"/>
                <a:ext cx="28330" cy="39057"/>
              </a:xfrm>
              <a:custGeom>
                <a:avLst/>
                <a:gdLst/>
                <a:ahLst/>
                <a:cxnLst/>
                <a:rect l="l" t="t" r="r" b="b"/>
                <a:pathLst>
                  <a:path w="692" h="954" extrusionOk="0">
                    <a:moveTo>
                      <a:pt x="477" y="1"/>
                    </a:moveTo>
                    <a:cubicBezTo>
                      <a:pt x="215" y="1"/>
                      <a:pt x="1" y="215"/>
                      <a:pt x="1" y="477"/>
                    </a:cubicBezTo>
                    <a:cubicBezTo>
                      <a:pt x="1" y="739"/>
                      <a:pt x="191" y="953"/>
                      <a:pt x="477" y="953"/>
                    </a:cubicBezTo>
                    <a:cubicBezTo>
                      <a:pt x="525" y="953"/>
                      <a:pt x="620" y="930"/>
                      <a:pt x="691" y="882"/>
                    </a:cubicBezTo>
                    <a:cubicBezTo>
                      <a:pt x="501" y="811"/>
                      <a:pt x="406" y="644"/>
                      <a:pt x="406" y="477"/>
                    </a:cubicBezTo>
                    <a:cubicBezTo>
                      <a:pt x="406" y="287"/>
                      <a:pt x="525" y="120"/>
                      <a:pt x="691" y="49"/>
                    </a:cubicBezTo>
                    <a:cubicBezTo>
                      <a:pt x="620" y="25"/>
                      <a:pt x="572" y="1"/>
                      <a:pt x="477"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5031202" y="3945917"/>
                <a:ext cx="28290" cy="39057"/>
              </a:xfrm>
              <a:custGeom>
                <a:avLst/>
                <a:gdLst/>
                <a:ahLst/>
                <a:cxnLst/>
                <a:rect l="l" t="t" r="r" b="b"/>
                <a:pathLst>
                  <a:path w="691" h="954" extrusionOk="0">
                    <a:moveTo>
                      <a:pt x="477" y="1"/>
                    </a:moveTo>
                    <a:cubicBezTo>
                      <a:pt x="215" y="1"/>
                      <a:pt x="0" y="215"/>
                      <a:pt x="0" y="477"/>
                    </a:cubicBezTo>
                    <a:cubicBezTo>
                      <a:pt x="0" y="739"/>
                      <a:pt x="215" y="953"/>
                      <a:pt x="477" y="953"/>
                    </a:cubicBezTo>
                    <a:cubicBezTo>
                      <a:pt x="548" y="953"/>
                      <a:pt x="619" y="930"/>
                      <a:pt x="691" y="882"/>
                    </a:cubicBezTo>
                    <a:cubicBezTo>
                      <a:pt x="548" y="811"/>
                      <a:pt x="429" y="644"/>
                      <a:pt x="429" y="477"/>
                    </a:cubicBezTo>
                    <a:cubicBezTo>
                      <a:pt x="429" y="287"/>
                      <a:pt x="548" y="120"/>
                      <a:pt x="691" y="49"/>
                    </a:cubicBezTo>
                    <a:cubicBezTo>
                      <a:pt x="619" y="25"/>
                      <a:pt x="572" y="1"/>
                      <a:pt x="477"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5097484" y="3945917"/>
                <a:ext cx="27348" cy="39057"/>
              </a:xfrm>
              <a:custGeom>
                <a:avLst/>
                <a:gdLst/>
                <a:ahLst/>
                <a:cxnLst/>
                <a:rect l="l" t="t" r="r" b="b"/>
                <a:pathLst>
                  <a:path w="668" h="954" extrusionOk="0">
                    <a:moveTo>
                      <a:pt x="477" y="1"/>
                    </a:moveTo>
                    <a:cubicBezTo>
                      <a:pt x="191" y="1"/>
                      <a:pt x="1" y="215"/>
                      <a:pt x="1" y="477"/>
                    </a:cubicBezTo>
                    <a:cubicBezTo>
                      <a:pt x="1" y="739"/>
                      <a:pt x="191" y="953"/>
                      <a:pt x="477" y="953"/>
                    </a:cubicBezTo>
                    <a:cubicBezTo>
                      <a:pt x="525" y="953"/>
                      <a:pt x="620" y="930"/>
                      <a:pt x="667" y="882"/>
                    </a:cubicBezTo>
                    <a:cubicBezTo>
                      <a:pt x="525" y="811"/>
                      <a:pt x="405" y="644"/>
                      <a:pt x="405" y="477"/>
                    </a:cubicBezTo>
                    <a:cubicBezTo>
                      <a:pt x="405" y="287"/>
                      <a:pt x="525" y="120"/>
                      <a:pt x="667" y="49"/>
                    </a:cubicBezTo>
                    <a:cubicBezTo>
                      <a:pt x="620" y="25"/>
                      <a:pt x="572" y="1"/>
                      <a:pt x="477"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965862" y="4006385"/>
                <a:ext cx="28330" cy="39016"/>
              </a:xfrm>
              <a:custGeom>
                <a:avLst/>
                <a:gdLst/>
                <a:ahLst/>
                <a:cxnLst/>
                <a:rect l="l" t="t" r="r" b="b"/>
                <a:pathLst>
                  <a:path w="692" h="953" extrusionOk="0">
                    <a:moveTo>
                      <a:pt x="477" y="0"/>
                    </a:moveTo>
                    <a:cubicBezTo>
                      <a:pt x="215" y="0"/>
                      <a:pt x="1" y="215"/>
                      <a:pt x="1" y="477"/>
                    </a:cubicBezTo>
                    <a:cubicBezTo>
                      <a:pt x="1" y="762"/>
                      <a:pt x="191" y="953"/>
                      <a:pt x="477" y="953"/>
                    </a:cubicBezTo>
                    <a:cubicBezTo>
                      <a:pt x="525" y="953"/>
                      <a:pt x="620" y="929"/>
                      <a:pt x="691" y="905"/>
                    </a:cubicBezTo>
                    <a:cubicBezTo>
                      <a:pt x="501" y="834"/>
                      <a:pt x="406" y="691"/>
                      <a:pt x="406" y="477"/>
                    </a:cubicBezTo>
                    <a:cubicBezTo>
                      <a:pt x="406" y="310"/>
                      <a:pt x="525" y="119"/>
                      <a:pt x="691" y="72"/>
                    </a:cubicBezTo>
                    <a:cubicBezTo>
                      <a:pt x="620" y="48"/>
                      <a:pt x="572" y="0"/>
                      <a:pt x="477"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5097484" y="4006385"/>
                <a:ext cx="27348" cy="39016"/>
              </a:xfrm>
              <a:custGeom>
                <a:avLst/>
                <a:gdLst/>
                <a:ahLst/>
                <a:cxnLst/>
                <a:rect l="l" t="t" r="r" b="b"/>
                <a:pathLst>
                  <a:path w="668" h="953" extrusionOk="0">
                    <a:moveTo>
                      <a:pt x="477" y="0"/>
                    </a:moveTo>
                    <a:cubicBezTo>
                      <a:pt x="191" y="0"/>
                      <a:pt x="1" y="215"/>
                      <a:pt x="1" y="477"/>
                    </a:cubicBezTo>
                    <a:cubicBezTo>
                      <a:pt x="1" y="762"/>
                      <a:pt x="191" y="953"/>
                      <a:pt x="477" y="953"/>
                    </a:cubicBezTo>
                    <a:cubicBezTo>
                      <a:pt x="525" y="953"/>
                      <a:pt x="620" y="929"/>
                      <a:pt x="667" y="905"/>
                    </a:cubicBezTo>
                    <a:cubicBezTo>
                      <a:pt x="525" y="834"/>
                      <a:pt x="405" y="691"/>
                      <a:pt x="405" y="477"/>
                    </a:cubicBezTo>
                    <a:cubicBezTo>
                      <a:pt x="405" y="310"/>
                      <a:pt x="525" y="119"/>
                      <a:pt x="667" y="72"/>
                    </a:cubicBezTo>
                    <a:cubicBezTo>
                      <a:pt x="620" y="48"/>
                      <a:pt x="572" y="0"/>
                      <a:pt x="477"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5031202" y="4006385"/>
                <a:ext cx="28290" cy="39016"/>
              </a:xfrm>
              <a:custGeom>
                <a:avLst/>
                <a:gdLst/>
                <a:ahLst/>
                <a:cxnLst/>
                <a:rect l="l" t="t" r="r" b="b"/>
                <a:pathLst>
                  <a:path w="691" h="953" extrusionOk="0">
                    <a:moveTo>
                      <a:pt x="477" y="0"/>
                    </a:moveTo>
                    <a:cubicBezTo>
                      <a:pt x="215" y="0"/>
                      <a:pt x="0" y="215"/>
                      <a:pt x="0" y="477"/>
                    </a:cubicBezTo>
                    <a:cubicBezTo>
                      <a:pt x="0" y="762"/>
                      <a:pt x="215" y="953"/>
                      <a:pt x="477" y="953"/>
                    </a:cubicBezTo>
                    <a:cubicBezTo>
                      <a:pt x="548" y="953"/>
                      <a:pt x="619" y="929"/>
                      <a:pt x="691" y="905"/>
                    </a:cubicBezTo>
                    <a:cubicBezTo>
                      <a:pt x="548" y="834"/>
                      <a:pt x="429" y="691"/>
                      <a:pt x="429" y="477"/>
                    </a:cubicBezTo>
                    <a:cubicBezTo>
                      <a:pt x="429" y="310"/>
                      <a:pt x="548" y="119"/>
                      <a:pt x="691" y="72"/>
                    </a:cubicBezTo>
                    <a:cubicBezTo>
                      <a:pt x="619" y="48"/>
                      <a:pt x="572" y="0"/>
                      <a:pt x="477"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6"/>
              <p:cNvSpPr/>
              <p:nvPr/>
            </p:nvSpPr>
            <p:spPr>
              <a:xfrm>
                <a:off x="5031202" y="4068778"/>
                <a:ext cx="28290" cy="39057"/>
              </a:xfrm>
              <a:custGeom>
                <a:avLst/>
                <a:gdLst/>
                <a:ahLst/>
                <a:cxnLst/>
                <a:rect l="l" t="t" r="r" b="b"/>
                <a:pathLst>
                  <a:path w="691" h="954" extrusionOk="0">
                    <a:moveTo>
                      <a:pt x="477" y="1"/>
                    </a:moveTo>
                    <a:cubicBezTo>
                      <a:pt x="215" y="1"/>
                      <a:pt x="0" y="215"/>
                      <a:pt x="0" y="477"/>
                    </a:cubicBezTo>
                    <a:cubicBezTo>
                      <a:pt x="0" y="739"/>
                      <a:pt x="215" y="953"/>
                      <a:pt x="477" y="953"/>
                    </a:cubicBezTo>
                    <a:cubicBezTo>
                      <a:pt x="548" y="953"/>
                      <a:pt x="619" y="929"/>
                      <a:pt x="691" y="905"/>
                    </a:cubicBezTo>
                    <a:cubicBezTo>
                      <a:pt x="548" y="834"/>
                      <a:pt x="429" y="691"/>
                      <a:pt x="429" y="477"/>
                    </a:cubicBezTo>
                    <a:cubicBezTo>
                      <a:pt x="429" y="310"/>
                      <a:pt x="548" y="120"/>
                      <a:pt x="691" y="72"/>
                    </a:cubicBezTo>
                    <a:cubicBezTo>
                      <a:pt x="619" y="24"/>
                      <a:pt x="572" y="1"/>
                      <a:pt x="477"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65862" y="4068778"/>
                <a:ext cx="28330" cy="39057"/>
              </a:xfrm>
              <a:custGeom>
                <a:avLst/>
                <a:gdLst/>
                <a:ahLst/>
                <a:cxnLst/>
                <a:rect l="l" t="t" r="r" b="b"/>
                <a:pathLst>
                  <a:path w="692" h="954" extrusionOk="0">
                    <a:moveTo>
                      <a:pt x="477" y="1"/>
                    </a:moveTo>
                    <a:cubicBezTo>
                      <a:pt x="215" y="1"/>
                      <a:pt x="1" y="215"/>
                      <a:pt x="1" y="477"/>
                    </a:cubicBezTo>
                    <a:cubicBezTo>
                      <a:pt x="1" y="739"/>
                      <a:pt x="191" y="953"/>
                      <a:pt x="477" y="953"/>
                    </a:cubicBezTo>
                    <a:cubicBezTo>
                      <a:pt x="525" y="953"/>
                      <a:pt x="620" y="929"/>
                      <a:pt x="691" y="905"/>
                    </a:cubicBezTo>
                    <a:cubicBezTo>
                      <a:pt x="501" y="834"/>
                      <a:pt x="406" y="691"/>
                      <a:pt x="406" y="477"/>
                    </a:cubicBezTo>
                    <a:cubicBezTo>
                      <a:pt x="406" y="310"/>
                      <a:pt x="525" y="120"/>
                      <a:pt x="691" y="72"/>
                    </a:cubicBezTo>
                    <a:cubicBezTo>
                      <a:pt x="620" y="24"/>
                      <a:pt x="572" y="1"/>
                      <a:pt x="477"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897615" y="3945426"/>
                <a:ext cx="43929" cy="39548"/>
              </a:xfrm>
              <a:custGeom>
                <a:avLst/>
                <a:gdLst/>
                <a:ahLst/>
                <a:cxnLst/>
                <a:rect l="l" t="t" r="r" b="b"/>
                <a:pathLst>
                  <a:path w="1073" h="966" extrusionOk="0">
                    <a:moveTo>
                      <a:pt x="164" y="1"/>
                    </a:moveTo>
                    <a:cubicBezTo>
                      <a:pt x="126" y="1"/>
                      <a:pt x="84" y="13"/>
                      <a:pt x="48" y="37"/>
                    </a:cubicBezTo>
                    <a:cubicBezTo>
                      <a:pt x="1" y="108"/>
                      <a:pt x="1" y="180"/>
                      <a:pt x="48" y="251"/>
                    </a:cubicBezTo>
                    <a:lnTo>
                      <a:pt x="286" y="489"/>
                    </a:lnTo>
                    <a:lnTo>
                      <a:pt x="48" y="727"/>
                    </a:lnTo>
                    <a:cubicBezTo>
                      <a:pt x="1" y="775"/>
                      <a:pt x="1" y="870"/>
                      <a:pt x="48" y="942"/>
                    </a:cubicBezTo>
                    <a:cubicBezTo>
                      <a:pt x="96" y="965"/>
                      <a:pt x="120" y="965"/>
                      <a:pt x="167" y="965"/>
                    </a:cubicBezTo>
                    <a:cubicBezTo>
                      <a:pt x="215" y="965"/>
                      <a:pt x="263" y="965"/>
                      <a:pt x="286" y="942"/>
                    </a:cubicBezTo>
                    <a:lnTo>
                      <a:pt x="525" y="704"/>
                    </a:lnTo>
                    <a:lnTo>
                      <a:pt x="763" y="942"/>
                    </a:lnTo>
                    <a:cubicBezTo>
                      <a:pt x="810" y="965"/>
                      <a:pt x="834" y="965"/>
                      <a:pt x="882" y="965"/>
                    </a:cubicBezTo>
                    <a:cubicBezTo>
                      <a:pt x="953" y="965"/>
                      <a:pt x="977" y="965"/>
                      <a:pt x="1001" y="942"/>
                    </a:cubicBezTo>
                    <a:cubicBezTo>
                      <a:pt x="1072" y="870"/>
                      <a:pt x="1072" y="775"/>
                      <a:pt x="1001" y="727"/>
                    </a:cubicBezTo>
                    <a:lnTo>
                      <a:pt x="715" y="489"/>
                    </a:lnTo>
                    <a:lnTo>
                      <a:pt x="953" y="251"/>
                    </a:lnTo>
                    <a:cubicBezTo>
                      <a:pt x="1001" y="180"/>
                      <a:pt x="1001" y="108"/>
                      <a:pt x="953" y="37"/>
                    </a:cubicBezTo>
                    <a:cubicBezTo>
                      <a:pt x="918" y="13"/>
                      <a:pt x="882" y="1"/>
                      <a:pt x="846" y="1"/>
                    </a:cubicBezTo>
                    <a:cubicBezTo>
                      <a:pt x="810" y="1"/>
                      <a:pt x="775" y="13"/>
                      <a:pt x="739" y="37"/>
                    </a:cubicBezTo>
                    <a:lnTo>
                      <a:pt x="501" y="275"/>
                    </a:lnTo>
                    <a:lnTo>
                      <a:pt x="263" y="37"/>
                    </a:lnTo>
                    <a:cubicBezTo>
                      <a:pt x="239" y="13"/>
                      <a:pt x="203"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897615" y="4007122"/>
                <a:ext cx="43929" cy="40244"/>
              </a:xfrm>
              <a:custGeom>
                <a:avLst/>
                <a:gdLst/>
                <a:ahLst/>
                <a:cxnLst/>
                <a:rect l="l" t="t" r="r" b="b"/>
                <a:pathLst>
                  <a:path w="1073" h="983" extrusionOk="0">
                    <a:moveTo>
                      <a:pt x="164" y="0"/>
                    </a:moveTo>
                    <a:cubicBezTo>
                      <a:pt x="126" y="0"/>
                      <a:pt x="84" y="18"/>
                      <a:pt x="48" y="54"/>
                    </a:cubicBezTo>
                    <a:cubicBezTo>
                      <a:pt x="1" y="101"/>
                      <a:pt x="1" y="197"/>
                      <a:pt x="48" y="268"/>
                    </a:cubicBezTo>
                    <a:lnTo>
                      <a:pt x="286" y="506"/>
                    </a:lnTo>
                    <a:lnTo>
                      <a:pt x="48" y="744"/>
                    </a:lnTo>
                    <a:cubicBezTo>
                      <a:pt x="1" y="792"/>
                      <a:pt x="1" y="887"/>
                      <a:pt x="48" y="935"/>
                    </a:cubicBezTo>
                    <a:cubicBezTo>
                      <a:pt x="96" y="983"/>
                      <a:pt x="120" y="983"/>
                      <a:pt x="167" y="983"/>
                    </a:cubicBezTo>
                    <a:cubicBezTo>
                      <a:pt x="215" y="983"/>
                      <a:pt x="263" y="983"/>
                      <a:pt x="286" y="935"/>
                    </a:cubicBezTo>
                    <a:lnTo>
                      <a:pt x="525" y="697"/>
                    </a:lnTo>
                    <a:lnTo>
                      <a:pt x="763" y="935"/>
                    </a:lnTo>
                    <a:cubicBezTo>
                      <a:pt x="810" y="983"/>
                      <a:pt x="834" y="983"/>
                      <a:pt x="882" y="983"/>
                    </a:cubicBezTo>
                    <a:cubicBezTo>
                      <a:pt x="953" y="983"/>
                      <a:pt x="977" y="983"/>
                      <a:pt x="1001" y="935"/>
                    </a:cubicBezTo>
                    <a:cubicBezTo>
                      <a:pt x="1072" y="887"/>
                      <a:pt x="1072" y="792"/>
                      <a:pt x="1001" y="744"/>
                    </a:cubicBezTo>
                    <a:lnTo>
                      <a:pt x="763" y="506"/>
                    </a:lnTo>
                    <a:lnTo>
                      <a:pt x="1001" y="268"/>
                    </a:lnTo>
                    <a:cubicBezTo>
                      <a:pt x="1001" y="197"/>
                      <a:pt x="1001" y="101"/>
                      <a:pt x="953" y="54"/>
                    </a:cubicBezTo>
                    <a:cubicBezTo>
                      <a:pt x="918" y="18"/>
                      <a:pt x="882" y="0"/>
                      <a:pt x="846" y="0"/>
                    </a:cubicBezTo>
                    <a:cubicBezTo>
                      <a:pt x="810" y="0"/>
                      <a:pt x="775" y="18"/>
                      <a:pt x="739" y="54"/>
                    </a:cubicBezTo>
                    <a:lnTo>
                      <a:pt x="501" y="292"/>
                    </a:lnTo>
                    <a:lnTo>
                      <a:pt x="263" y="54"/>
                    </a:lnTo>
                    <a:cubicBezTo>
                      <a:pt x="239" y="18"/>
                      <a:pt x="203"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897615" y="4069515"/>
                <a:ext cx="43929" cy="39261"/>
              </a:xfrm>
              <a:custGeom>
                <a:avLst/>
                <a:gdLst/>
                <a:ahLst/>
                <a:cxnLst/>
                <a:rect l="l" t="t" r="r" b="b"/>
                <a:pathLst>
                  <a:path w="1073" h="959" extrusionOk="0">
                    <a:moveTo>
                      <a:pt x="164" y="0"/>
                    </a:moveTo>
                    <a:cubicBezTo>
                      <a:pt x="126" y="0"/>
                      <a:pt x="84" y="18"/>
                      <a:pt x="48" y="54"/>
                    </a:cubicBezTo>
                    <a:cubicBezTo>
                      <a:pt x="1" y="102"/>
                      <a:pt x="1" y="197"/>
                      <a:pt x="48" y="244"/>
                    </a:cubicBezTo>
                    <a:lnTo>
                      <a:pt x="286" y="483"/>
                    </a:lnTo>
                    <a:lnTo>
                      <a:pt x="48" y="721"/>
                    </a:lnTo>
                    <a:cubicBezTo>
                      <a:pt x="1" y="792"/>
                      <a:pt x="1" y="887"/>
                      <a:pt x="48" y="935"/>
                    </a:cubicBezTo>
                    <a:cubicBezTo>
                      <a:pt x="96" y="959"/>
                      <a:pt x="120" y="959"/>
                      <a:pt x="167" y="959"/>
                    </a:cubicBezTo>
                    <a:cubicBezTo>
                      <a:pt x="215" y="959"/>
                      <a:pt x="263" y="959"/>
                      <a:pt x="286" y="935"/>
                    </a:cubicBezTo>
                    <a:lnTo>
                      <a:pt x="525" y="697"/>
                    </a:lnTo>
                    <a:lnTo>
                      <a:pt x="763" y="935"/>
                    </a:lnTo>
                    <a:cubicBezTo>
                      <a:pt x="810" y="959"/>
                      <a:pt x="834" y="959"/>
                      <a:pt x="882" y="959"/>
                    </a:cubicBezTo>
                    <a:cubicBezTo>
                      <a:pt x="953" y="959"/>
                      <a:pt x="977" y="959"/>
                      <a:pt x="1001" y="935"/>
                    </a:cubicBezTo>
                    <a:cubicBezTo>
                      <a:pt x="1072" y="887"/>
                      <a:pt x="1072" y="792"/>
                      <a:pt x="1001" y="721"/>
                    </a:cubicBezTo>
                    <a:lnTo>
                      <a:pt x="763" y="483"/>
                    </a:lnTo>
                    <a:lnTo>
                      <a:pt x="1001" y="244"/>
                    </a:lnTo>
                    <a:cubicBezTo>
                      <a:pt x="1001" y="197"/>
                      <a:pt x="1001" y="102"/>
                      <a:pt x="953" y="54"/>
                    </a:cubicBezTo>
                    <a:cubicBezTo>
                      <a:pt x="918" y="18"/>
                      <a:pt x="882" y="0"/>
                      <a:pt x="846" y="0"/>
                    </a:cubicBezTo>
                    <a:cubicBezTo>
                      <a:pt x="810" y="0"/>
                      <a:pt x="775" y="18"/>
                      <a:pt x="739" y="54"/>
                    </a:cubicBezTo>
                    <a:lnTo>
                      <a:pt x="501" y="292"/>
                    </a:lnTo>
                    <a:lnTo>
                      <a:pt x="263" y="54"/>
                    </a:lnTo>
                    <a:cubicBezTo>
                      <a:pt x="239" y="18"/>
                      <a:pt x="203"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Graphique 2">
            <a:extLst>
              <a:ext uri="{FF2B5EF4-FFF2-40B4-BE49-F238E27FC236}">
                <a16:creationId xmlns:a16="http://schemas.microsoft.com/office/drawing/2014/main" id="{5CE71DA6-CFB6-60BA-96E1-D80DB3A535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9128" y="1397060"/>
            <a:ext cx="2585743" cy="2585743"/>
          </a:xfrm>
          <a:prstGeom prst="rect">
            <a:avLst/>
          </a:prstGeom>
        </p:spPr>
      </p:pic>
      <p:sp>
        <p:nvSpPr>
          <p:cNvPr id="2" name="Espace réservé du numéro de diapositive 1">
            <a:extLst>
              <a:ext uri="{FF2B5EF4-FFF2-40B4-BE49-F238E27FC236}">
                <a16:creationId xmlns:a16="http://schemas.microsoft.com/office/drawing/2014/main" id="{68890E93-1948-10DD-645B-A69861530023}"/>
              </a:ext>
            </a:extLst>
          </p:cNvPr>
          <p:cNvSpPr>
            <a:spLocks noGrp="1"/>
          </p:cNvSpPr>
          <p:nvPr>
            <p:ph type="sldNum" sz="quarter" idx="10"/>
          </p:nvPr>
        </p:nvSpPr>
        <p:spPr/>
        <p:txBody>
          <a:bodyPr/>
          <a:lstStyle/>
          <a:p>
            <a:fld id="{534085DB-8E88-44CC-924E-65E97532B1DB}" type="slidenum">
              <a:rPr lang="fr-FR" smtClean="0"/>
              <a:t>33</a:t>
            </a:fld>
            <a:endParaRPr lang="fr-FR"/>
          </a:p>
        </p:txBody>
      </p:sp>
    </p:spTree>
    <p:extLst>
      <p:ext uri="{BB962C8B-B14F-4D97-AF65-F5344CB8AC3E}">
        <p14:creationId xmlns:p14="http://schemas.microsoft.com/office/powerpoint/2010/main" val="1805360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83" name="Google Shape;1383;p4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Enjeux légaux/éthiques</a:t>
            </a:r>
            <a:endParaRPr/>
          </a:p>
        </p:txBody>
      </p:sp>
      <p:grpSp>
        <p:nvGrpSpPr>
          <p:cNvPr id="1399" name="Google Shape;1399;p47"/>
          <p:cNvGrpSpPr/>
          <p:nvPr/>
        </p:nvGrpSpPr>
        <p:grpSpPr>
          <a:xfrm rot="10800000" flipH="1">
            <a:off x="3817283" y="4686293"/>
            <a:ext cx="1509425" cy="228525"/>
            <a:chOff x="5708425" y="4133400"/>
            <a:chExt cx="1509425" cy="228525"/>
          </a:xfrm>
        </p:grpSpPr>
        <p:sp>
          <p:nvSpPr>
            <p:cNvPr id="1400" name="Google Shape;1400;p47"/>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1" name="Google Shape;1401;p47"/>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2" name="Google Shape;1402;p47"/>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3" name="Google Shape;1403;p47"/>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4" name="Google Shape;1404;p47"/>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5" name="Google Shape;1405;p47"/>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6" name="Google Shape;1406;p47"/>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7" name="Google Shape;1407;p47"/>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8" name="Google Shape;1408;p47"/>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9" name="Google Shape;1409;p47"/>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10" name="Google Shape;1410;p47"/>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11" name="Google Shape;1411;p47"/>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grpSp>
      <p:sp>
        <p:nvSpPr>
          <p:cNvPr id="1412" name="Google Shape;1412;p47"/>
          <p:cNvSpPr/>
          <p:nvPr/>
        </p:nvSpPr>
        <p:spPr>
          <a:xfrm rot="1293594">
            <a:off x="-909052" y="4298778"/>
            <a:ext cx="3575354" cy="490410"/>
          </a:xfrm>
          <a:custGeom>
            <a:avLst/>
            <a:gdLst/>
            <a:ahLst/>
            <a:cxnLst/>
            <a:rect l="l" t="t" r="r" b="b"/>
            <a:pathLst>
              <a:path w="143004" h="19615" fill="none" extrusionOk="0">
                <a:moveTo>
                  <a:pt x="1" y="167"/>
                </a:moveTo>
                <a:lnTo>
                  <a:pt x="83260" y="19614"/>
                </a:lnTo>
                <a:lnTo>
                  <a:pt x="143003"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7"/>
          <p:cNvSpPr/>
          <p:nvPr/>
        </p:nvSpPr>
        <p:spPr>
          <a:xfrm rot="1293594">
            <a:off x="2695045" y="4968055"/>
            <a:ext cx="60079" cy="19201"/>
          </a:xfrm>
          <a:custGeom>
            <a:avLst/>
            <a:gdLst/>
            <a:ahLst/>
            <a:cxnLst/>
            <a:rect l="l" t="t" r="r" b="b"/>
            <a:pathLst>
              <a:path w="2403" h="768" fill="none" extrusionOk="0">
                <a:moveTo>
                  <a:pt x="0" y="768"/>
                </a:moveTo>
                <a:lnTo>
                  <a:pt x="2402"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2" name="Google Shape;655;p37">
            <a:extLst>
              <a:ext uri="{FF2B5EF4-FFF2-40B4-BE49-F238E27FC236}">
                <a16:creationId xmlns:a16="http://schemas.microsoft.com/office/drawing/2014/main" id="{C5736753-95C0-D16D-3567-B81694EF7396}"/>
              </a:ext>
            </a:extLst>
          </p:cNvPr>
          <p:cNvSpPr txBox="1">
            <a:spLocks/>
          </p:cNvSpPr>
          <p:nvPr/>
        </p:nvSpPr>
        <p:spPr>
          <a:xfrm>
            <a:off x="1842900" y="1017725"/>
            <a:ext cx="5458200" cy="285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FFFFFF"/>
              </a:buClr>
              <a:buSzPts val="1400"/>
              <a:buFont typeface="Barlow Medium"/>
              <a:buNone/>
              <a:defRPr/>
            </a:pPr>
            <a:r>
              <a:rPr lang="fr-FR">
                <a:solidFill>
                  <a:srgbClr val="FFFFFF"/>
                </a:solidFill>
                <a:latin typeface="Anek Devanagari" panose="020B0604020202020204" charset="0"/>
                <a:cs typeface="Anek Devanagari" panose="020B0604020202020204" charset="0"/>
                <a:sym typeface="Barlow Medium"/>
              </a:rPr>
              <a:t>User Story : Connexion</a:t>
            </a:r>
          </a:p>
        </p:txBody>
      </p:sp>
      <p:sp>
        <p:nvSpPr>
          <p:cNvPr id="6" name="Graphique 2">
            <a:extLst>
              <a:ext uri="{FF2B5EF4-FFF2-40B4-BE49-F238E27FC236}">
                <a16:creationId xmlns:a16="http://schemas.microsoft.com/office/drawing/2014/main" id="{AD36820B-B944-A551-C2AF-8CCAA95197A0}"/>
              </a:ext>
            </a:extLst>
          </p:cNvPr>
          <p:cNvSpPr/>
          <p:nvPr/>
        </p:nvSpPr>
        <p:spPr>
          <a:xfrm>
            <a:off x="3867988" y="1439983"/>
            <a:ext cx="1408023" cy="1407934"/>
          </a:xfrm>
          <a:custGeom>
            <a:avLst/>
            <a:gdLst>
              <a:gd name="connsiteX0" fmla="*/ 514275 w 1028525"/>
              <a:gd name="connsiteY0" fmla="*/ 0 h 1028460"/>
              <a:gd name="connsiteX1" fmla="*/ 0 w 1028525"/>
              <a:gd name="connsiteY1" fmla="*/ 514266 h 1028460"/>
              <a:gd name="connsiteX2" fmla="*/ 212889 w 1028525"/>
              <a:gd name="connsiteY2" fmla="*/ 930975 h 1028460"/>
              <a:gd name="connsiteX3" fmla="*/ 213362 w 1028525"/>
              <a:gd name="connsiteY3" fmla="*/ 931305 h 1028460"/>
              <a:gd name="connsiteX4" fmla="*/ 213450 w 1028525"/>
              <a:gd name="connsiteY4" fmla="*/ 931371 h 1028460"/>
              <a:gd name="connsiteX5" fmla="*/ 815034 w 1028525"/>
              <a:gd name="connsiteY5" fmla="*/ 931371 h 1028460"/>
              <a:gd name="connsiteX6" fmla="*/ 815540 w 1028525"/>
              <a:gd name="connsiteY6" fmla="*/ 931019 h 1028460"/>
              <a:gd name="connsiteX7" fmla="*/ 930968 w 1028525"/>
              <a:gd name="connsiteY7" fmla="*/ 212949 h 1028460"/>
              <a:gd name="connsiteX8" fmla="*/ 514275 w 1028525"/>
              <a:gd name="connsiteY8" fmla="*/ 0 h 1028460"/>
              <a:gd name="connsiteX9" fmla="*/ 243467 w 1028525"/>
              <a:gd name="connsiteY9" fmla="*/ 905313 h 1028460"/>
              <a:gd name="connsiteX10" fmla="*/ 243467 w 1028525"/>
              <a:gd name="connsiteY10" fmla="*/ 872040 h 1028460"/>
              <a:gd name="connsiteX11" fmla="*/ 493728 w 1028525"/>
              <a:gd name="connsiteY11" fmla="*/ 621471 h 1028460"/>
              <a:gd name="connsiteX12" fmla="*/ 493926 w 1028525"/>
              <a:gd name="connsiteY12" fmla="*/ 621471 h 1028460"/>
              <a:gd name="connsiteX13" fmla="*/ 513010 w 1028525"/>
              <a:gd name="connsiteY13" fmla="*/ 621471 h 1028460"/>
              <a:gd name="connsiteX14" fmla="*/ 514275 w 1028525"/>
              <a:gd name="connsiteY14" fmla="*/ 621471 h 1028460"/>
              <a:gd name="connsiteX15" fmla="*/ 515540 w 1028525"/>
              <a:gd name="connsiteY15" fmla="*/ 621471 h 1028460"/>
              <a:gd name="connsiteX16" fmla="*/ 534624 w 1028525"/>
              <a:gd name="connsiteY16" fmla="*/ 621471 h 1028460"/>
              <a:gd name="connsiteX17" fmla="*/ 785082 w 1028525"/>
              <a:gd name="connsiteY17" fmla="*/ 871842 h 1028460"/>
              <a:gd name="connsiteX18" fmla="*/ 785082 w 1028525"/>
              <a:gd name="connsiteY18" fmla="*/ 872040 h 1028460"/>
              <a:gd name="connsiteX19" fmla="*/ 785082 w 1028525"/>
              <a:gd name="connsiteY19" fmla="*/ 905313 h 1028460"/>
              <a:gd name="connsiteX20" fmla="*/ 243467 w 1028525"/>
              <a:gd name="connsiteY20" fmla="*/ 905313 h 1028460"/>
              <a:gd name="connsiteX21" fmla="*/ 515540 w 1028525"/>
              <a:gd name="connsiteY21" fmla="*/ 583028 h 1028460"/>
              <a:gd name="connsiteX22" fmla="*/ 513010 w 1028525"/>
              <a:gd name="connsiteY22" fmla="*/ 583028 h 1028460"/>
              <a:gd name="connsiteX23" fmla="*/ 343024 w 1028525"/>
              <a:gd name="connsiteY23" fmla="*/ 412536 h 1028460"/>
              <a:gd name="connsiteX24" fmla="*/ 343585 w 1028525"/>
              <a:gd name="connsiteY24" fmla="*/ 399183 h 1028460"/>
              <a:gd name="connsiteX25" fmla="*/ 528394 w 1028525"/>
              <a:gd name="connsiteY25" fmla="*/ 242611 h 1028460"/>
              <a:gd name="connsiteX26" fmla="*/ 684976 w 1028525"/>
              <a:gd name="connsiteY26" fmla="*/ 399315 h 1028460"/>
              <a:gd name="connsiteX27" fmla="*/ 685526 w 1028525"/>
              <a:gd name="connsiteY27" fmla="*/ 412514 h 1028460"/>
              <a:gd name="connsiteX28" fmla="*/ 515540 w 1028525"/>
              <a:gd name="connsiteY28" fmla="*/ 583006 h 1028460"/>
              <a:gd name="connsiteX29" fmla="*/ 823580 w 1028525"/>
              <a:gd name="connsiteY29" fmla="*/ 875461 h 1028460"/>
              <a:gd name="connsiteX30" fmla="*/ 823580 w 1028525"/>
              <a:gd name="connsiteY30" fmla="*/ 872040 h 1028460"/>
              <a:gd name="connsiteX31" fmla="*/ 616570 w 1028525"/>
              <a:gd name="connsiteY31" fmla="*/ 594864 h 1028460"/>
              <a:gd name="connsiteX32" fmla="*/ 723991 w 1028525"/>
              <a:gd name="connsiteY32" fmla="*/ 412492 h 1028460"/>
              <a:gd name="connsiteX33" fmla="*/ 723309 w 1028525"/>
              <a:gd name="connsiteY33" fmla="*/ 396169 h 1028460"/>
              <a:gd name="connsiteX34" fmla="*/ 497205 w 1028525"/>
              <a:gd name="connsiteY34" fmla="*/ 204138 h 1028460"/>
              <a:gd name="connsiteX35" fmla="*/ 305185 w 1028525"/>
              <a:gd name="connsiteY35" fmla="*/ 396037 h 1028460"/>
              <a:gd name="connsiteX36" fmla="*/ 304492 w 1028525"/>
              <a:gd name="connsiteY36" fmla="*/ 412536 h 1028460"/>
              <a:gd name="connsiteX37" fmla="*/ 411979 w 1028525"/>
              <a:gd name="connsiteY37" fmla="*/ 594864 h 1028460"/>
              <a:gd name="connsiteX38" fmla="*/ 204969 w 1028525"/>
              <a:gd name="connsiteY38" fmla="*/ 872040 h 1028460"/>
              <a:gd name="connsiteX39" fmla="*/ 204969 w 1028525"/>
              <a:gd name="connsiteY39" fmla="*/ 875461 h 1028460"/>
              <a:gd name="connsiteX40" fmla="*/ 152824 w 1028525"/>
              <a:gd name="connsiteY40" fmla="*/ 204704 h 1028460"/>
              <a:gd name="connsiteX41" fmla="*/ 823580 w 1028525"/>
              <a:gd name="connsiteY41" fmla="*/ 152557 h 1028460"/>
              <a:gd name="connsiteX42" fmla="*/ 875726 w 1028525"/>
              <a:gd name="connsiteY42" fmla="*/ 823315 h 1028460"/>
              <a:gd name="connsiteX43" fmla="*/ 823580 w 1028525"/>
              <a:gd name="connsiteY43" fmla="*/ 875461 h 102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28525" h="1028460">
                <a:moveTo>
                  <a:pt x="514275" y="0"/>
                </a:moveTo>
                <a:cubicBezTo>
                  <a:pt x="230251" y="-2"/>
                  <a:pt x="2" y="230242"/>
                  <a:pt x="0" y="514266"/>
                </a:cubicBezTo>
                <a:cubicBezTo>
                  <a:pt x="-1" y="679279"/>
                  <a:pt x="79181" y="834271"/>
                  <a:pt x="212889" y="930975"/>
                </a:cubicBezTo>
                <a:lnTo>
                  <a:pt x="213362" y="931305"/>
                </a:lnTo>
                <a:lnTo>
                  <a:pt x="213450" y="931371"/>
                </a:lnTo>
                <a:cubicBezTo>
                  <a:pt x="393087" y="1060824"/>
                  <a:pt x="635397" y="1060824"/>
                  <a:pt x="815034" y="931371"/>
                </a:cubicBezTo>
                <a:lnTo>
                  <a:pt x="815540" y="931019"/>
                </a:lnTo>
                <a:cubicBezTo>
                  <a:pt x="1045704" y="764604"/>
                  <a:pt x="1097380" y="443113"/>
                  <a:pt x="930968" y="212949"/>
                </a:cubicBezTo>
                <a:cubicBezTo>
                  <a:pt x="834280" y="79223"/>
                  <a:pt x="679294" y="18"/>
                  <a:pt x="514275" y="0"/>
                </a:cubicBezTo>
                <a:close/>
                <a:moveTo>
                  <a:pt x="243467" y="905313"/>
                </a:moveTo>
                <a:lnTo>
                  <a:pt x="243467" y="872040"/>
                </a:lnTo>
                <a:cubicBezTo>
                  <a:pt x="243382" y="733740"/>
                  <a:pt x="355428" y="621556"/>
                  <a:pt x="493728" y="621471"/>
                </a:cubicBezTo>
                <a:cubicBezTo>
                  <a:pt x="493794" y="621471"/>
                  <a:pt x="493860" y="621471"/>
                  <a:pt x="493926" y="621471"/>
                </a:cubicBezTo>
                <a:lnTo>
                  <a:pt x="513010" y="621471"/>
                </a:lnTo>
                <a:lnTo>
                  <a:pt x="514275" y="621471"/>
                </a:lnTo>
                <a:cubicBezTo>
                  <a:pt x="514275" y="621471"/>
                  <a:pt x="515111" y="621471"/>
                  <a:pt x="515540" y="621471"/>
                </a:cubicBezTo>
                <a:lnTo>
                  <a:pt x="534624" y="621471"/>
                </a:lnTo>
                <a:cubicBezTo>
                  <a:pt x="672924" y="621447"/>
                  <a:pt x="785058" y="733542"/>
                  <a:pt x="785082" y="871842"/>
                </a:cubicBezTo>
                <a:cubicBezTo>
                  <a:pt x="785082" y="871908"/>
                  <a:pt x="785082" y="871974"/>
                  <a:pt x="785082" y="872040"/>
                </a:cubicBezTo>
                <a:lnTo>
                  <a:pt x="785082" y="905313"/>
                </a:lnTo>
                <a:cubicBezTo>
                  <a:pt x="622181" y="1018168"/>
                  <a:pt x="406369" y="1018168"/>
                  <a:pt x="243467" y="905313"/>
                </a:cubicBezTo>
                <a:close/>
                <a:moveTo>
                  <a:pt x="515540" y="583028"/>
                </a:moveTo>
                <a:lnTo>
                  <a:pt x="513010" y="583028"/>
                </a:lnTo>
                <a:cubicBezTo>
                  <a:pt x="419093" y="582641"/>
                  <a:pt x="343131" y="506454"/>
                  <a:pt x="343024" y="412536"/>
                </a:cubicBezTo>
                <a:cubicBezTo>
                  <a:pt x="343024" y="408136"/>
                  <a:pt x="343211" y="403670"/>
                  <a:pt x="343585" y="399183"/>
                </a:cubicBezTo>
                <a:cubicBezTo>
                  <a:pt x="351382" y="304913"/>
                  <a:pt x="434124" y="234814"/>
                  <a:pt x="528394" y="242611"/>
                </a:cubicBezTo>
                <a:cubicBezTo>
                  <a:pt x="611890" y="249517"/>
                  <a:pt x="678134" y="315813"/>
                  <a:pt x="684976" y="399315"/>
                </a:cubicBezTo>
                <a:cubicBezTo>
                  <a:pt x="685339" y="403714"/>
                  <a:pt x="685526" y="408114"/>
                  <a:pt x="685526" y="412514"/>
                </a:cubicBezTo>
                <a:cubicBezTo>
                  <a:pt x="685418" y="506432"/>
                  <a:pt x="609457" y="582619"/>
                  <a:pt x="515540" y="583006"/>
                </a:cubicBezTo>
                <a:close/>
                <a:moveTo>
                  <a:pt x="823580" y="875461"/>
                </a:moveTo>
                <a:lnTo>
                  <a:pt x="823580" y="872040"/>
                </a:lnTo>
                <a:cubicBezTo>
                  <a:pt x="823650" y="743974"/>
                  <a:pt x="739388" y="631151"/>
                  <a:pt x="616570" y="594864"/>
                </a:cubicBezTo>
                <a:cubicBezTo>
                  <a:pt x="682846" y="558099"/>
                  <a:pt x="723970" y="488282"/>
                  <a:pt x="723991" y="412492"/>
                </a:cubicBezTo>
                <a:cubicBezTo>
                  <a:pt x="723991" y="406992"/>
                  <a:pt x="723760" y="401492"/>
                  <a:pt x="723309" y="396169"/>
                </a:cubicBezTo>
                <a:cubicBezTo>
                  <a:pt x="713899" y="280704"/>
                  <a:pt x="612668" y="194730"/>
                  <a:pt x="497205" y="204138"/>
                </a:cubicBezTo>
                <a:cubicBezTo>
                  <a:pt x="394854" y="212479"/>
                  <a:pt x="313591" y="293692"/>
                  <a:pt x="305185" y="396037"/>
                </a:cubicBezTo>
                <a:cubicBezTo>
                  <a:pt x="304723" y="401437"/>
                  <a:pt x="304492" y="406970"/>
                  <a:pt x="304492" y="412536"/>
                </a:cubicBezTo>
                <a:cubicBezTo>
                  <a:pt x="304526" y="488329"/>
                  <a:pt x="345680" y="558136"/>
                  <a:pt x="411979" y="594864"/>
                </a:cubicBezTo>
                <a:cubicBezTo>
                  <a:pt x="289160" y="631148"/>
                  <a:pt x="204896" y="743973"/>
                  <a:pt x="204969" y="872040"/>
                </a:cubicBezTo>
                <a:lnTo>
                  <a:pt x="204969" y="875461"/>
                </a:lnTo>
                <a:cubicBezTo>
                  <a:pt x="5345" y="704636"/>
                  <a:pt x="-18002" y="404328"/>
                  <a:pt x="152824" y="204704"/>
                </a:cubicBezTo>
                <a:cubicBezTo>
                  <a:pt x="323648" y="5080"/>
                  <a:pt x="623956" y="-18267"/>
                  <a:pt x="823580" y="152557"/>
                </a:cubicBezTo>
                <a:cubicBezTo>
                  <a:pt x="1023199" y="323383"/>
                  <a:pt x="1046551" y="623691"/>
                  <a:pt x="875726" y="823315"/>
                </a:cubicBezTo>
                <a:cubicBezTo>
                  <a:pt x="859719" y="842020"/>
                  <a:pt x="842285" y="859454"/>
                  <a:pt x="823580" y="875461"/>
                </a:cubicBezTo>
                <a:close/>
              </a:path>
            </a:pathLst>
          </a:custGeom>
          <a:solidFill>
            <a:srgbClr val="FA5EE1"/>
          </a:solidFill>
          <a:ln w="10939" cap="flat">
            <a:noFill/>
            <a:prstDash val="solid"/>
            <a:miter/>
          </a:ln>
        </p:spPr>
        <p:txBody>
          <a:bodyPr rtlCol="0" anchor="ctr"/>
          <a:lstStyle/>
          <a:p>
            <a:endParaRPr lang="fr-FR"/>
          </a:p>
        </p:txBody>
      </p:sp>
      <p:pic>
        <p:nvPicPr>
          <p:cNvPr id="5" name="Graphique 4">
            <a:extLst>
              <a:ext uri="{FF2B5EF4-FFF2-40B4-BE49-F238E27FC236}">
                <a16:creationId xmlns:a16="http://schemas.microsoft.com/office/drawing/2014/main" id="{9BAA6A22-E5BB-100E-2A3B-28163C0BED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82078" y="3370614"/>
            <a:ext cx="1071896" cy="1071896"/>
          </a:xfrm>
          <a:prstGeom prst="rect">
            <a:avLst/>
          </a:prstGeom>
        </p:spPr>
      </p:pic>
      <p:pic>
        <p:nvPicPr>
          <p:cNvPr id="8" name="Graphique 7">
            <a:extLst>
              <a:ext uri="{FF2B5EF4-FFF2-40B4-BE49-F238E27FC236}">
                <a16:creationId xmlns:a16="http://schemas.microsoft.com/office/drawing/2014/main" id="{EF41593D-1BDA-C40B-A7E0-B1D1E35720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36052" y="3370614"/>
            <a:ext cx="1071896" cy="1071896"/>
          </a:xfrm>
          <a:prstGeom prst="rect">
            <a:avLst/>
          </a:prstGeom>
        </p:spPr>
      </p:pic>
      <p:pic>
        <p:nvPicPr>
          <p:cNvPr id="10" name="Graphique 9">
            <a:extLst>
              <a:ext uri="{FF2B5EF4-FFF2-40B4-BE49-F238E27FC236}">
                <a16:creationId xmlns:a16="http://schemas.microsoft.com/office/drawing/2014/main" id="{646A4038-D52F-E643-F6BB-F3D19EB630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90026" y="3371273"/>
            <a:ext cx="1071897" cy="1073994"/>
          </a:xfrm>
          <a:prstGeom prst="rect">
            <a:avLst/>
          </a:prstGeom>
        </p:spPr>
      </p:pic>
      <p:sp>
        <p:nvSpPr>
          <p:cNvPr id="3" name="Espace réservé du numéro de diapositive 2">
            <a:extLst>
              <a:ext uri="{FF2B5EF4-FFF2-40B4-BE49-F238E27FC236}">
                <a16:creationId xmlns:a16="http://schemas.microsoft.com/office/drawing/2014/main" id="{20F36BD1-90E2-1AAC-8B74-7FBFA6E05585}"/>
              </a:ext>
            </a:extLst>
          </p:cNvPr>
          <p:cNvSpPr>
            <a:spLocks noGrp="1"/>
          </p:cNvSpPr>
          <p:nvPr>
            <p:ph type="sldNum" sz="quarter" idx="10"/>
          </p:nvPr>
        </p:nvSpPr>
        <p:spPr/>
        <p:txBody>
          <a:bodyPr/>
          <a:lstStyle/>
          <a:p>
            <a:fld id="{534085DB-8E88-44CC-924E-65E97532B1DB}" type="slidenum">
              <a:rPr lang="fr-FR" smtClean="0"/>
              <a:t>34</a:t>
            </a:fld>
            <a:endParaRPr lang="fr-FR"/>
          </a:p>
        </p:txBody>
      </p:sp>
    </p:spTree>
    <p:extLst>
      <p:ext uri="{BB962C8B-B14F-4D97-AF65-F5344CB8AC3E}">
        <p14:creationId xmlns:p14="http://schemas.microsoft.com/office/powerpoint/2010/main" val="4045898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37"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Vertical)">
                                      <p:cBhvr>
                                        <p:cTn id="19" dur="10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83" name="Google Shape;1383;p4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Enjeux légaux/éthiques</a:t>
            </a:r>
            <a:endParaRPr/>
          </a:p>
        </p:txBody>
      </p:sp>
      <p:grpSp>
        <p:nvGrpSpPr>
          <p:cNvPr id="1399" name="Google Shape;1399;p47"/>
          <p:cNvGrpSpPr/>
          <p:nvPr/>
        </p:nvGrpSpPr>
        <p:grpSpPr>
          <a:xfrm rot="10800000" flipH="1">
            <a:off x="3817283" y="4686293"/>
            <a:ext cx="1509425" cy="228525"/>
            <a:chOff x="5708425" y="4133400"/>
            <a:chExt cx="1509425" cy="228525"/>
          </a:xfrm>
        </p:grpSpPr>
        <p:sp>
          <p:nvSpPr>
            <p:cNvPr id="1400" name="Google Shape;1400;p47"/>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1" name="Google Shape;1401;p47"/>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2" name="Google Shape;1402;p47"/>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3" name="Google Shape;1403;p47"/>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4" name="Google Shape;1404;p47"/>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5" name="Google Shape;1405;p47"/>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6" name="Google Shape;1406;p47"/>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7" name="Google Shape;1407;p47"/>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8" name="Google Shape;1408;p47"/>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9" name="Google Shape;1409;p47"/>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10" name="Google Shape;1410;p47"/>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11" name="Google Shape;1411;p47"/>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grpSp>
      <p:sp>
        <p:nvSpPr>
          <p:cNvPr id="1412" name="Google Shape;1412;p47"/>
          <p:cNvSpPr/>
          <p:nvPr/>
        </p:nvSpPr>
        <p:spPr>
          <a:xfrm rot="1293594">
            <a:off x="-909052" y="4298778"/>
            <a:ext cx="3575354" cy="490410"/>
          </a:xfrm>
          <a:custGeom>
            <a:avLst/>
            <a:gdLst/>
            <a:ahLst/>
            <a:cxnLst/>
            <a:rect l="l" t="t" r="r" b="b"/>
            <a:pathLst>
              <a:path w="143004" h="19615" fill="none" extrusionOk="0">
                <a:moveTo>
                  <a:pt x="1" y="167"/>
                </a:moveTo>
                <a:lnTo>
                  <a:pt x="83260" y="19614"/>
                </a:lnTo>
                <a:lnTo>
                  <a:pt x="143003"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7"/>
          <p:cNvSpPr/>
          <p:nvPr/>
        </p:nvSpPr>
        <p:spPr>
          <a:xfrm rot="1293594">
            <a:off x="2695045" y="4968055"/>
            <a:ext cx="60079" cy="19201"/>
          </a:xfrm>
          <a:custGeom>
            <a:avLst/>
            <a:gdLst/>
            <a:ahLst/>
            <a:cxnLst/>
            <a:rect l="l" t="t" r="r" b="b"/>
            <a:pathLst>
              <a:path w="2403" h="768" fill="none" extrusionOk="0">
                <a:moveTo>
                  <a:pt x="0" y="768"/>
                </a:moveTo>
                <a:lnTo>
                  <a:pt x="2402"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2" name="Google Shape;655;p37">
            <a:extLst>
              <a:ext uri="{FF2B5EF4-FFF2-40B4-BE49-F238E27FC236}">
                <a16:creationId xmlns:a16="http://schemas.microsoft.com/office/drawing/2014/main" id="{C5736753-95C0-D16D-3567-B81694EF7396}"/>
              </a:ext>
            </a:extLst>
          </p:cNvPr>
          <p:cNvSpPr txBox="1">
            <a:spLocks/>
          </p:cNvSpPr>
          <p:nvPr/>
        </p:nvSpPr>
        <p:spPr>
          <a:xfrm>
            <a:off x="1842900" y="1017725"/>
            <a:ext cx="5458200" cy="285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FFFFFF"/>
              </a:buClr>
              <a:buSzPts val="1400"/>
              <a:buFont typeface="Barlow Medium"/>
              <a:buNone/>
              <a:defRPr/>
            </a:pPr>
            <a:r>
              <a:rPr lang="fr-FR">
                <a:solidFill>
                  <a:srgbClr val="FFFFFF"/>
                </a:solidFill>
                <a:latin typeface="Anek Devanagari" panose="020B0604020202020204" charset="0"/>
                <a:cs typeface="Anek Devanagari" panose="020B0604020202020204" charset="0"/>
                <a:sym typeface="Barlow Medium"/>
              </a:rPr>
              <a:t>User Story : Prendre des photos</a:t>
            </a:r>
          </a:p>
        </p:txBody>
      </p:sp>
      <p:pic>
        <p:nvPicPr>
          <p:cNvPr id="3" name="Graphique 2">
            <a:extLst>
              <a:ext uri="{FF2B5EF4-FFF2-40B4-BE49-F238E27FC236}">
                <a16:creationId xmlns:a16="http://schemas.microsoft.com/office/drawing/2014/main" id="{3400C3BC-CBC5-0C7F-D0CE-1200F496CD7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810760" y="1458939"/>
            <a:ext cx="1515948" cy="1515948"/>
          </a:xfrm>
          <a:prstGeom prst="rect">
            <a:avLst/>
          </a:prstGeom>
        </p:spPr>
      </p:pic>
      <p:pic>
        <p:nvPicPr>
          <p:cNvPr id="5" name="Graphique 4">
            <a:extLst>
              <a:ext uri="{FF2B5EF4-FFF2-40B4-BE49-F238E27FC236}">
                <a16:creationId xmlns:a16="http://schemas.microsoft.com/office/drawing/2014/main" id="{6530ED20-5D6C-2A5B-F251-7C088E1B6D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42439" y="3494708"/>
            <a:ext cx="1080000" cy="1080000"/>
          </a:xfrm>
          <a:prstGeom prst="rect">
            <a:avLst/>
          </a:prstGeom>
        </p:spPr>
      </p:pic>
      <p:pic>
        <p:nvPicPr>
          <p:cNvPr id="6" name="Graphique 5">
            <a:extLst>
              <a:ext uri="{FF2B5EF4-FFF2-40B4-BE49-F238E27FC236}">
                <a16:creationId xmlns:a16="http://schemas.microsoft.com/office/drawing/2014/main" id="{B3481689-4C90-C15F-E5D7-6B4310A931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1559" y="3500419"/>
            <a:ext cx="1080000" cy="1082113"/>
          </a:xfrm>
          <a:prstGeom prst="rect">
            <a:avLst/>
          </a:prstGeom>
        </p:spPr>
      </p:pic>
      <p:grpSp>
        <p:nvGrpSpPr>
          <p:cNvPr id="9" name="Graphique 7">
            <a:extLst>
              <a:ext uri="{FF2B5EF4-FFF2-40B4-BE49-F238E27FC236}">
                <a16:creationId xmlns:a16="http://schemas.microsoft.com/office/drawing/2014/main" id="{07B27390-DEE4-53C4-5356-18B341554103}"/>
              </a:ext>
            </a:extLst>
          </p:cNvPr>
          <p:cNvGrpSpPr/>
          <p:nvPr/>
        </p:nvGrpSpPr>
        <p:grpSpPr>
          <a:xfrm>
            <a:off x="3964878" y="3509655"/>
            <a:ext cx="1214242" cy="991195"/>
            <a:chOff x="4311799" y="3764619"/>
            <a:chExt cx="654772" cy="534495"/>
          </a:xfrm>
          <a:solidFill>
            <a:srgbClr val="FA5EE1"/>
          </a:solidFill>
        </p:grpSpPr>
        <p:sp>
          <p:nvSpPr>
            <p:cNvPr id="10" name="Forme libre : forme 9">
              <a:extLst>
                <a:ext uri="{FF2B5EF4-FFF2-40B4-BE49-F238E27FC236}">
                  <a16:creationId xmlns:a16="http://schemas.microsoft.com/office/drawing/2014/main" id="{74957511-5E1A-9D13-F978-F2BB4992EAB4}"/>
                </a:ext>
              </a:extLst>
            </p:cNvPr>
            <p:cNvSpPr/>
            <p:nvPr/>
          </p:nvSpPr>
          <p:spPr>
            <a:xfrm>
              <a:off x="4715859" y="3815949"/>
              <a:ext cx="250712" cy="179724"/>
            </a:xfrm>
            <a:custGeom>
              <a:avLst/>
              <a:gdLst>
                <a:gd name="connsiteX0" fmla="*/ 244329 w 250712"/>
                <a:gd name="connsiteY0" fmla="*/ 6787 h 179724"/>
                <a:gd name="connsiteX1" fmla="*/ 212499 w 250712"/>
                <a:gd name="connsiteY1" fmla="*/ 6387 h 179724"/>
                <a:gd name="connsiteX2" fmla="*/ 90366 w 250712"/>
                <a:gd name="connsiteY2" fmla="*/ 125587 h 179724"/>
                <a:gd name="connsiteX3" fmla="*/ 38433 w 250712"/>
                <a:gd name="connsiteY3" fmla="*/ 73655 h 179724"/>
                <a:gd name="connsiteX4" fmla="*/ 6603 w 250712"/>
                <a:gd name="connsiteY4" fmla="*/ 73633 h 179724"/>
                <a:gd name="connsiteX5" fmla="*/ 6582 w 250712"/>
                <a:gd name="connsiteY5" fmla="*/ 105464 h 179724"/>
                <a:gd name="connsiteX6" fmla="*/ 74208 w 250712"/>
                <a:gd name="connsiteY6" fmla="*/ 173112 h 179724"/>
                <a:gd name="connsiteX7" fmla="*/ 105849 w 250712"/>
                <a:gd name="connsiteY7" fmla="*/ 173323 h 179724"/>
                <a:gd name="connsiteX8" fmla="*/ 243908 w 250712"/>
                <a:gd name="connsiteY8" fmla="*/ 38597 h 179724"/>
                <a:gd name="connsiteX9" fmla="*/ 244342 w 250712"/>
                <a:gd name="connsiteY9" fmla="*/ 6800 h 179724"/>
                <a:gd name="connsiteX10" fmla="*/ 244329 w 250712"/>
                <a:gd name="connsiteY10" fmla="*/ 6787 h 179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712" h="179724">
                  <a:moveTo>
                    <a:pt x="244329" y="6787"/>
                  </a:moveTo>
                  <a:cubicBezTo>
                    <a:pt x="235645" y="-2104"/>
                    <a:pt x="221403" y="-2283"/>
                    <a:pt x="212499" y="6387"/>
                  </a:cubicBezTo>
                  <a:lnTo>
                    <a:pt x="90366" y="125587"/>
                  </a:lnTo>
                  <a:lnTo>
                    <a:pt x="38433" y="73655"/>
                  </a:lnTo>
                  <a:cubicBezTo>
                    <a:pt x="29650" y="64858"/>
                    <a:pt x="15399" y="64850"/>
                    <a:pt x="6603" y="73633"/>
                  </a:cubicBezTo>
                  <a:cubicBezTo>
                    <a:pt x="-2193" y="82417"/>
                    <a:pt x="-2202" y="96668"/>
                    <a:pt x="6582" y="105464"/>
                  </a:cubicBezTo>
                  <a:lnTo>
                    <a:pt x="74208" y="173112"/>
                  </a:lnTo>
                  <a:cubicBezTo>
                    <a:pt x="82914" y="181847"/>
                    <a:pt x="97028" y="181939"/>
                    <a:pt x="105849" y="173323"/>
                  </a:cubicBezTo>
                  <a:lnTo>
                    <a:pt x="243908" y="38597"/>
                  </a:lnTo>
                  <a:cubicBezTo>
                    <a:pt x="252807" y="29936"/>
                    <a:pt x="253003" y="15699"/>
                    <a:pt x="244342" y="6800"/>
                  </a:cubicBezTo>
                  <a:cubicBezTo>
                    <a:pt x="244338" y="6796"/>
                    <a:pt x="244334" y="6792"/>
                    <a:pt x="244329" y="6787"/>
                  </a:cubicBezTo>
                  <a:close/>
                </a:path>
              </a:pathLst>
            </a:custGeom>
            <a:grpFill/>
            <a:ln w="2102" cap="flat">
              <a:no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11F5AD25-2ADC-82A2-B4C0-9BEE18922679}"/>
                </a:ext>
              </a:extLst>
            </p:cNvPr>
            <p:cNvSpPr/>
            <p:nvPr/>
          </p:nvSpPr>
          <p:spPr>
            <a:xfrm>
              <a:off x="4311799" y="3764619"/>
              <a:ext cx="472031" cy="534495"/>
            </a:xfrm>
            <a:custGeom>
              <a:avLst/>
              <a:gdLst>
                <a:gd name="connsiteX0" fmla="*/ 302937 w 472031"/>
                <a:gd name="connsiteY0" fmla="*/ 248572 h 534495"/>
                <a:gd name="connsiteX1" fmla="*/ 343486 w 472031"/>
                <a:gd name="connsiteY1" fmla="*/ 62009 h 534495"/>
                <a:gd name="connsiteX2" fmla="*/ 156922 w 472031"/>
                <a:gd name="connsiteY2" fmla="*/ 21460 h 534495"/>
                <a:gd name="connsiteX3" fmla="*/ 116373 w 472031"/>
                <a:gd name="connsiteY3" fmla="*/ 208024 h 534495"/>
                <a:gd name="connsiteX4" fmla="*/ 161018 w 472031"/>
                <a:gd name="connsiteY4" fmla="*/ 251104 h 534495"/>
                <a:gd name="connsiteX5" fmla="*/ 3532 w 472031"/>
                <a:gd name="connsiteY5" fmla="*/ 514227 h 534495"/>
                <a:gd name="connsiteX6" fmla="*/ 28168 w 472031"/>
                <a:gd name="connsiteY6" fmla="*/ 534382 h 534495"/>
                <a:gd name="connsiteX7" fmla="*/ 48323 w 472031"/>
                <a:gd name="connsiteY7" fmla="*/ 509749 h 534495"/>
                <a:gd name="connsiteX8" fmla="*/ 47829 w 472031"/>
                <a:gd name="connsiteY8" fmla="*/ 506802 h 534495"/>
                <a:gd name="connsiteX9" fmla="*/ 202811 w 472031"/>
                <a:gd name="connsiteY9" fmla="*/ 285493 h 534495"/>
                <a:gd name="connsiteX10" fmla="*/ 424121 w 472031"/>
                <a:gd name="connsiteY10" fmla="*/ 440475 h 534495"/>
                <a:gd name="connsiteX11" fmla="*/ 424121 w 472031"/>
                <a:gd name="connsiteY11" fmla="*/ 506802 h 534495"/>
                <a:gd name="connsiteX12" fmla="*/ 442578 w 472031"/>
                <a:gd name="connsiteY12" fmla="*/ 532726 h 534495"/>
                <a:gd name="connsiteX13" fmla="*/ 446332 w 472031"/>
                <a:gd name="connsiteY13" fmla="*/ 533043 h 534495"/>
                <a:gd name="connsiteX14" fmla="*/ 468502 w 472031"/>
                <a:gd name="connsiteY14" fmla="*/ 514269 h 534495"/>
                <a:gd name="connsiteX15" fmla="*/ 302916 w 472031"/>
                <a:gd name="connsiteY15" fmla="*/ 248593 h 534495"/>
                <a:gd name="connsiteX16" fmla="*/ 229932 w 472031"/>
                <a:gd name="connsiteY16" fmla="*/ 225095 h 534495"/>
                <a:gd name="connsiteX17" fmla="*/ 139925 w 472031"/>
                <a:gd name="connsiteY17" fmla="*/ 135088 h 534495"/>
                <a:gd name="connsiteX18" fmla="*/ 229932 w 472031"/>
                <a:gd name="connsiteY18" fmla="*/ 45081 h 534495"/>
                <a:gd name="connsiteX19" fmla="*/ 319939 w 472031"/>
                <a:gd name="connsiteY19" fmla="*/ 135088 h 534495"/>
                <a:gd name="connsiteX20" fmla="*/ 229932 w 472031"/>
                <a:gd name="connsiteY20" fmla="*/ 225095 h 534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2031" h="534495">
                  <a:moveTo>
                    <a:pt x="302937" y="248572"/>
                  </a:moveTo>
                  <a:cubicBezTo>
                    <a:pt x="365653" y="208252"/>
                    <a:pt x="383806" y="124725"/>
                    <a:pt x="343486" y="62009"/>
                  </a:cubicBezTo>
                  <a:cubicBezTo>
                    <a:pt x="303165" y="-705"/>
                    <a:pt x="219638" y="-18861"/>
                    <a:pt x="156922" y="21460"/>
                  </a:cubicBezTo>
                  <a:cubicBezTo>
                    <a:pt x="94208" y="61781"/>
                    <a:pt x="76053" y="145308"/>
                    <a:pt x="116373" y="208024"/>
                  </a:cubicBezTo>
                  <a:cubicBezTo>
                    <a:pt x="127709" y="225654"/>
                    <a:pt x="142994" y="240405"/>
                    <a:pt x="161018" y="251104"/>
                  </a:cubicBezTo>
                  <a:cubicBezTo>
                    <a:pt x="50514" y="287596"/>
                    <a:pt x="-16519" y="399595"/>
                    <a:pt x="3532" y="514227"/>
                  </a:cubicBezTo>
                  <a:cubicBezTo>
                    <a:pt x="4768" y="526596"/>
                    <a:pt x="15798" y="535620"/>
                    <a:pt x="28168" y="534382"/>
                  </a:cubicBezTo>
                  <a:cubicBezTo>
                    <a:pt x="40535" y="533146"/>
                    <a:pt x="49559" y="522116"/>
                    <a:pt x="48323" y="509749"/>
                  </a:cubicBezTo>
                  <a:cubicBezTo>
                    <a:pt x="48224" y="508755"/>
                    <a:pt x="48059" y="507772"/>
                    <a:pt x="47829" y="506802"/>
                  </a:cubicBezTo>
                  <a:cubicBezTo>
                    <a:pt x="29514" y="402892"/>
                    <a:pt x="98901" y="303808"/>
                    <a:pt x="202811" y="285493"/>
                  </a:cubicBezTo>
                  <a:cubicBezTo>
                    <a:pt x="306721" y="267177"/>
                    <a:pt x="405805" y="336565"/>
                    <a:pt x="424121" y="440475"/>
                  </a:cubicBezTo>
                  <a:cubicBezTo>
                    <a:pt x="427987" y="462415"/>
                    <a:pt x="427987" y="484862"/>
                    <a:pt x="424121" y="506802"/>
                  </a:cubicBezTo>
                  <a:cubicBezTo>
                    <a:pt x="422062" y="519058"/>
                    <a:pt x="430324" y="530661"/>
                    <a:pt x="442578" y="532726"/>
                  </a:cubicBezTo>
                  <a:cubicBezTo>
                    <a:pt x="443820" y="532925"/>
                    <a:pt x="445075" y="533030"/>
                    <a:pt x="446332" y="533043"/>
                  </a:cubicBezTo>
                  <a:cubicBezTo>
                    <a:pt x="457312" y="533030"/>
                    <a:pt x="466679" y="525097"/>
                    <a:pt x="468502" y="514269"/>
                  </a:cubicBezTo>
                  <a:cubicBezTo>
                    <a:pt x="489092" y="396450"/>
                    <a:pt x="417759" y="282002"/>
                    <a:pt x="302916" y="248593"/>
                  </a:cubicBezTo>
                  <a:close/>
                  <a:moveTo>
                    <a:pt x="229932" y="225095"/>
                  </a:moveTo>
                  <a:cubicBezTo>
                    <a:pt x="180222" y="225095"/>
                    <a:pt x="139925" y="184798"/>
                    <a:pt x="139925" y="135088"/>
                  </a:cubicBezTo>
                  <a:cubicBezTo>
                    <a:pt x="139925" y="85378"/>
                    <a:pt x="180222" y="45081"/>
                    <a:pt x="229932" y="45081"/>
                  </a:cubicBezTo>
                  <a:cubicBezTo>
                    <a:pt x="279641" y="45081"/>
                    <a:pt x="319939" y="85378"/>
                    <a:pt x="319939" y="135088"/>
                  </a:cubicBezTo>
                  <a:cubicBezTo>
                    <a:pt x="319892" y="184779"/>
                    <a:pt x="279622" y="225049"/>
                    <a:pt x="229932" y="225095"/>
                  </a:cubicBezTo>
                  <a:close/>
                </a:path>
              </a:pathLst>
            </a:custGeom>
            <a:grpFill/>
            <a:ln w="2102" cap="flat">
              <a:noFill/>
              <a:prstDash val="solid"/>
              <a:miter/>
            </a:ln>
          </p:spPr>
          <p:txBody>
            <a:bodyPr rtlCol="0" anchor="ctr"/>
            <a:lstStyle/>
            <a:p>
              <a:endParaRPr lang="fr-FR"/>
            </a:p>
          </p:txBody>
        </p:sp>
      </p:grpSp>
      <p:sp>
        <p:nvSpPr>
          <p:cNvPr id="4" name="Espace réservé du numéro de diapositive 3">
            <a:extLst>
              <a:ext uri="{FF2B5EF4-FFF2-40B4-BE49-F238E27FC236}">
                <a16:creationId xmlns:a16="http://schemas.microsoft.com/office/drawing/2014/main" id="{2B08FE1F-DB52-D1BF-0E5E-C5FEAFF5D4C4}"/>
              </a:ext>
            </a:extLst>
          </p:cNvPr>
          <p:cNvSpPr>
            <a:spLocks noGrp="1"/>
          </p:cNvSpPr>
          <p:nvPr>
            <p:ph type="sldNum" sz="quarter" idx="10"/>
          </p:nvPr>
        </p:nvSpPr>
        <p:spPr/>
        <p:txBody>
          <a:bodyPr/>
          <a:lstStyle/>
          <a:p>
            <a:fld id="{534085DB-8E88-44CC-924E-65E97532B1DB}" type="slidenum">
              <a:rPr lang="fr-FR" smtClean="0"/>
              <a:t>35</a:t>
            </a:fld>
            <a:endParaRPr lang="fr-FR"/>
          </a:p>
        </p:txBody>
      </p:sp>
    </p:spTree>
    <p:extLst>
      <p:ext uri="{BB962C8B-B14F-4D97-AF65-F5344CB8AC3E}">
        <p14:creationId xmlns:p14="http://schemas.microsoft.com/office/powerpoint/2010/main" val="3107585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randombar(horizontal)">
                                      <p:cBhvr>
                                        <p:cTn id="2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83" name="Google Shape;1383;p4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Enjeux légaux/éthiques</a:t>
            </a:r>
            <a:endParaRPr/>
          </a:p>
        </p:txBody>
      </p:sp>
      <p:grpSp>
        <p:nvGrpSpPr>
          <p:cNvPr id="1399" name="Google Shape;1399;p47"/>
          <p:cNvGrpSpPr/>
          <p:nvPr/>
        </p:nvGrpSpPr>
        <p:grpSpPr>
          <a:xfrm rot="10800000" flipH="1">
            <a:off x="3817283" y="4686293"/>
            <a:ext cx="1509425" cy="228525"/>
            <a:chOff x="5708425" y="4133400"/>
            <a:chExt cx="1509425" cy="228525"/>
          </a:xfrm>
        </p:grpSpPr>
        <p:sp>
          <p:nvSpPr>
            <p:cNvPr id="1400" name="Google Shape;1400;p47"/>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1" name="Google Shape;1401;p47"/>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2" name="Google Shape;1402;p47"/>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3" name="Google Shape;1403;p47"/>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4" name="Google Shape;1404;p47"/>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5" name="Google Shape;1405;p47"/>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6" name="Google Shape;1406;p47"/>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7" name="Google Shape;1407;p47"/>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8" name="Google Shape;1408;p47"/>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9" name="Google Shape;1409;p47"/>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10" name="Google Shape;1410;p47"/>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11" name="Google Shape;1411;p47"/>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grpSp>
      <p:sp>
        <p:nvSpPr>
          <p:cNvPr id="1412" name="Google Shape;1412;p47"/>
          <p:cNvSpPr/>
          <p:nvPr/>
        </p:nvSpPr>
        <p:spPr>
          <a:xfrm rot="1293594">
            <a:off x="-909052" y="4298778"/>
            <a:ext cx="3575354" cy="490410"/>
          </a:xfrm>
          <a:custGeom>
            <a:avLst/>
            <a:gdLst/>
            <a:ahLst/>
            <a:cxnLst/>
            <a:rect l="l" t="t" r="r" b="b"/>
            <a:pathLst>
              <a:path w="143004" h="19615" fill="none" extrusionOk="0">
                <a:moveTo>
                  <a:pt x="1" y="167"/>
                </a:moveTo>
                <a:lnTo>
                  <a:pt x="83260" y="19614"/>
                </a:lnTo>
                <a:lnTo>
                  <a:pt x="143003"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7"/>
          <p:cNvSpPr/>
          <p:nvPr/>
        </p:nvSpPr>
        <p:spPr>
          <a:xfrm rot="1293594">
            <a:off x="2623926" y="4968055"/>
            <a:ext cx="60079" cy="19201"/>
          </a:xfrm>
          <a:custGeom>
            <a:avLst/>
            <a:gdLst/>
            <a:ahLst/>
            <a:cxnLst/>
            <a:rect l="l" t="t" r="r" b="b"/>
            <a:pathLst>
              <a:path w="2403" h="768" fill="none" extrusionOk="0">
                <a:moveTo>
                  <a:pt x="0" y="768"/>
                </a:moveTo>
                <a:lnTo>
                  <a:pt x="2402"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2" name="Google Shape;655;p37">
            <a:extLst>
              <a:ext uri="{FF2B5EF4-FFF2-40B4-BE49-F238E27FC236}">
                <a16:creationId xmlns:a16="http://schemas.microsoft.com/office/drawing/2014/main" id="{C5736753-95C0-D16D-3567-B81694EF7396}"/>
              </a:ext>
            </a:extLst>
          </p:cNvPr>
          <p:cNvSpPr txBox="1">
            <a:spLocks/>
          </p:cNvSpPr>
          <p:nvPr/>
        </p:nvSpPr>
        <p:spPr>
          <a:xfrm>
            <a:off x="1842900" y="1017725"/>
            <a:ext cx="5458200" cy="285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FFFFFF"/>
              </a:buClr>
              <a:buSzPts val="1400"/>
              <a:buFont typeface="Barlow Medium"/>
              <a:buNone/>
              <a:defRPr/>
            </a:pPr>
            <a:r>
              <a:rPr lang="fr-FR">
                <a:solidFill>
                  <a:srgbClr val="FFFFFF"/>
                </a:solidFill>
                <a:latin typeface="Anek Devanagari" panose="020B0604020202020204" charset="0"/>
                <a:cs typeface="Anek Devanagari" panose="020B0604020202020204" charset="0"/>
                <a:sym typeface="Barlow Medium"/>
              </a:rPr>
              <a:t>User Story : Acheter un article</a:t>
            </a:r>
          </a:p>
        </p:txBody>
      </p:sp>
      <p:pic>
        <p:nvPicPr>
          <p:cNvPr id="3" name="Graphique 2">
            <a:extLst>
              <a:ext uri="{FF2B5EF4-FFF2-40B4-BE49-F238E27FC236}">
                <a16:creationId xmlns:a16="http://schemas.microsoft.com/office/drawing/2014/main" id="{71CF6583-A5D5-DDB3-4C56-EEB909AE9E1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961921" y="1384603"/>
            <a:ext cx="1132962" cy="1132962"/>
          </a:xfrm>
          <a:prstGeom prst="rect">
            <a:avLst/>
          </a:prstGeom>
        </p:spPr>
      </p:pic>
      <p:pic>
        <p:nvPicPr>
          <p:cNvPr id="4" name="Graphique 3">
            <a:extLst>
              <a:ext uri="{FF2B5EF4-FFF2-40B4-BE49-F238E27FC236}">
                <a16:creationId xmlns:a16="http://schemas.microsoft.com/office/drawing/2014/main" id="{4A55DD43-73E9-4190-FD1E-8C8909B936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8372" y="3253752"/>
            <a:ext cx="1080000" cy="1080000"/>
          </a:xfrm>
          <a:prstGeom prst="rect">
            <a:avLst/>
          </a:prstGeom>
        </p:spPr>
      </p:pic>
      <p:grpSp>
        <p:nvGrpSpPr>
          <p:cNvPr id="5" name="Graphique 7">
            <a:extLst>
              <a:ext uri="{FF2B5EF4-FFF2-40B4-BE49-F238E27FC236}">
                <a16:creationId xmlns:a16="http://schemas.microsoft.com/office/drawing/2014/main" id="{942C785B-6FAC-63B9-AC26-ED0A97AFBC52}"/>
              </a:ext>
            </a:extLst>
          </p:cNvPr>
          <p:cNvGrpSpPr/>
          <p:nvPr/>
        </p:nvGrpSpPr>
        <p:grpSpPr>
          <a:xfrm>
            <a:off x="2956744" y="3234557"/>
            <a:ext cx="1214242" cy="1080000"/>
            <a:chOff x="4311799" y="3764619"/>
            <a:chExt cx="654772" cy="534495"/>
          </a:xfrm>
          <a:solidFill>
            <a:srgbClr val="FA5EE1"/>
          </a:solidFill>
        </p:grpSpPr>
        <p:sp>
          <p:nvSpPr>
            <p:cNvPr id="6" name="Forme libre : forme 5">
              <a:extLst>
                <a:ext uri="{FF2B5EF4-FFF2-40B4-BE49-F238E27FC236}">
                  <a16:creationId xmlns:a16="http://schemas.microsoft.com/office/drawing/2014/main" id="{7BF1E839-38FD-A1CF-65BA-893E47CC3D12}"/>
                </a:ext>
              </a:extLst>
            </p:cNvPr>
            <p:cNvSpPr/>
            <p:nvPr/>
          </p:nvSpPr>
          <p:spPr>
            <a:xfrm>
              <a:off x="4715859" y="3815949"/>
              <a:ext cx="250712" cy="179724"/>
            </a:xfrm>
            <a:custGeom>
              <a:avLst/>
              <a:gdLst>
                <a:gd name="connsiteX0" fmla="*/ 244329 w 250712"/>
                <a:gd name="connsiteY0" fmla="*/ 6787 h 179724"/>
                <a:gd name="connsiteX1" fmla="*/ 212499 w 250712"/>
                <a:gd name="connsiteY1" fmla="*/ 6387 h 179724"/>
                <a:gd name="connsiteX2" fmla="*/ 90366 w 250712"/>
                <a:gd name="connsiteY2" fmla="*/ 125587 h 179724"/>
                <a:gd name="connsiteX3" fmla="*/ 38433 w 250712"/>
                <a:gd name="connsiteY3" fmla="*/ 73655 h 179724"/>
                <a:gd name="connsiteX4" fmla="*/ 6603 w 250712"/>
                <a:gd name="connsiteY4" fmla="*/ 73633 h 179724"/>
                <a:gd name="connsiteX5" fmla="*/ 6582 w 250712"/>
                <a:gd name="connsiteY5" fmla="*/ 105464 h 179724"/>
                <a:gd name="connsiteX6" fmla="*/ 74208 w 250712"/>
                <a:gd name="connsiteY6" fmla="*/ 173112 h 179724"/>
                <a:gd name="connsiteX7" fmla="*/ 105849 w 250712"/>
                <a:gd name="connsiteY7" fmla="*/ 173323 h 179724"/>
                <a:gd name="connsiteX8" fmla="*/ 243908 w 250712"/>
                <a:gd name="connsiteY8" fmla="*/ 38597 h 179724"/>
                <a:gd name="connsiteX9" fmla="*/ 244342 w 250712"/>
                <a:gd name="connsiteY9" fmla="*/ 6800 h 179724"/>
                <a:gd name="connsiteX10" fmla="*/ 244329 w 250712"/>
                <a:gd name="connsiteY10" fmla="*/ 6787 h 179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712" h="179724">
                  <a:moveTo>
                    <a:pt x="244329" y="6787"/>
                  </a:moveTo>
                  <a:cubicBezTo>
                    <a:pt x="235645" y="-2104"/>
                    <a:pt x="221403" y="-2283"/>
                    <a:pt x="212499" y="6387"/>
                  </a:cubicBezTo>
                  <a:lnTo>
                    <a:pt x="90366" y="125587"/>
                  </a:lnTo>
                  <a:lnTo>
                    <a:pt x="38433" y="73655"/>
                  </a:lnTo>
                  <a:cubicBezTo>
                    <a:pt x="29650" y="64858"/>
                    <a:pt x="15399" y="64850"/>
                    <a:pt x="6603" y="73633"/>
                  </a:cubicBezTo>
                  <a:cubicBezTo>
                    <a:pt x="-2193" y="82417"/>
                    <a:pt x="-2202" y="96668"/>
                    <a:pt x="6582" y="105464"/>
                  </a:cubicBezTo>
                  <a:lnTo>
                    <a:pt x="74208" y="173112"/>
                  </a:lnTo>
                  <a:cubicBezTo>
                    <a:pt x="82914" y="181847"/>
                    <a:pt x="97028" y="181939"/>
                    <a:pt x="105849" y="173323"/>
                  </a:cubicBezTo>
                  <a:lnTo>
                    <a:pt x="243908" y="38597"/>
                  </a:lnTo>
                  <a:cubicBezTo>
                    <a:pt x="252807" y="29936"/>
                    <a:pt x="253003" y="15699"/>
                    <a:pt x="244342" y="6800"/>
                  </a:cubicBezTo>
                  <a:cubicBezTo>
                    <a:pt x="244338" y="6796"/>
                    <a:pt x="244334" y="6792"/>
                    <a:pt x="244329" y="6787"/>
                  </a:cubicBezTo>
                  <a:close/>
                </a:path>
              </a:pathLst>
            </a:custGeom>
            <a:grpFill/>
            <a:ln w="2102" cap="flat">
              <a:noFill/>
              <a:prstDash val="solid"/>
              <a:miter/>
            </a:ln>
          </p:spPr>
          <p:txBody>
            <a:bodyPr rtlCol="0" anchor="ctr"/>
            <a:lstStyle/>
            <a:p>
              <a:endParaRPr lang="fr-FR"/>
            </a:p>
          </p:txBody>
        </p:sp>
        <p:sp>
          <p:nvSpPr>
            <p:cNvPr id="7" name="Forme libre : forme 6">
              <a:extLst>
                <a:ext uri="{FF2B5EF4-FFF2-40B4-BE49-F238E27FC236}">
                  <a16:creationId xmlns:a16="http://schemas.microsoft.com/office/drawing/2014/main" id="{A8E49EB5-4B62-CC9B-0441-BF6D4B4FF713}"/>
                </a:ext>
              </a:extLst>
            </p:cNvPr>
            <p:cNvSpPr/>
            <p:nvPr/>
          </p:nvSpPr>
          <p:spPr>
            <a:xfrm>
              <a:off x="4311799" y="3764619"/>
              <a:ext cx="472031" cy="534495"/>
            </a:xfrm>
            <a:custGeom>
              <a:avLst/>
              <a:gdLst>
                <a:gd name="connsiteX0" fmla="*/ 302937 w 472031"/>
                <a:gd name="connsiteY0" fmla="*/ 248572 h 534495"/>
                <a:gd name="connsiteX1" fmla="*/ 343486 w 472031"/>
                <a:gd name="connsiteY1" fmla="*/ 62009 h 534495"/>
                <a:gd name="connsiteX2" fmla="*/ 156922 w 472031"/>
                <a:gd name="connsiteY2" fmla="*/ 21460 h 534495"/>
                <a:gd name="connsiteX3" fmla="*/ 116373 w 472031"/>
                <a:gd name="connsiteY3" fmla="*/ 208024 h 534495"/>
                <a:gd name="connsiteX4" fmla="*/ 161018 w 472031"/>
                <a:gd name="connsiteY4" fmla="*/ 251104 h 534495"/>
                <a:gd name="connsiteX5" fmla="*/ 3532 w 472031"/>
                <a:gd name="connsiteY5" fmla="*/ 514227 h 534495"/>
                <a:gd name="connsiteX6" fmla="*/ 28168 w 472031"/>
                <a:gd name="connsiteY6" fmla="*/ 534382 h 534495"/>
                <a:gd name="connsiteX7" fmla="*/ 48323 w 472031"/>
                <a:gd name="connsiteY7" fmla="*/ 509749 h 534495"/>
                <a:gd name="connsiteX8" fmla="*/ 47829 w 472031"/>
                <a:gd name="connsiteY8" fmla="*/ 506802 h 534495"/>
                <a:gd name="connsiteX9" fmla="*/ 202811 w 472031"/>
                <a:gd name="connsiteY9" fmla="*/ 285493 h 534495"/>
                <a:gd name="connsiteX10" fmla="*/ 424121 w 472031"/>
                <a:gd name="connsiteY10" fmla="*/ 440475 h 534495"/>
                <a:gd name="connsiteX11" fmla="*/ 424121 w 472031"/>
                <a:gd name="connsiteY11" fmla="*/ 506802 h 534495"/>
                <a:gd name="connsiteX12" fmla="*/ 442578 w 472031"/>
                <a:gd name="connsiteY12" fmla="*/ 532726 h 534495"/>
                <a:gd name="connsiteX13" fmla="*/ 446332 w 472031"/>
                <a:gd name="connsiteY13" fmla="*/ 533043 h 534495"/>
                <a:gd name="connsiteX14" fmla="*/ 468502 w 472031"/>
                <a:gd name="connsiteY14" fmla="*/ 514269 h 534495"/>
                <a:gd name="connsiteX15" fmla="*/ 302916 w 472031"/>
                <a:gd name="connsiteY15" fmla="*/ 248593 h 534495"/>
                <a:gd name="connsiteX16" fmla="*/ 229932 w 472031"/>
                <a:gd name="connsiteY16" fmla="*/ 225095 h 534495"/>
                <a:gd name="connsiteX17" fmla="*/ 139925 w 472031"/>
                <a:gd name="connsiteY17" fmla="*/ 135088 h 534495"/>
                <a:gd name="connsiteX18" fmla="*/ 229932 w 472031"/>
                <a:gd name="connsiteY18" fmla="*/ 45081 h 534495"/>
                <a:gd name="connsiteX19" fmla="*/ 319939 w 472031"/>
                <a:gd name="connsiteY19" fmla="*/ 135088 h 534495"/>
                <a:gd name="connsiteX20" fmla="*/ 229932 w 472031"/>
                <a:gd name="connsiteY20" fmla="*/ 225095 h 534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2031" h="534495">
                  <a:moveTo>
                    <a:pt x="302937" y="248572"/>
                  </a:moveTo>
                  <a:cubicBezTo>
                    <a:pt x="365653" y="208252"/>
                    <a:pt x="383806" y="124725"/>
                    <a:pt x="343486" y="62009"/>
                  </a:cubicBezTo>
                  <a:cubicBezTo>
                    <a:pt x="303165" y="-705"/>
                    <a:pt x="219638" y="-18861"/>
                    <a:pt x="156922" y="21460"/>
                  </a:cubicBezTo>
                  <a:cubicBezTo>
                    <a:pt x="94208" y="61781"/>
                    <a:pt x="76053" y="145308"/>
                    <a:pt x="116373" y="208024"/>
                  </a:cubicBezTo>
                  <a:cubicBezTo>
                    <a:pt x="127709" y="225654"/>
                    <a:pt x="142994" y="240405"/>
                    <a:pt x="161018" y="251104"/>
                  </a:cubicBezTo>
                  <a:cubicBezTo>
                    <a:pt x="50514" y="287596"/>
                    <a:pt x="-16519" y="399595"/>
                    <a:pt x="3532" y="514227"/>
                  </a:cubicBezTo>
                  <a:cubicBezTo>
                    <a:pt x="4768" y="526596"/>
                    <a:pt x="15798" y="535620"/>
                    <a:pt x="28168" y="534382"/>
                  </a:cubicBezTo>
                  <a:cubicBezTo>
                    <a:pt x="40535" y="533146"/>
                    <a:pt x="49559" y="522116"/>
                    <a:pt x="48323" y="509749"/>
                  </a:cubicBezTo>
                  <a:cubicBezTo>
                    <a:pt x="48224" y="508755"/>
                    <a:pt x="48059" y="507772"/>
                    <a:pt x="47829" y="506802"/>
                  </a:cubicBezTo>
                  <a:cubicBezTo>
                    <a:pt x="29514" y="402892"/>
                    <a:pt x="98901" y="303808"/>
                    <a:pt x="202811" y="285493"/>
                  </a:cubicBezTo>
                  <a:cubicBezTo>
                    <a:pt x="306721" y="267177"/>
                    <a:pt x="405805" y="336565"/>
                    <a:pt x="424121" y="440475"/>
                  </a:cubicBezTo>
                  <a:cubicBezTo>
                    <a:pt x="427987" y="462415"/>
                    <a:pt x="427987" y="484862"/>
                    <a:pt x="424121" y="506802"/>
                  </a:cubicBezTo>
                  <a:cubicBezTo>
                    <a:pt x="422062" y="519058"/>
                    <a:pt x="430324" y="530661"/>
                    <a:pt x="442578" y="532726"/>
                  </a:cubicBezTo>
                  <a:cubicBezTo>
                    <a:pt x="443820" y="532925"/>
                    <a:pt x="445075" y="533030"/>
                    <a:pt x="446332" y="533043"/>
                  </a:cubicBezTo>
                  <a:cubicBezTo>
                    <a:pt x="457312" y="533030"/>
                    <a:pt x="466679" y="525097"/>
                    <a:pt x="468502" y="514269"/>
                  </a:cubicBezTo>
                  <a:cubicBezTo>
                    <a:pt x="489092" y="396450"/>
                    <a:pt x="417759" y="282002"/>
                    <a:pt x="302916" y="248593"/>
                  </a:cubicBezTo>
                  <a:close/>
                  <a:moveTo>
                    <a:pt x="229932" y="225095"/>
                  </a:moveTo>
                  <a:cubicBezTo>
                    <a:pt x="180222" y="225095"/>
                    <a:pt x="139925" y="184798"/>
                    <a:pt x="139925" y="135088"/>
                  </a:cubicBezTo>
                  <a:cubicBezTo>
                    <a:pt x="139925" y="85378"/>
                    <a:pt x="180222" y="45081"/>
                    <a:pt x="229932" y="45081"/>
                  </a:cubicBezTo>
                  <a:cubicBezTo>
                    <a:pt x="279641" y="45081"/>
                    <a:pt x="319939" y="85378"/>
                    <a:pt x="319939" y="135088"/>
                  </a:cubicBezTo>
                  <a:cubicBezTo>
                    <a:pt x="319892" y="184779"/>
                    <a:pt x="279622" y="225049"/>
                    <a:pt x="229932" y="225095"/>
                  </a:cubicBezTo>
                  <a:close/>
                </a:path>
              </a:pathLst>
            </a:custGeom>
            <a:grpFill/>
            <a:ln w="2102" cap="flat">
              <a:noFill/>
              <a:prstDash val="solid"/>
              <a:miter/>
            </a:ln>
          </p:spPr>
          <p:txBody>
            <a:bodyPr rtlCol="0" anchor="ctr"/>
            <a:lstStyle/>
            <a:p>
              <a:endParaRPr lang="fr-FR"/>
            </a:p>
          </p:txBody>
        </p:sp>
      </p:grpSp>
      <p:pic>
        <p:nvPicPr>
          <p:cNvPr id="8" name="Graphique 7">
            <a:extLst>
              <a:ext uri="{FF2B5EF4-FFF2-40B4-BE49-F238E27FC236}">
                <a16:creationId xmlns:a16="http://schemas.microsoft.com/office/drawing/2014/main" id="{0FAF1FF9-60AA-F95C-FF24-CF194C3F5B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9358" y="3241636"/>
            <a:ext cx="1077900" cy="1080000"/>
          </a:xfrm>
          <a:prstGeom prst="rect">
            <a:avLst/>
          </a:prstGeom>
        </p:spPr>
      </p:pic>
      <p:pic>
        <p:nvPicPr>
          <p:cNvPr id="10" name="Graphique 9">
            <a:extLst>
              <a:ext uri="{FF2B5EF4-FFF2-40B4-BE49-F238E27FC236}">
                <a16:creationId xmlns:a16="http://schemas.microsoft.com/office/drawing/2014/main" id="{02E2426C-AE1F-483D-445B-AB3691A45A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25630" y="3234557"/>
            <a:ext cx="1080000" cy="1080000"/>
          </a:xfrm>
          <a:prstGeom prst="rect">
            <a:avLst/>
          </a:prstGeom>
        </p:spPr>
      </p:pic>
      <p:sp>
        <p:nvSpPr>
          <p:cNvPr id="9" name="Espace réservé du numéro de diapositive 8">
            <a:extLst>
              <a:ext uri="{FF2B5EF4-FFF2-40B4-BE49-F238E27FC236}">
                <a16:creationId xmlns:a16="http://schemas.microsoft.com/office/drawing/2014/main" id="{8CB86160-A827-6BCD-82BA-2E0D75F58C5F}"/>
              </a:ext>
            </a:extLst>
          </p:cNvPr>
          <p:cNvSpPr>
            <a:spLocks noGrp="1"/>
          </p:cNvSpPr>
          <p:nvPr>
            <p:ph type="sldNum" sz="quarter" idx="10"/>
          </p:nvPr>
        </p:nvSpPr>
        <p:spPr/>
        <p:txBody>
          <a:bodyPr/>
          <a:lstStyle/>
          <a:p>
            <a:fld id="{534085DB-8E88-44CC-924E-65E97532B1DB}" type="slidenum">
              <a:rPr lang="fr-FR" smtClean="0"/>
              <a:t>36</a:t>
            </a:fld>
            <a:endParaRPr lang="fr-FR"/>
          </a:p>
        </p:txBody>
      </p:sp>
    </p:spTree>
    <p:extLst>
      <p:ext uri="{BB962C8B-B14F-4D97-AF65-F5344CB8AC3E}">
        <p14:creationId xmlns:p14="http://schemas.microsoft.com/office/powerpoint/2010/main" val="2298052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randombar(horizontal)">
                                      <p:cBhvr>
                                        <p:cTn id="24" dur="10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heel(1)">
                                      <p:cBhvr>
                                        <p:cTn id="29"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83" name="Google Shape;1383;p4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Enjeux légaux/éthiques</a:t>
            </a:r>
            <a:endParaRPr/>
          </a:p>
        </p:txBody>
      </p:sp>
      <p:grpSp>
        <p:nvGrpSpPr>
          <p:cNvPr id="1399" name="Google Shape;1399;p47"/>
          <p:cNvGrpSpPr/>
          <p:nvPr/>
        </p:nvGrpSpPr>
        <p:grpSpPr>
          <a:xfrm rot="10800000" flipH="1">
            <a:off x="3817283" y="4686293"/>
            <a:ext cx="1509425" cy="228525"/>
            <a:chOff x="5708425" y="4133400"/>
            <a:chExt cx="1509425" cy="228525"/>
          </a:xfrm>
        </p:grpSpPr>
        <p:sp>
          <p:nvSpPr>
            <p:cNvPr id="1400" name="Google Shape;1400;p47"/>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1" name="Google Shape;1401;p47"/>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2" name="Google Shape;1402;p47"/>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3" name="Google Shape;1403;p47"/>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4" name="Google Shape;1404;p47"/>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5" name="Google Shape;1405;p47"/>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6" name="Google Shape;1406;p47"/>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7" name="Google Shape;1407;p47"/>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8" name="Google Shape;1408;p47"/>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09" name="Google Shape;1409;p47"/>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10" name="Google Shape;1410;p47"/>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sp>
          <p:nvSpPr>
            <p:cNvPr id="1411" name="Google Shape;1411;p47"/>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grpSp>
      <p:sp>
        <p:nvSpPr>
          <p:cNvPr id="1412" name="Google Shape;1412;p47"/>
          <p:cNvSpPr/>
          <p:nvPr/>
        </p:nvSpPr>
        <p:spPr>
          <a:xfrm rot="1293594">
            <a:off x="-909052" y="4298778"/>
            <a:ext cx="3575354" cy="490410"/>
          </a:xfrm>
          <a:custGeom>
            <a:avLst/>
            <a:gdLst/>
            <a:ahLst/>
            <a:cxnLst/>
            <a:rect l="l" t="t" r="r" b="b"/>
            <a:pathLst>
              <a:path w="143004" h="19615" fill="none" extrusionOk="0">
                <a:moveTo>
                  <a:pt x="1" y="167"/>
                </a:moveTo>
                <a:lnTo>
                  <a:pt x="83260" y="19614"/>
                </a:lnTo>
                <a:lnTo>
                  <a:pt x="143003"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7"/>
          <p:cNvSpPr/>
          <p:nvPr/>
        </p:nvSpPr>
        <p:spPr>
          <a:xfrm rot="1293594">
            <a:off x="2695045" y="4968055"/>
            <a:ext cx="60079" cy="19201"/>
          </a:xfrm>
          <a:custGeom>
            <a:avLst/>
            <a:gdLst/>
            <a:ahLst/>
            <a:cxnLst/>
            <a:rect l="l" t="t" r="r" b="b"/>
            <a:pathLst>
              <a:path w="2403" h="768" fill="none" extrusionOk="0">
                <a:moveTo>
                  <a:pt x="0" y="768"/>
                </a:moveTo>
                <a:lnTo>
                  <a:pt x="2402"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nek Devanagari" panose="020B0604020202020204" charset="0"/>
              <a:cs typeface="Anek Devanagari" panose="020B0604020202020204" charset="0"/>
            </a:endParaRPr>
          </a:p>
        </p:txBody>
      </p:sp>
      <p:pic>
        <p:nvPicPr>
          <p:cNvPr id="2" name="Image 1">
            <a:extLst>
              <a:ext uri="{FF2B5EF4-FFF2-40B4-BE49-F238E27FC236}">
                <a16:creationId xmlns:a16="http://schemas.microsoft.com/office/drawing/2014/main" id="{7BE11F0C-0D62-024F-35B4-9730103BB07E}"/>
              </a:ext>
            </a:extLst>
          </p:cNvPr>
          <p:cNvPicPr>
            <a:picLocks noChangeAspect="1"/>
          </p:cNvPicPr>
          <p:nvPr/>
        </p:nvPicPr>
        <p:blipFill>
          <a:blip r:embed="rId3">
            <a:duotone>
              <a:schemeClr val="accent3">
                <a:shade val="45000"/>
                <a:satMod val="135000"/>
              </a:schemeClr>
              <a:prstClr val="white"/>
            </a:duotone>
          </a:blip>
          <a:stretch>
            <a:fillRect/>
          </a:stretch>
        </p:blipFill>
        <p:spPr>
          <a:xfrm>
            <a:off x="5383299" y="1889691"/>
            <a:ext cx="2138100" cy="2138100"/>
          </a:xfrm>
          <a:prstGeom prst="rect">
            <a:avLst/>
          </a:prstGeom>
        </p:spPr>
      </p:pic>
      <p:pic>
        <p:nvPicPr>
          <p:cNvPr id="4" name="Graphique 3">
            <a:extLst>
              <a:ext uri="{FF2B5EF4-FFF2-40B4-BE49-F238E27FC236}">
                <a16:creationId xmlns:a16="http://schemas.microsoft.com/office/drawing/2014/main" id="{72B56AD8-8905-AAF8-5F4B-FD0B9DFEAD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2600" y="1889691"/>
            <a:ext cx="2138099" cy="2138099"/>
          </a:xfrm>
          <a:prstGeom prst="rect">
            <a:avLst/>
          </a:prstGeom>
        </p:spPr>
      </p:pic>
      <p:sp>
        <p:nvSpPr>
          <p:cNvPr id="3" name="Espace réservé du numéro de diapositive 2">
            <a:extLst>
              <a:ext uri="{FF2B5EF4-FFF2-40B4-BE49-F238E27FC236}">
                <a16:creationId xmlns:a16="http://schemas.microsoft.com/office/drawing/2014/main" id="{7471BBA8-D7D0-0C7E-6B26-189E037C30A0}"/>
              </a:ext>
            </a:extLst>
          </p:cNvPr>
          <p:cNvSpPr>
            <a:spLocks noGrp="1"/>
          </p:cNvSpPr>
          <p:nvPr>
            <p:ph type="sldNum" sz="quarter" idx="10"/>
          </p:nvPr>
        </p:nvSpPr>
        <p:spPr/>
        <p:txBody>
          <a:bodyPr/>
          <a:lstStyle/>
          <a:p>
            <a:fld id="{534085DB-8E88-44CC-924E-65E97532B1DB}" type="slidenum">
              <a:rPr lang="fr-FR" smtClean="0"/>
              <a:t>37</a:t>
            </a:fld>
            <a:endParaRPr lang="fr-FR"/>
          </a:p>
        </p:txBody>
      </p:sp>
    </p:spTree>
    <p:extLst>
      <p:ext uri="{BB962C8B-B14F-4D97-AF65-F5344CB8AC3E}">
        <p14:creationId xmlns:p14="http://schemas.microsoft.com/office/powerpoint/2010/main" val="2234871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37"/>
          <p:cNvSpPr/>
          <p:nvPr/>
        </p:nvSpPr>
        <p:spPr>
          <a:xfrm rot="-335647">
            <a:off x="560763" y="1122046"/>
            <a:ext cx="14862" cy="1492383"/>
          </a:xfrm>
          <a:custGeom>
            <a:avLst/>
            <a:gdLst/>
            <a:ahLst/>
            <a:cxnLst/>
            <a:rect l="l" t="t" r="r" b="b"/>
            <a:pathLst>
              <a:path w="1735" h="19715" fill="none" extrusionOk="0">
                <a:moveTo>
                  <a:pt x="0" y="19714"/>
                </a:moveTo>
                <a:lnTo>
                  <a:pt x="1735"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txBox="1">
            <a:spLocks noGrp="1"/>
          </p:cNvSpPr>
          <p:nvPr>
            <p:ph type="title"/>
          </p:nvPr>
        </p:nvSpPr>
        <p:spPr>
          <a:xfrm>
            <a:off x="1842900" y="2401763"/>
            <a:ext cx="5458200" cy="4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Conclusion</a:t>
            </a:r>
            <a:endParaRPr/>
          </a:p>
        </p:txBody>
      </p:sp>
      <p:sp>
        <p:nvSpPr>
          <p:cNvPr id="656" name="Google Shape;656;p37"/>
          <p:cNvSpPr txBox="1">
            <a:spLocks noGrp="1"/>
          </p:cNvSpPr>
          <p:nvPr>
            <p:ph type="title" idx="2"/>
          </p:nvPr>
        </p:nvSpPr>
        <p:spPr>
          <a:xfrm>
            <a:off x="2996550" y="1595600"/>
            <a:ext cx="3150900" cy="56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06</a:t>
            </a:r>
            <a:endParaRPr/>
          </a:p>
        </p:txBody>
      </p:sp>
      <p:sp>
        <p:nvSpPr>
          <p:cNvPr id="657" name="Google Shape;657;p37"/>
          <p:cNvSpPr/>
          <p:nvPr/>
        </p:nvSpPr>
        <p:spPr>
          <a:xfrm rot="10098348" flipH="1">
            <a:off x="-1442199" y="166630"/>
            <a:ext cx="5902067" cy="882376"/>
          </a:xfrm>
          <a:custGeom>
            <a:avLst/>
            <a:gdLst/>
            <a:ahLst/>
            <a:cxnLst/>
            <a:rect l="l" t="t" r="r" b="b"/>
            <a:pathLst>
              <a:path w="236069" h="35293" fill="none" extrusionOk="0">
                <a:moveTo>
                  <a:pt x="0" y="7073"/>
                </a:moveTo>
                <a:lnTo>
                  <a:pt x="99238" y="32524"/>
                </a:lnTo>
                <a:cubicBezTo>
                  <a:pt x="109912" y="35293"/>
                  <a:pt x="121153" y="35026"/>
                  <a:pt x="131728" y="31824"/>
                </a:cubicBezTo>
                <a:lnTo>
                  <a:pt x="236069" y="1"/>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4777378" y="487225"/>
            <a:ext cx="3575100" cy="490375"/>
          </a:xfrm>
          <a:custGeom>
            <a:avLst/>
            <a:gdLst/>
            <a:ahLst/>
            <a:cxnLst/>
            <a:rect l="l" t="t" r="r" b="b"/>
            <a:pathLst>
              <a:path w="143004" h="19615" fill="none" extrusionOk="0">
                <a:moveTo>
                  <a:pt x="1" y="167"/>
                </a:moveTo>
                <a:lnTo>
                  <a:pt x="83260" y="19614"/>
                </a:lnTo>
                <a:lnTo>
                  <a:pt x="143003"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a:off x="8411653" y="448025"/>
            <a:ext cx="60075" cy="19200"/>
          </a:xfrm>
          <a:custGeom>
            <a:avLst/>
            <a:gdLst/>
            <a:ahLst/>
            <a:cxnLst/>
            <a:rect l="l" t="t" r="r" b="b"/>
            <a:pathLst>
              <a:path w="2403" h="768" fill="none" extrusionOk="0">
                <a:moveTo>
                  <a:pt x="0" y="768"/>
                </a:moveTo>
                <a:lnTo>
                  <a:pt x="2402"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635803" y="3006800"/>
            <a:ext cx="3490025" cy="1970600"/>
          </a:xfrm>
          <a:custGeom>
            <a:avLst/>
            <a:gdLst/>
            <a:ahLst/>
            <a:cxnLst/>
            <a:rect l="l" t="t" r="r" b="b"/>
            <a:pathLst>
              <a:path w="139601" h="78824" fill="none" extrusionOk="0">
                <a:moveTo>
                  <a:pt x="139600" y="43431"/>
                </a:moveTo>
                <a:lnTo>
                  <a:pt x="135130" y="58475"/>
                </a:lnTo>
                <a:cubicBezTo>
                  <a:pt x="133396" y="64379"/>
                  <a:pt x="128259" y="68683"/>
                  <a:pt x="122121" y="69316"/>
                </a:cubicBezTo>
                <a:lnTo>
                  <a:pt x="38828" y="78189"/>
                </a:lnTo>
                <a:cubicBezTo>
                  <a:pt x="32991" y="78823"/>
                  <a:pt x="27420" y="75354"/>
                  <a:pt x="25419" y="69850"/>
                </a:cubicBezTo>
                <a:lnTo>
                  <a:pt x="1"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 name="Google Shape;661;p37"/>
          <p:cNvGrpSpPr/>
          <p:nvPr/>
        </p:nvGrpSpPr>
        <p:grpSpPr>
          <a:xfrm flipH="1">
            <a:off x="6773453" y="4075375"/>
            <a:ext cx="1509425" cy="228525"/>
            <a:chOff x="5708425" y="4133400"/>
            <a:chExt cx="1509425" cy="228525"/>
          </a:xfrm>
        </p:grpSpPr>
        <p:sp>
          <p:nvSpPr>
            <p:cNvPr id="662" name="Google Shape;662;p37"/>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7"/>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7"/>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7"/>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37"/>
          <p:cNvGrpSpPr/>
          <p:nvPr/>
        </p:nvGrpSpPr>
        <p:grpSpPr>
          <a:xfrm rot="1387311">
            <a:off x="-47588" y="305759"/>
            <a:ext cx="1215912" cy="907353"/>
            <a:chOff x="5772650" y="400725"/>
            <a:chExt cx="1215875" cy="907325"/>
          </a:xfrm>
        </p:grpSpPr>
        <p:sp>
          <p:nvSpPr>
            <p:cNvPr id="675" name="Google Shape;675;p37"/>
            <p:cNvSpPr/>
            <p:nvPr/>
          </p:nvSpPr>
          <p:spPr>
            <a:xfrm>
              <a:off x="5773475" y="479925"/>
              <a:ext cx="1215050" cy="828125"/>
            </a:xfrm>
            <a:custGeom>
              <a:avLst/>
              <a:gdLst/>
              <a:ahLst/>
              <a:cxnLst/>
              <a:rect l="l" t="t" r="r" b="b"/>
              <a:pathLst>
                <a:path w="48602" h="33125" extrusionOk="0">
                  <a:moveTo>
                    <a:pt x="48135" y="1"/>
                  </a:moveTo>
                  <a:lnTo>
                    <a:pt x="0" y="701"/>
                  </a:lnTo>
                  <a:lnTo>
                    <a:pt x="467" y="33125"/>
                  </a:lnTo>
                  <a:lnTo>
                    <a:pt x="48602" y="32424"/>
                  </a:lnTo>
                  <a:lnTo>
                    <a:pt x="48135" y="1"/>
                  </a:lnTo>
                  <a:close/>
                </a:path>
              </a:pathLst>
            </a:custGeom>
            <a:solidFill>
              <a:srgbClr val="569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p:nvPr/>
          </p:nvSpPr>
          <p:spPr>
            <a:xfrm>
              <a:off x="5772650" y="400725"/>
              <a:ext cx="1205050" cy="97575"/>
            </a:xfrm>
            <a:custGeom>
              <a:avLst/>
              <a:gdLst/>
              <a:ahLst/>
              <a:cxnLst/>
              <a:rect l="l" t="t" r="r" b="b"/>
              <a:pathLst>
                <a:path w="48202" h="3903" extrusionOk="0">
                  <a:moveTo>
                    <a:pt x="48134" y="0"/>
                  </a:moveTo>
                  <a:lnTo>
                    <a:pt x="0" y="701"/>
                  </a:lnTo>
                  <a:lnTo>
                    <a:pt x="33" y="3903"/>
                  </a:lnTo>
                  <a:lnTo>
                    <a:pt x="48201" y="3202"/>
                  </a:lnTo>
                  <a:lnTo>
                    <a:pt x="48134" y="0"/>
                  </a:ln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7"/>
            <p:cNvSpPr/>
            <p:nvPr/>
          </p:nvSpPr>
          <p:spPr>
            <a:xfrm>
              <a:off x="5903575" y="515350"/>
              <a:ext cx="981550" cy="663450"/>
            </a:xfrm>
            <a:custGeom>
              <a:avLst/>
              <a:gdLst/>
              <a:ahLst/>
              <a:cxnLst/>
              <a:rect l="l" t="t" r="r" b="b"/>
              <a:pathLst>
                <a:path w="39262" h="26538" extrusionOk="0">
                  <a:moveTo>
                    <a:pt x="32863" y="1"/>
                  </a:moveTo>
                  <a:cubicBezTo>
                    <a:pt x="32728" y="1"/>
                    <a:pt x="32593" y="7"/>
                    <a:pt x="32457" y="18"/>
                  </a:cubicBezTo>
                  <a:lnTo>
                    <a:pt x="4070" y="2954"/>
                  </a:lnTo>
                  <a:cubicBezTo>
                    <a:pt x="1701" y="3221"/>
                    <a:pt x="0" y="5355"/>
                    <a:pt x="234" y="7724"/>
                  </a:cubicBezTo>
                  <a:lnTo>
                    <a:pt x="1735" y="22234"/>
                  </a:lnTo>
                  <a:cubicBezTo>
                    <a:pt x="1985" y="24457"/>
                    <a:pt x="3851" y="26092"/>
                    <a:pt x="6065" y="26092"/>
                  </a:cubicBezTo>
                  <a:cubicBezTo>
                    <a:pt x="6210" y="26092"/>
                    <a:pt x="6357" y="26085"/>
                    <a:pt x="6505" y="26070"/>
                  </a:cubicBezTo>
                  <a:lnTo>
                    <a:pt x="28287" y="23769"/>
                  </a:lnTo>
                  <a:lnTo>
                    <a:pt x="32890" y="26070"/>
                  </a:lnTo>
                  <a:cubicBezTo>
                    <a:pt x="33524" y="26371"/>
                    <a:pt x="34191" y="26537"/>
                    <a:pt x="34825" y="26537"/>
                  </a:cubicBezTo>
                  <a:cubicBezTo>
                    <a:pt x="35726" y="26537"/>
                    <a:pt x="36560" y="26270"/>
                    <a:pt x="37293" y="25770"/>
                  </a:cubicBezTo>
                  <a:cubicBezTo>
                    <a:pt x="38561" y="24903"/>
                    <a:pt x="39262" y="23402"/>
                    <a:pt x="39095" y="21801"/>
                  </a:cubicBezTo>
                  <a:lnTo>
                    <a:pt x="37227" y="3888"/>
                  </a:lnTo>
                  <a:cubicBezTo>
                    <a:pt x="37093" y="2754"/>
                    <a:pt x="36560" y="1720"/>
                    <a:pt x="35626" y="952"/>
                  </a:cubicBezTo>
                  <a:cubicBezTo>
                    <a:pt x="34859" y="333"/>
                    <a:pt x="33885" y="1"/>
                    <a:pt x="328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7"/>
            <p:cNvSpPr/>
            <p:nvPr/>
          </p:nvSpPr>
          <p:spPr>
            <a:xfrm>
              <a:off x="5892725" y="504750"/>
              <a:ext cx="982400" cy="663200"/>
            </a:xfrm>
            <a:custGeom>
              <a:avLst/>
              <a:gdLst/>
              <a:ahLst/>
              <a:cxnLst/>
              <a:rect l="l" t="t" r="r" b="b"/>
              <a:pathLst>
                <a:path w="39296" h="26528" extrusionOk="0">
                  <a:moveTo>
                    <a:pt x="32782" y="0"/>
                  </a:moveTo>
                  <a:cubicBezTo>
                    <a:pt x="32685" y="0"/>
                    <a:pt x="32588" y="3"/>
                    <a:pt x="32490" y="9"/>
                  </a:cubicBezTo>
                  <a:lnTo>
                    <a:pt x="4103" y="2977"/>
                  </a:lnTo>
                  <a:cubicBezTo>
                    <a:pt x="1702" y="3211"/>
                    <a:pt x="1" y="5346"/>
                    <a:pt x="267" y="7714"/>
                  </a:cubicBezTo>
                  <a:lnTo>
                    <a:pt x="1768" y="22225"/>
                  </a:lnTo>
                  <a:cubicBezTo>
                    <a:pt x="1988" y="24478"/>
                    <a:pt x="3881" y="26115"/>
                    <a:pt x="6071" y="26115"/>
                  </a:cubicBezTo>
                  <a:cubicBezTo>
                    <a:pt x="6215" y="26115"/>
                    <a:pt x="6359" y="26108"/>
                    <a:pt x="6505" y="26094"/>
                  </a:cubicBezTo>
                  <a:lnTo>
                    <a:pt x="28321" y="23792"/>
                  </a:lnTo>
                  <a:lnTo>
                    <a:pt x="32891" y="26094"/>
                  </a:lnTo>
                  <a:cubicBezTo>
                    <a:pt x="33524" y="26361"/>
                    <a:pt x="34192" y="26528"/>
                    <a:pt x="34859" y="26528"/>
                  </a:cubicBezTo>
                  <a:cubicBezTo>
                    <a:pt x="35726" y="26528"/>
                    <a:pt x="36560" y="26294"/>
                    <a:pt x="37327" y="25794"/>
                  </a:cubicBezTo>
                  <a:cubicBezTo>
                    <a:pt x="38561" y="24927"/>
                    <a:pt x="39295" y="23425"/>
                    <a:pt x="39128" y="21824"/>
                  </a:cubicBezTo>
                  <a:lnTo>
                    <a:pt x="37227" y="3878"/>
                  </a:lnTo>
                  <a:cubicBezTo>
                    <a:pt x="37127" y="2777"/>
                    <a:pt x="36560" y="1710"/>
                    <a:pt x="35659" y="976"/>
                  </a:cubicBezTo>
                  <a:cubicBezTo>
                    <a:pt x="34865" y="334"/>
                    <a:pt x="33846" y="0"/>
                    <a:pt x="32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7"/>
            <p:cNvSpPr/>
            <p:nvPr/>
          </p:nvSpPr>
          <p:spPr>
            <a:xfrm>
              <a:off x="5958600" y="568225"/>
              <a:ext cx="853275" cy="538700"/>
            </a:xfrm>
            <a:custGeom>
              <a:avLst/>
              <a:gdLst/>
              <a:ahLst/>
              <a:cxnLst/>
              <a:rect l="l" t="t" r="r" b="b"/>
              <a:pathLst>
                <a:path w="34131" h="21548" extrusionOk="0">
                  <a:moveTo>
                    <a:pt x="30258" y="0"/>
                  </a:moveTo>
                  <a:cubicBezTo>
                    <a:pt x="30213" y="0"/>
                    <a:pt x="30168" y="2"/>
                    <a:pt x="30122" y="5"/>
                  </a:cubicBezTo>
                  <a:lnTo>
                    <a:pt x="1735" y="2974"/>
                  </a:lnTo>
                  <a:cubicBezTo>
                    <a:pt x="735" y="3074"/>
                    <a:pt x="1" y="3941"/>
                    <a:pt x="134" y="4942"/>
                  </a:cubicBezTo>
                  <a:lnTo>
                    <a:pt x="1635" y="19452"/>
                  </a:lnTo>
                  <a:cubicBezTo>
                    <a:pt x="1699" y="20409"/>
                    <a:pt x="2555" y="21091"/>
                    <a:pt x="3505" y="21091"/>
                  </a:cubicBezTo>
                  <a:cubicBezTo>
                    <a:pt x="3549" y="21091"/>
                    <a:pt x="3593" y="21090"/>
                    <a:pt x="3637" y="21087"/>
                  </a:cubicBezTo>
                  <a:lnTo>
                    <a:pt x="25652" y="18785"/>
                  </a:lnTo>
                  <a:cubicBezTo>
                    <a:pt x="25710" y="18779"/>
                    <a:pt x="25768" y="18776"/>
                    <a:pt x="25827" y="18776"/>
                  </a:cubicBezTo>
                  <a:cubicBezTo>
                    <a:pt x="26110" y="18776"/>
                    <a:pt x="26404" y="18841"/>
                    <a:pt x="26653" y="18952"/>
                  </a:cubicBezTo>
                  <a:lnTo>
                    <a:pt x="31390" y="21353"/>
                  </a:lnTo>
                  <a:cubicBezTo>
                    <a:pt x="31664" y="21487"/>
                    <a:pt x="31945" y="21548"/>
                    <a:pt x="32218" y="21548"/>
                  </a:cubicBezTo>
                  <a:cubicBezTo>
                    <a:pt x="33238" y="21548"/>
                    <a:pt x="34130" y="20691"/>
                    <a:pt x="34025" y="19586"/>
                  </a:cubicBezTo>
                  <a:lnTo>
                    <a:pt x="33858" y="17951"/>
                  </a:lnTo>
                  <a:lnTo>
                    <a:pt x="33525" y="14749"/>
                  </a:lnTo>
                  <a:lnTo>
                    <a:pt x="32157" y="1639"/>
                  </a:lnTo>
                  <a:cubicBezTo>
                    <a:pt x="32061" y="683"/>
                    <a:pt x="31234" y="0"/>
                    <a:pt x="30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7"/>
            <p:cNvSpPr/>
            <p:nvPr/>
          </p:nvSpPr>
          <p:spPr>
            <a:xfrm>
              <a:off x="6082025" y="700100"/>
              <a:ext cx="561250" cy="104250"/>
            </a:xfrm>
            <a:custGeom>
              <a:avLst/>
              <a:gdLst/>
              <a:ahLst/>
              <a:cxnLst/>
              <a:rect l="l" t="t" r="r" b="b"/>
              <a:pathLst>
                <a:path w="22450" h="4170" extrusionOk="0">
                  <a:moveTo>
                    <a:pt x="22250" y="0"/>
                  </a:moveTo>
                  <a:lnTo>
                    <a:pt x="1" y="2435"/>
                  </a:lnTo>
                  <a:lnTo>
                    <a:pt x="167" y="4170"/>
                  </a:lnTo>
                  <a:lnTo>
                    <a:pt x="22450" y="1735"/>
                  </a:lnTo>
                  <a:lnTo>
                    <a:pt x="22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6237975" y="782650"/>
              <a:ext cx="413650" cy="89250"/>
            </a:xfrm>
            <a:custGeom>
              <a:avLst/>
              <a:gdLst/>
              <a:ahLst/>
              <a:cxnLst/>
              <a:rect l="l" t="t" r="r" b="b"/>
              <a:pathLst>
                <a:path w="16546" h="3570" extrusionOk="0">
                  <a:moveTo>
                    <a:pt x="16345" y="1"/>
                  </a:moveTo>
                  <a:lnTo>
                    <a:pt x="0" y="1802"/>
                  </a:lnTo>
                  <a:lnTo>
                    <a:pt x="167" y="3570"/>
                  </a:lnTo>
                  <a:lnTo>
                    <a:pt x="16546" y="1735"/>
                  </a:lnTo>
                  <a:lnTo>
                    <a:pt x="163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p:nvPr/>
          </p:nvSpPr>
          <p:spPr>
            <a:xfrm>
              <a:off x="6159575" y="866050"/>
              <a:ext cx="501225" cy="97600"/>
            </a:xfrm>
            <a:custGeom>
              <a:avLst/>
              <a:gdLst/>
              <a:ahLst/>
              <a:cxnLst/>
              <a:rect l="l" t="t" r="r" b="b"/>
              <a:pathLst>
                <a:path w="20049" h="3904" extrusionOk="0">
                  <a:moveTo>
                    <a:pt x="19848" y="0"/>
                  </a:moveTo>
                  <a:lnTo>
                    <a:pt x="1" y="2169"/>
                  </a:lnTo>
                  <a:lnTo>
                    <a:pt x="201" y="3903"/>
                  </a:lnTo>
                  <a:lnTo>
                    <a:pt x="20048" y="1735"/>
                  </a:lnTo>
                  <a:lnTo>
                    <a:pt x="19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37"/>
          <p:cNvGrpSpPr/>
          <p:nvPr/>
        </p:nvGrpSpPr>
        <p:grpSpPr>
          <a:xfrm>
            <a:off x="4096100" y="135850"/>
            <a:ext cx="1425200" cy="1217575"/>
            <a:chOff x="4096100" y="135850"/>
            <a:chExt cx="1425200" cy="1217575"/>
          </a:xfrm>
        </p:grpSpPr>
        <p:sp>
          <p:nvSpPr>
            <p:cNvPr id="684" name="Google Shape;684;p37"/>
            <p:cNvSpPr/>
            <p:nvPr/>
          </p:nvSpPr>
          <p:spPr>
            <a:xfrm>
              <a:off x="4096100" y="213400"/>
              <a:ext cx="1400175" cy="1140025"/>
            </a:xfrm>
            <a:custGeom>
              <a:avLst/>
              <a:gdLst/>
              <a:ahLst/>
              <a:cxnLst/>
              <a:rect l="l" t="t" r="r" b="b"/>
              <a:pathLst>
                <a:path w="56007" h="45601" extrusionOk="0">
                  <a:moveTo>
                    <a:pt x="9707" y="1"/>
                  </a:moveTo>
                  <a:lnTo>
                    <a:pt x="0" y="31156"/>
                  </a:lnTo>
                  <a:lnTo>
                    <a:pt x="46300" y="45600"/>
                  </a:lnTo>
                  <a:lnTo>
                    <a:pt x="56007" y="14411"/>
                  </a:lnTo>
                  <a:lnTo>
                    <a:pt x="97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4652325" y="789650"/>
              <a:ext cx="79250" cy="60900"/>
            </a:xfrm>
            <a:custGeom>
              <a:avLst/>
              <a:gdLst/>
              <a:ahLst/>
              <a:cxnLst/>
              <a:rect l="l" t="t" r="r" b="b"/>
              <a:pathLst>
                <a:path w="3170" h="2436" fill="none" extrusionOk="0">
                  <a:moveTo>
                    <a:pt x="3169" y="501"/>
                  </a:moveTo>
                  <a:lnTo>
                    <a:pt x="734" y="1"/>
                  </a:lnTo>
                  <a:lnTo>
                    <a:pt x="0" y="2436"/>
                  </a:lnTo>
                </a:path>
              </a:pathLst>
            </a:custGeom>
            <a:noFill/>
            <a:ln w="31700" cap="rnd" cmpd="sng">
              <a:solidFill>
                <a:srgbClr val="98AEF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4339600" y="135850"/>
              <a:ext cx="1181700" cy="437850"/>
            </a:xfrm>
            <a:custGeom>
              <a:avLst/>
              <a:gdLst/>
              <a:ahLst/>
              <a:cxnLst/>
              <a:rect l="l" t="t" r="r" b="b"/>
              <a:pathLst>
                <a:path w="47268" h="17514" extrusionOk="0">
                  <a:moveTo>
                    <a:pt x="968" y="1"/>
                  </a:moveTo>
                  <a:lnTo>
                    <a:pt x="0" y="3069"/>
                  </a:lnTo>
                  <a:lnTo>
                    <a:pt x="46300" y="17513"/>
                  </a:lnTo>
                  <a:lnTo>
                    <a:pt x="47267" y="14444"/>
                  </a:lnTo>
                  <a:lnTo>
                    <a:pt x="968" y="1"/>
                  </a:ln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4373775" y="392900"/>
              <a:ext cx="818950" cy="734525"/>
            </a:xfrm>
            <a:custGeom>
              <a:avLst/>
              <a:gdLst/>
              <a:ahLst/>
              <a:cxnLst/>
              <a:rect l="l" t="t" r="r" b="b"/>
              <a:pathLst>
                <a:path w="32758" h="29381" extrusionOk="0">
                  <a:moveTo>
                    <a:pt x="9864" y="1"/>
                  </a:moveTo>
                  <a:cubicBezTo>
                    <a:pt x="9581" y="1"/>
                    <a:pt x="9292" y="52"/>
                    <a:pt x="9007" y="159"/>
                  </a:cubicBezTo>
                  <a:cubicBezTo>
                    <a:pt x="3637" y="2228"/>
                    <a:pt x="1" y="7498"/>
                    <a:pt x="1" y="13235"/>
                  </a:cubicBezTo>
                  <a:cubicBezTo>
                    <a:pt x="1" y="13702"/>
                    <a:pt x="68" y="14136"/>
                    <a:pt x="101" y="14570"/>
                  </a:cubicBezTo>
                  <a:cubicBezTo>
                    <a:pt x="134" y="15203"/>
                    <a:pt x="468" y="15737"/>
                    <a:pt x="935" y="16137"/>
                  </a:cubicBezTo>
                  <a:cubicBezTo>
                    <a:pt x="1335" y="16471"/>
                    <a:pt x="1836" y="16671"/>
                    <a:pt x="2403" y="16671"/>
                  </a:cubicBezTo>
                  <a:lnTo>
                    <a:pt x="2603" y="16671"/>
                  </a:lnTo>
                  <a:lnTo>
                    <a:pt x="2903" y="16638"/>
                  </a:lnTo>
                  <a:cubicBezTo>
                    <a:pt x="3003" y="17872"/>
                    <a:pt x="3270" y="19106"/>
                    <a:pt x="3737" y="20274"/>
                  </a:cubicBezTo>
                  <a:cubicBezTo>
                    <a:pt x="5005" y="23776"/>
                    <a:pt x="7640" y="26545"/>
                    <a:pt x="11076" y="28113"/>
                  </a:cubicBezTo>
                  <a:cubicBezTo>
                    <a:pt x="12944" y="28980"/>
                    <a:pt x="14945" y="29380"/>
                    <a:pt x="16946" y="29380"/>
                  </a:cubicBezTo>
                  <a:cubicBezTo>
                    <a:pt x="18581" y="29380"/>
                    <a:pt x="20249" y="29080"/>
                    <a:pt x="21783" y="28513"/>
                  </a:cubicBezTo>
                  <a:cubicBezTo>
                    <a:pt x="29055" y="25945"/>
                    <a:pt x="32758" y="17805"/>
                    <a:pt x="30056" y="10533"/>
                  </a:cubicBezTo>
                  <a:cubicBezTo>
                    <a:pt x="27952" y="4878"/>
                    <a:pt x="22570" y="1380"/>
                    <a:pt x="16872" y="1380"/>
                  </a:cubicBezTo>
                  <a:cubicBezTo>
                    <a:pt x="15344" y="1380"/>
                    <a:pt x="13793" y="1632"/>
                    <a:pt x="12276" y="2161"/>
                  </a:cubicBezTo>
                  <a:lnTo>
                    <a:pt x="12010" y="1494"/>
                  </a:lnTo>
                  <a:cubicBezTo>
                    <a:pt x="11676" y="569"/>
                    <a:pt x="10809" y="1"/>
                    <a:pt x="9864" y="1"/>
                  </a:cubicBezTo>
                  <a:close/>
                </a:path>
              </a:pathLst>
            </a:custGeom>
            <a:solidFill>
              <a:schemeClr val="dk1"/>
            </a:solidFill>
            <a:ln>
              <a:noFill/>
            </a:ln>
            <a:effectLst>
              <a:outerShdw dist="28575" dir="180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4502200" y="485975"/>
              <a:ext cx="624650" cy="587025"/>
            </a:xfrm>
            <a:custGeom>
              <a:avLst/>
              <a:gdLst/>
              <a:ahLst/>
              <a:cxnLst/>
              <a:rect l="l" t="t" r="r" b="b"/>
              <a:pathLst>
                <a:path w="24986" h="23481" extrusionOk="0">
                  <a:moveTo>
                    <a:pt x="11702" y="0"/>
                  </a:moveTo>
                  <a:cubicBezTo>
                    <a:pt x="10348" y="0"/>
                    <a:pt x="8975" y="238"/>
                    <a:pt x="7640" y="739"/>
                  </a:cubicBezTo>
                  <a:lnTo>
                    <a:pt x="11743" y="11747"/>
                  </a:lnTo>
                  <a:lnTo>
                    <a:pt x="1" y="12781"/>
                  </a:lnTo>
                  <a:cubicBezTo>
                    <a:pt x="134" y="13816"/>
                    <a:pt x="335" y="14816"/>
                    <a:pt x="735" y="15817"/>
                  </a:cubicBezTo>
                  <a:cubicBezTo>
                    <a:pt x="2478" y="20552"/>
                    <a:pt x="7000" y="23481"/>
                    <a:pt x="11771" y="23481"/>
                  </a:cubicBezTo>
                  <a:cubicBezTo>
                    <a:pt x="13117" y="23481"/>
                    <a:pt x="14483" y="23247"/>
                    <a:pt x="15812" y="22755"/>
                  </a:cubicBezTo>
                  <a:cubicBezTo>
                    <a:pt x="21850" y="20487"/>
                    <a:pt x="24985" y="13715"/>
                    <a:pt x="22751" y="7644"/>
                  </a:cubicBezTo>
                  <a:cubicBezTo>
                    <a:pt x="20984" y="2942"/>
                    <a:pt x="16466" y="0"/>
                    <a:pt x="117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7"/>
            <p:cNvSpPr/>
            <p:nvPr/>
          </p:nvSpPr>
          <p:spPr>
            <a:xfrm>
              <a:off x="4432150" y="451075"/>
              <a:ext cx="293575" cy="302750"/>
            </a:xfrm>
            <a:custGeom>
              <a:avLst/>
              <a:gdLst/>
              <a:ahLst/>
              <a:cxnLst/>
              <a:rect l="l" t="t" r="r" b="b"/>
              <a:pathLst>
                <a:path w="11743" h="12110" extrusionOk="0">
                  <a:moveTo>
                    <a:pt x="7506" y="1"/>
                  </a:moveTo>
                  <a:cubicBezTo>
                    <a:pt x="3003" y="1769"/>
                    <a:pt x="1" y="6138"/>
                    <a:pt x="1" y="10975"/>
                  </a:cubicBezTo>
                  <a:cubicBezTo>
                    <a:pt x="1" y="11342"/>
                    <a:pt x="1" y="11709"/>
                    <a:pt x="68" y="12109"/>
                  </a:cubicBezTo>
                  <a:lnTo>
                    <a:pt x="11743" y="10975"/>
                  </a:lnTo>
                  <a:lnTo>
                    <a:pt x="75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37"/>
          <p:cNvSpPr/>
          <p:nvPr/>
        </p:nvSpPr>
        <p:spPr>
          <a:xfrm rot="-3455262">
            <a:off x="4120002" y="3982499"/>
            <a:ext cx="60074" cy="19200"/>
          </a:xfrm>
          <a:custGeom>
            <a:avLst/>
            <a:gdLst/>
            <a:ahLst/>
            <a:cxnLst/>
            <a:rect l="l" t="t" r="r" b="b"/>
            <a:pathLst>
              <a:path w="2403" h="768" fill="none" extrusionOk="0">
                <a:moveTo>
                  <a:pt x="0" y="768"/>
                </a:moveTo>
                <a:lnTo>
                  <a:pt x="2402"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 name="Google Shape;691;p37"/>
          <p:cNvGrpSpPr/>
          <p:nvPr/>
        </p:nvGrpSpPr>
        <p:grpSpPr>
          <a:xfrm>
            <a:off x="164525" y="2401763"/>
            <a:ext cx="1270925" cy="1121025"/>
            <a:chOff x="3043200" y="166788"/>
            <a:chExt cx="1270925" cy="1121025"/>
          </a:xfrm>
        </p:grpSpPr>
        <p:grpSp>
          <p:nvGrpSpPr>
            <p:cNvPr id="692" name="Google Shape;692;p37"/>
            <p:cNvGrpSpPr/>
            <p:nvPr/>
          </p:nvGrpSpPr>
          <p:grpSpPr>
            <a:xfrm>
              <a:off x="3043200" y="166788"/>
              <a:ext cx="1270925" cy="999075"/>
              <a:chOff x="3043200" y="166788"/>
              <a:chExt cx="1270925" cy="999075"/>
            </a:xfrm>
          </p:grpSpPr>
          <p:sp>
            <p:nvSpPr>
              <p:cNvPr id="693" name="Google Shape;693;p37"/>
              <p:cNvSpPr/>
              <p:nvPr/>
            </p:nvSpPr>
            <p:spPr>
              <a:xfrm>
                <a:off x="3050700" y="246838"/>
                <a:ext cx="1263425" cy="919025"/>
              </a:xfrm>
              <a:custGeom>
                <a:avLst/>
                <a:gdLst/>
                <a:ahLst/>
                <a:cxnLst/>
                <a:rect l="l" t="t" r="r" b="b"/>
                <a:pathLst>
                  <a:path w="50537" h="36761" extrusionOk="0">
                    <a:moveTo>
                      <a:pt x="48302" y="1"/>
                    </a:moveTo>
                    <a:lnTo>
                      <a:pt x="1" y="4204"/>
                    </a:lnTo>
                    <a:lnTo>
                      <a:pt x="2836" y="36760"/>
                    </a:lnTo>
                    <a:lnTo>
                      <a:pt x="44532" y="33091"/>
                    </a:lnTo>
                    <a:lnTo>
                      <a:pt x="50537" y="25686"/>
                    </a:lnTo>
                    <a:lnTo>
                      <a:pt x="483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3043200" y="166788"/>
                <a:ext cx="1215050" cy="185975"/>
              </a:xfrm>
              <a:custGeom>
                <a:avLst/>
                <a:gdLst/>
                <a:ahLst/>
                <a:cxnLst/>
                <a:rect l="l" t="t" r="r" b="b"/>
                <a:pathLst>
                  <a:path w="48602" h="7439" extrusionOk="0">
                    <a:moveTo>
                      <a:pt x="48302" y="0"/>
                    </a:moveTo>
                    <a:lnTo>
                      <a:pt x="0" y="4237"/>
                    </a:lnTo>
                    <a:lnTo>
                      <a:pt x="301" y="7439"/>
                    </a:lnTo>
                    <a:lnTo>
                      <a:pt x="48602" y="3203"/>
                    </a:lnTo>
                    <a:lnTo>
                      <a:pt x="48302" y="0"/>
                    </a:lnTo>
                    <a:close/>
                  </a:path>
                </a:pathLst>
              </a:custGeom>
              <a:solidFill>
                <a:srgbClr val="D9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4164000" y="888963"/>
                <a:ext cx="150125" cy="185150"/>
              </a:xfrm>
              <a:custGeom>
                <a:avLst/>
                <a:gdLst/>
                <a:ahLst/>
                <a:cxnLst/>
                <a:rect l="l" t="t" r="r" b="b"/>
                <a:pathLst>
                  <a:path w="6005" h="7406" extrusionOk="0">
                    <a:moveTo>
                      <a:pt x="0" y="1"/>
                    </a:moveTo>
                    <a:lnTo>
                      <a:pt x="0" y="7406"/>
                    </a:lnTo>
                    <a:lnTo>
                      <a:pt x="6005" y="1"/>
                    </a:lnTo>
                    <a:close/>
                  </a:path>
                </a:pathLst>
              </a:custGeom>
              <a:solidFill>
                <a:srgbClr val="35A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 name="Google Shape;696;p37"/>
            <p:cNvSpPr/>
            <p:nvPr/>
          </p:nvSpPr>
          <p:spPr>
            <a:xfrm>
              <a:off x="3346750" y="331313"/>
              <a:ext cx="707200" cy="956500"/>
            </a:xfrm>
            <a:custGeom>
              <a:avLst/>
              <a:gdLst/>
              <a:ahLst/>
              <a:cxnLst/>
              <a:rect l="l" t="t" r="r" b="b"/>
              <a:pathLst>
                <a:path w="28288" h="38260" extrusionOk="0">
                  <a:moveTo>
                    <a:pt x="13712" y="1"/>
                  </a:moveTo>
                  <a:cubicBezTo>
                    <a:pt x="7248" y="1"/>
                    <a:pt x="1503" y="4628"/>
                    <a:pt x="367" y="11265"/>
                  </a:cubicBezTo>
                  <a:cubicBezTo>
                    <a:pt x="0" y="13500"/>
                    <a:pt x="167" y="15802"/>
                    <a:pt x="934" y="17937"/>
                  </a:cubicBezTo>
                  <a:lnTo>
                    <a:pt x="934" y="17970"/>
                  </a:lnTo>
                  <a:lnTo>
                    <a:pt x="1868" y="20639"/>
                  </a:lnTo>
                  <a:cubicBezTo>
                    <a:pt x="2969" y="23541"/>
                    <a:pt x="3269" y="26710"/>
                    <a:pt x="2702" y="29812"/>
                  </a:cubicBezTo>
                  <a:cubicBezTo>
                    <a:pt x="2602" y="30446"/>
                    <a:pt x="2769" y="31046"/>
                    <a:pt x="3103" y="31613"/>
                  </a:cubicBezTo>
                  <a:lnTo>
                    <a:pt x="2969" y="32280"/>
                  </a:lnTo>
                  <a:cubicBezTo>
                    <a:pt x="2602" y="34549"/>
                    <a:pt x="4103" y="36717"/>
                    <a:pt x="6372" y="37117"/>
                  </a:cubicBezTo>
                  <a:lnTo>
                    <a:pt x="12609" y="38185"/>
                  </a:lnTo>
                  <a:cubicBezTo>
                    <a:pt x="12826" y="38235"/>
                    <a:pt x="13051" y="38260"/>
                    <a:pt x="13277" y="38260"/>
                  </a:cubicBezTo>
                  <a:cubicBezTo>
                    <a:pt x="13502" y="38260"/>
                    <a:pt x="13727" y="38235"/>
                    <a:pt x="13944" y="38185"/>
                  </a:cubicBezTo>
                  <a:cubicBezTo>
                    <a:pt x="15678" y="37951"/>
                    <a:pt x="17146" y="36550"/>
                    <a:pt x="17446" y="34716"/>
                  </a:cubicBezTo>
                  <a:lnTo>
                    <a:pt x="17513" y="34148"/>
                  </a:lnTo>
                  <a:cubicBezTo>
                    <a:pt x="18047" y="33748"/>
                    <a:pt x="18414" y="33181"/>
                    <a:pt x="18547" y="32514"/>
                  </a:cubicBezTo>
                  <a:cubicBezTo>
                    <a:pt x="19114" y="29412"/>
                    <a:pt x="20448" y="26543"/>
                    <a:pt x="22383" y="24141"/>
                  </a:cubicBezTo>
                  <a:lnTo>
                    <a:pt x="24184" y="21973"/>
                  </a:lnTo>
                  <a:cubicBezTo>
                    <a:pt x="24184" y="21973"/>
                    <a:pt x="24184" y="21940"/>
                    <a:pt x="24218" y="21940"/>
                  </a:cubicBezTo>
                  <a:cubicBezTo>
                    <a:pt x="25652" y="20172"/>
                    <a:pt x="26553" y="18037"/>
                    <a:pt x="26986" y="15802"/>
                  </a:cubicBezTo>
                  <a:cubicBezTo>
                    <a:pt x="28287" y="8463"/>
                    <a:pt x="23350" y="1458"/>
                    <a:pt x="15978" y="191"/>
                  </a:cubicBezTo>
                  <a:cubicBezTo>
                    <a:pt x="15217" y="63"/>
                    <a:pt x="14460" y="1"/>
                    <a:pt x="13712" y="1"/>
                  </a:cubicBezTo>
                  <a:close/>
                </a:path>
              </a:pathLst>
            </a:custGeom>
            <a:solidFill>
              <a:schemeClr val="dk1"/>
            </a:solidFill>
            <a:ln>
              <a:noFill/>
            </a:ln>
            <a:effectLst>
              <a:outerShdw dist="19050" dir="21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3479350" y="1029213"/>
              <a:ext cx="261025" cy="194650"/>
            </a:xfrm>
            <a:custGeom>
              <a:avLst/>
              <a:gdLst/>
              <a:ahLst/>
              <a:cxnLst/>
              <a:rect l="l" t="t" r="r" b="b"/>
              <a:pathLst>
                <a:path w="10441" h="7786" extrusionOk="0">
                  <a:moveTo>
                    <a:pt x="2400" y="0"/>
                  </a:moveTo>
                  <a:cubicBezTo>
                    <a:pt x="1609" y="0"/>
                    <a:pt x="882" y="567"/>
                    <a:pt x="734" y="1396"/>
                  </a:cubicBezTo>
                  <a:lnTo>
                    <a:pt x="167" y="4731"/>
                  </a:lnTo>
                  <a:cubicBezTo>
                    <a:pt x="0" y="5632"/>
                    <a:pt x="634" y="6533"/>
                    <a:pt x="1535" y="6699"/>
                  </a:cubicBezTo>
                  <a:lnTo>
                    <a:pt x="7739" y="7767"/>
                  </a:lnTo>
                  <a:cubicBezTo>
                    <a:pt x="7826" y="7779"/>
                    <a:pt x="7913" y="7785"/>
                    <a:pt x="7999" y="7785"/>
                  </a:cubicBezTo>
                  <a:cubicBezTo>
                    <a:pt x="8829" y="7785"/>
                    <a:pt x="9556" y="7216"/>
                    <a:pt x="9707" y="6399"/>
                  </a:cubicBezTo>
                  <a:lnTo>
                    <a:pt x="10274" y="3064"/>
                  </a:lnTo>
                  <a:cubicBezTo>
                    <a:pt x="10441" y="2130"/>
                    <a:pt x="9841" y="1262"/>
                    <a:pt x="8907" y="1095"/>
                  </a:cubicBezTo>
                  <a:lnTo>
                    <a:pt x="2702" y="28"/>
                  </a:lnTo>
                  <a:cubicBezTo>
                    <a:pt x="2601" y="9"/>
                    <a:pt x="2500" y="0"/>
                    <a:pt x="2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3409300" y="393738"/>
              <a:ext cx="576250" cy="737925"/>
            </a:xfrm>
            <a:custGeom>
              <a:avLst/>
              <a:gdLst/>
              <a:ahLst/>
              <a:cxnLst/>
              <a:rect l="l" t="t" r="r" b="b"/>
              <a:pathLst>
                <a:path w="23050" h="29517" extrusionOk="0">
                  <a:moveTo>
                    <a:pt x="11177" y="1"/>
                  </a:moveTo>
                  <a:cubicBezTo>
                    <a:pt x="5948" y="1"/>
                    <a:pt x="1259" y="3794"/>
                    <a:pt x="334" y="9135"/>
                  </a:cubicBezTo>
                  <a:cubicBezTo>
                    <a:pt x="0" y="11003"/>
                    <a:pt x="200" y="12871"/>
                    <a:pt x="767" y="14539"/>
                  </a:cubicBezTo>
                  <a:lnTo>
                    <a:pt x="1701" y="17208"/>
                  </a:lnTo>
                  <a:cubicBezTo>
                    <a:pt x="2936" y="20544"/>
                    <a:pt x="3269" y="24179"/>
                    <a:pt x="2669" y="27682"/>
                  </a:cubicBezTo>
                  <a:lnTo>
                    <a:pt x="8139" y="28616"/>
                  </a:lnTo>
                  <a:lnTo>
                    <a:pt x="13610" y="29517"/>
                  </a:lnTo>
                  <a:cubicBezTo>
                    <a:pt x="14177" y="26014"/>
                    <a:pt x="15711" y="22712"/>
                    <a:pt x="17980" y="19976"/>
                  </a:cubicBezTo>
                  <a:lnTo>
                    <a:pt x="19781" y="17808"/>
                  </a:lnTo>
                  <a:cubicBezTo>
                    <a:pt x="20915" y="16474"/>
                    <a:pt x="21716" y="14773"/>
                    <a:pt x="22016" y="12871"/>
                  </a:cubicBezTo>
                  <a:cubicBezTo>
                    <a:pt x="23050" y="6867"/>
                    <a:pt x="19014" y="1196"/>
                    <a:pt x="13043" y="162"/>
                  </a:cubicBezTo>
                  <a:cubicBezTo>
                    <a:pt x="12417" y="53"/>
                    <a:pt x="11793" y="1"/>
                    <a:pt x="111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a:off x="3445975" y="457938"/>
              <a:ext cx="484550" cy="450125"/>
            </a:xfrm>
            <a:custGeom>
              <a:avLst/>
              <a:gdLst/>
              <a:ahLst/>
              <a:cxnLst/>
              <a:rect l="l" t="t" r="r" b="b"/>
              <a:pathLst>
                <a:path w="19382" h="18005" extrusionOk="0">
                  <a:moveTo>
                    <a:pt x="9689" y="1"/>
                  </a:moveTo>
                  <a:cubicBezTo>
                    <a:pt x="5381" y="1"/>
                    <a:pt x="1582" y="3105"/>
                    <a:pt x="835" y="7468"/>
                  </a:cubicBezTo>
                  <a:cubicBezTo>
                    <a:pt x="1" y="12405"/>
                    <a:pt x="3303" y="17042"/>
                    <a:pt x="8173" y="17875"/>
                  </a:cubicBezTo>
                  <a:cubicBezTo>
                    <a:pt x="8684" y="17962"/>
                    <a:pt x="9192" y="18004"/>
                    <a:pt x="9693" y="18004"/>
                  </a:cubicBezTo>
                  <a:cubicBezTo>
                    <a:pt x="14002" y="18004"/>
                    <a:pt x="17800" y="14900"/>
                    <a:pt x="18547" y="10537"/>
                  </a:cubicBezTo>
                  <a:cubicBezTo>
                    <a:pt x="19381" y="5633"/>
                    <a:pt x="16079" y="963"/>
                    <a:pt x="11209" y="129"/>
                  </a:cubicBezTo>
                  <a:cubicBezTo>
                    <a:pt x="10698" y="43"/>
                    <a:pt x="10190" y="1"/>
                    <a:pt x="96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3526050" y="826363"/>
              <a:ext cx="229350" cy="296125"/>
            </a:xfrm>
            <a:custGeom>
              <a:avLst/>
              <a:gdLst/>
              <a:ahLst/>
              <a:cxnLst/>
              <a:rect l="l" t="t" r="r" b="b"/>
              <a:pathLst>
                <a:path w="9174" h="11845" extrusionOk="0">
                  <a:moveTo>
                    <a:pt x="5171" y="1571"/>
                  </a:moveTo>
                  <a:cubicBezTo>
                    <a:pt x="5537" y="2071"/>
                    <a:pt x="5704" y="2671"/>
                    <a:pt x="5604" y="3372"/>
                  </a:cubicBezTo>
                  <a:cubicBezTo>
                    <a:pt x="5471" y="4239"/>
                    <a:pt x="5171" y="4640"/>
                    <a:pt x="5004" y="4706"/>
                  </a:cubicBezTo>
                  <a:cubicBezTo>
                    <a:pt x="4986" y="4711"/>
                    <a:pt x="4969" y="4713"/>
                    <a:pt x="4952" y="4713"/>
                  </a:cubicBezTo>
                  <a:cubicBezTo>
                    <a:pt x="4844" y="4713"/>
                    <a:pt x="4761" y="4626"/>
                    <a:pt x="4704" y="4539"/>
                  </a:cubicBezTo>
                  <a:cubicBezTo>
                    <a:pt x="4370" y="4139"/>
                    <a:pt x="4270" y="3172"/>
                    <a:pt x="4704" y="2238"/>
                  </a:cubicBezTo>
                  <a:cubicBezTo>
                    <a:pt x="4837" y="2004"/>
                    <a:pt x="5004" y="1804"/>
                    <a:pt x="5171" y="1571"/>
                  </a:cubicBezTo>
                  <a:close/>
                  <a:moveTo>
                    <a:pt x="3383" y="0"/>
                  </a:moveTo>
                  <a:cubicBezTo>
                    <a:pt x="2293" y="0"/>
                    <a:pt x="1047" y="720"/>
                    <a:pt x="634" y="2872"/>
                  </a:cubicBezTo>
                  <a:cubicBezTo>
                    <a:pt x="0" y="6174"/>
                    <a:pt x="867" y="9476"/>
                    <a:pt x="1368" y="11011"/>
                  </a:cubicBezTo>
                  <a:lnTo>
                    <a:pt x="2035" y="11144"/>
                  </a:lnTo>
                  <a:cubicBezTo>
                    <a:pt x="1601" y="9810"/>
                    <a:pt x="601" y="6374"/>
                    <a:pt x="1201" y="3005"/>
                  </a:cubicBezTo>
                  <a:cubicBezTo>
                    <a:pt x="1556" y="1228"/>
                    <a:pt x="2517" y="608"/>
                    <a:pt x="3381" y="608"/>
                  </a:cubicBezTo>
                  <a:cubicBezTo>
                    <a:pt x="3490" y="608"/>
                    <a:pt x="3598" y="618"/>
                    <a:pt x="3703" y="637"/>
                  </a:cubicBezTo>
                  <a:cubicBezTo>
                    <a:pt x="4136" y="703"/>
                    <a:pt x="4503" y="870"/>
                    <a:pt x="4837" y="1170"/>
                  </a:cubicBezTo>
                  <a:cubicBezTo>
                    <a:pt x="4603" y="1371"/>
                    <a:pt x="4370" y="1671"/>
                    <a:pt x="4203" y="2004"/>
                  </a:cubicBezTo>
                  <a:cubicBezTo>
                    <a:pt x="3636" y="3172"/>
                    <a:pt x="3803" y="4339"/>
                    <a:pt x="4270" y="4906"/>
                  </a:cubicBezTo>
                  <a:cubicBezTo>
                    <a:pt x="4464" y="5184"/>
                    <a:pt x="4729" y="5323"/>
                    <a:pt x="5004" y="5323"/>
                  </a:cubicBezTo>
                  <a:cubicBezTo>
                    <a:pt x="5059" y="5323"/>
                    <a:pt x="5115" y="5318"/>
                    <a:pt x="5171" y="5307"/>
                  </a:cubicBezTo>
                  <a:cubicBezTo>
                    <a:pt x="5504" y="5207"/>
                    <a:pt x="6004" y="4806"/>
                    <a:pt x="6171" y="3505"/>
                  </a:cubicBezTo>
                  <a:cubicBezTo>
                    <a:pt x="6305" y="2638"/>
                    <a:pt x="6105" y="1871"/>
                    <a:pt x="5671" y="1304"/>
                  </a:cubicBezTo>
                  <a:cubicBezTo>
                    <a:pt x="5911" y="1151"/>
                    <a:pt x="6180" y="1084"/>
                    <a:pt x="6449" y="1084"/>
                  </a:cubicBezTo>
                  <a:cubicBezTo>
                    <a:pt x="6591" y="1084"/>
                    <a:pt x="6734" y="1102"/>
                    <a:pt x="6872" y="1137"/>
                  </a:cubicBezTo>
                  <a:cubicBezTo>
                    <a:pt x="7572" y="1304"/>
                    <a:pt x="8473" y="2004"/>
                    <a:pt x="8506" y="3472"/>
                  </a:cubicBezTo>
                  <a:cubicBezTo>
                    <a:pt x="8573" y="6007"/>
                    <a:pt x="7472" y="8742"/>
                    <a:pt x="5171" y="11711"/>
                  </a:cubicBezTo>
                  <a:lnTo>
                    <a:pt x="5838" y="11845"/>
                  </a:lnTo>
                  <a:cubicBezTo>
                    <a:pt x="8073" y="8876"/>
                    <a:pt x="9173" y="6074"/>
                    <a:pt x="9107" y="3472"/>
                  </a:cubicBezTo>
                  <a:cubicBezTo>
                    <a:pt x="9107" y="1904"/>
                    <a:pt x="8306" y="803"/>
                    <a:pt x="7039" y="503"/>
                  </a:cubicBezTo>
                  <a:cubicBezTo>
                    <a:pt x="6867" y="465"/>
                    <a:pt x="6693" y="446"/>
                    <a:pt x="6520" y="446"/>
                  </a:cubicBezTo>
                  <a:cubicBezTo>
                    <a:pt x="6087" y="446"/>
                    <a:pt x="5661" y="565"/>
                    <a:pt x="5304" y="803"/>
                  </a:cubicBezTo>
                  <a:cubicBezTo>
                    <a:pt x="4870" y="370"/>
                    <a:pt x="4337" y="136"/>
                    <a:pt x="3803" y="36"/>
                  </a:cubicBezTo>
                  <a:cubicBezTo>
                    <a:pt x="3667" y="13"/>
                    <a:pt x="3526" y="0"/>
                    <a:pt x="3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space réservé du numéro de diapositive 1">
            <a:extLst>
              <a:ext uri="{FF2B5EF4-FFF2-40B4-BE49-F238E27FC236}">
                <a16:creationId xmlns:a16="http://schemas.microsoft.com/office/drawing/2014/main" id="{653820CF-C8E1-15FF-0FB3-0051311CC758}"/>
              </a:ext>
            </a:extLst>
          </p:cNvPr>
          <p:cNvSpPr>
            <a:spLocks noGrp="1"/>
          </p:cNvSpPr>
          <p:nvPr>
            <p:ph type="sldNum" sz="quarter" idx="10"/>
          </p:nvPr>
        </p:nvSpPr>
        <p:spPr/>
        <p:txBody>
          <a:bodyPr/>
          <a:lstStyle/>
          <a:p>
            <a:fld id="{534085DB-8E88-44CC-924E-65E97532B1DB}" type="slidenum">
              <a:rPr lang="fr-FR" smtClean="0"/>
              <a:t>38</a:t>
            </a:fld>
            <a:endParaRPr lang="fr-FR"/>
          </a:p>
        </p:txBody>
      </p:sp>
    </p:spTree>
    <p:extLst>
      <p:ext uri="{BB962C8B-B14F-4D97-AF65-F5344CB8AC3E}">
        <p14:creationId xmlns:p14="http://schemas.microsoft.com/office/powerpoint/2010/main" val="310254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1" name="Google Shape;891;p41"/>
          <p:cNvSpPr txBox="1">
            <a:spLocks noGrp="1"/>
          </p:cNvSpPr>
          <p:nvPr>
            <p:ph type="title"/>
          </p:nvPr>
        </p:nvSpPr>
        <p:spPr>
          <a:xfrm>
            <a:off x="715100" y="1730850"/>
            <a:ext cx="3907800" cy="56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Maintenant</a:t>
            </a:r>
            <a:endParaRPr/>
          </a:p>
        </p:txBody>
      </p:sp>
      <p:sp>
        <p:nvSpPr>
          <p:cNvPr id="892" name="Google Shape;892;p41"/>
          <p:cNvSpPr/>
          <p:nvPr/>
        </p:nvSpPr>
        <p:spPr>
          <a:xfrm rot="1418395" flipH="1">
            <a:off x="8057031" y="1183821"/>
            <a:ext cx="14863" cy="1492371"/>
          </a:xfrm>
          <a:custGeom>
            <a:avLst/>
            <a:gdLst/>
            <a:ahLst/>
            <a:cxnLst/>
            <a:rect l="l" t="t" r="r" b="b"/>
            <a:pathLst>
              <a:path w="1735" h="19715" fill="none" extrusionOk="0">
                <a:moveTo>
                  <a:pt x="0" y="19714"/>
                </a:moveTo>
                <a:lnTo>
                  <a:pt x="1735"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1"/>
          <p:cNvSpPr/>
          <p:nvPr/>
        </p:nvSpPr>
        <p:spPr>
          <a:xfrm flipH="1">
            <a:off x="4204081" y="3006800"/>
            <a:ext cx="3490025" cy="1970600"/>
          </a:xfrm>
          <a:custGeom>
            <a:avLst/>
            <a:gdLst/>
            <a:ahLst/>
            <a:cxnLst/>
            <a:rect l="l" t="t" r="r" b="b"/>
            <a:pathLst>
              <a:path w="139601" h="78824" fill="none" extrusionOk="0">
                <a:moveTo>
                  <a:pt x="139600" y="43431"/>
                </a:moveTo>
                <a:lnTo>
                  <a:pt x="135130" y="58475"/>
                </a:lnTo>
                <a:cubicBezTo>
                  <a:pt x="133396" y="64379"/>
                  <a:pt x="128259" y="68683"/>
                  <a:pt x="122121" y="69316"/>
                </a:cubicBezTo>
                <a:lnTo>
                  <a:pt x="38828" y="78189"/>
                </a:lnTo>
                <a:cubicBezTo>
                  <a:pt x="32991" y="78823"/>
                  <a:pt x="27420" y="75354"/>
                  <a:pt x="25419" y="69850"/>
                </a:cubicBezTo>
                <a:lnTo>
                  <a:pt x="1"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 name="Google Shape;894;p41"/>
          <p:cNvGrpSpPr/>
          <p:nvPr/>
        </p:nvGrpSpPr>
        <p:grpSpPr>
          <a:xfrm>
            <a:off x="675306" y="4287075"/>
            <a:ext cx="1509425" cy="228525"/>
            <a:chOff x="5708425" y="4133400"/>
            <a:chExt cx="1509425" cy="228525"/>
          </a:xfrm>
        </p:grpSpPr>
        <p:sp>
          <p:nvSpPr>
            <p:cNvPr id="895" name="Google Shape;895;p41"/>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1"/>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1"/>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1"/>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1"/>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1"/>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1"/>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1"/>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1"/>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1"/>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1"/>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1"/>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41"/>
          <p:cNvGrpSpPr/>
          <p:nvPr/>
        </p:nvGrpSpPr>
        <p:grpSpPr>
          <a:xfrm rot="-1387311" flipH="1">
            <a:off x="7655859" y="472559"/>
            <a:ext cx="1215912" cy="907353"/>
            <a:chOff x="5772650" y="400725"/>
            <a:chExt cx="1215875" cy="907325"/>
          </a:xfrm>
        </p:grpSpPr>
        <p:sp>
          <p:nvSpPr>
            <p:cNvPr id="908" name="Google Shape;908;p41"/>
            <p:cNvSpPr/>
            <p:nvPr/>
          </p:nvSpPr>
          <p:spPr>
            <a:xfrm>
              <a:off x="5773475" y="479925"/>
              <a:ext cx="1215050" cy="828125"/>
            </a:xfrm>
            <a:custGeom>
              <a:avLst/>
              <a:gdLst/>
              <a:ahLst/>
              <a:cxnLst/>
              <a:rect l="l" t="t" r="r" b="b"/>
              <a:pathLst>
                <a:path w="48602" h="33125" extrusionOk="0">
                  <a:moveTo>
                    <a:pt x="48135" y="1"/>
                  </a:moveTo>
                  <a:lnTo>
                    <a:pt x="0" y="701"/>
                  </a:lnTo>
                  <a:lnTo>
                    <a:pt x="467" y="33125"/>
                  </a:lnTo>
                  <a:lnTo>
                    <a:pt x="48602" y="32424"/>
                  </a:lnTo>
                  <a:lnTo>
                    <a:pt x="48135" y="1"/>
                  </a:lnTo>
                  <a:close/>
                </a:path>
              </a:pathLst>
            </a:custGeom>
            <a:solidFill>
              <a:srgbClr val="569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1"/>
            <p:cNvSpPr/>
            <p:nvPr/>
          </p:nvSpPr>
          <p:spPr>
            <a:xfrm>
              <a:off x="5772650" y="400725"/>
              <a:ext cx="1205050" cy="97575"/>
            </a:xfrm>
            <a:custGeom>
              <a:avLst/>
              <a:gdLst/>
              <a:ahLst/>
              <a:cxnLst/>
              <a:rect l="l" t="t" r="r" b="b"/>
              <a:pathLst>
                <a:path w="48202" h="3903" extrusionOk="0">
                  <a:moveTo>
                    <a:pt x="48134" y="0"/>
                  </a:moveTo>
                  <a:lnTo>
                    <a:pt x="0" y="701"/>
                  </a:lnTo>
                  <a:lnTo>
                    <a:pt x="33" y="3903"/>
                  </a:lnTo>
                  <a:lnTo>
                    <a:pt x="48201" y="3202"/>
                  </a:lnTo>
                  <a:lnTo>
                    <a:pt x="48134" y="0"/>
                  </a:ln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1"/>
            <p:cNvSpPr/>
            <p:nvPr/>
          </p:nvSpPr>
          <p:spPr>
            <a:xfrm>
              <a:off x="5903575" y="515350"/>
              <a:ext cx="981550" cy="663450"/>
            </a:xfrm>
            <a:custGeom>
              <a:avLst/>
              <a:gdLst/>
              <a:ahLst/>
              <a:cxnLst/>
              <a:rect l="l" t="t" r="r" b="b"/>
              <a:pathLst>
                <a:path w="39262" h="26538" extrusionOk="0">
                  <a:moveTo>
                    <a:pt x="32863" y="1"/>
                  </a:moveTo>
                  <a:cubicBezTo>
                    <a:pt x="32728" y="1"/>
                    <a:pt x="32593" y="7"/>
                    <a:pt x="32457" y="18"/>
                  </a:cubicBezTo>
                  <a:lnTo>
                    <a:pt x="4070" y="2954"/>
                  </a:lnTo>
                  <a:cubicBezTo>
                    <a:pt x="1701" y="3221"/>
                    <a:pt x="0" y="5355"/>
                    <a:pt x="234" y="7724"/>
                  </a:cubicBezTo>
                  <a:lnTo>
                    <a:pt x="1735" y="22234"/>
                  </a:lnTo>
                  <a:cubicBezTo>
                    <a:pt x="1985" y="24457"/>
                    <a:pt x="3851" y="26092"/>
                    <a:pt x="6065" y="26092"/>
                  </a:cubicBezTo>
                  <a:cubicBezTo>
                    <a:pt x="6210" y="26092"/>
                    <a:pt x="6357" y="26085"/>
                    <a:pt x="6505" y="26070"/>
                  </a:cubicBezTo>
                  <a:lnTo>
                    <a:pt x="28287" y="23769"/>
                  </a:lnTo>
                  <a:lnTo>
                    <a:pt x="32890" y="26070"/>
                  </a:lnTo>
                  <a:cubicBezTo>
                    <a:pt x="33524" y="26371"/>
                    <a:pt x="34191" y="26537"/>
                    <a:pt x="34825" y="26537"/>
                  </a:cubicBezTo>
                  <a:cubicBezTo>
                    <a:pt x="35726" y="26537"/>
                    <a:pt x="36560" y="26270"/>
                    <a:pt x="37293" y="25770"/>
                  </a:cubicBezTo>
                  <a:cubicBezTo>
                    <a:pt x="38561" y="24903"/>
                    <a:pt x="39262" y="23402"/>
                    <a:pt x="39095" y="21801"/>
                  </a:cubicBezTo>
                  <a:lnTo>
                    <a:pt x="37227" y="3888"/>
                  </a:lnTo>
                  <a:cubicBezTo>
                    <a:pt x="37093" y="2754"/>
                    <a:pt x="36560" y="1720"/>
                    <a:pt x="35626" y="952"/>
                  </a:cubicBezTo>
                  <a:cubicBezTo>
                    <a:pt x="34859" y="333"/>
                    <a:pt x="33885" y="1"/>
                    <a:pt x="328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1"/>
            <p:cNvSpPr/>
            <p:nvPr/>
          </p:nvSpPr>
          <p:spPr>
            <a:xfrm>
              <a:off x="5892725" y="504750"/>
              <a:ext cx="982400" cy="663200"/>
            </a:xfrm>
            <a:custGeom>
              <a:avLst/>
              <a:gdLst/>
              <a:ahLst/>
              <a:cxnLst/>
              <a:rect l="l" t="t" r="r" b="b"/>
              <a:pathLst>
                <a:path w="39296" h="26528" extrusionOk="0">
                  <a:moveTo>
                    <a:pt x="32782" y="0"/>
                  </a:moveTo>
                  <a:cubicBezTo>
                    <a:pt x="32685" y="0"/>
                    <a:pt x="32588" y="3"/>
                    <a:pt x="32490" y="9"/>
                  </a:cubicBezTo>
                  <a:lnTo>
                    <a:pt x="4103" y="2977"/>
                  </a:lnTo>
                  <a:cubicBezTo>
                    <a:pt x="1702" y="3211"/>
                    <a:pt x="1" y="5346"/>
                    <a:pt x="267" y="7714"/>
                  </a:cubicBezTo>
                  <a:lnTo>
                    <a:pt x="1768" y="22225"/>
                  </a:lnTo>
                  <a:cubicBezTo>
                    <a:pt x="1988" y="24478"/>
                    <a:pt x="3881" y="26115"/>
                    <a:pt x="6071" y="26115"/>
                  </a:cubicBezTo>
                  <a:cubicBezTo>
                    <a:pt x="6215" y="26115"/>
                    <a:pt x="6359" y="26108"/>
                    <a:pt x="6505" y="26094"/>
                  </a:cubicBezTo>
                  <a:lnTo>
                    <a:pt x="28321" y="23792"/>
                  </a:lnTo>
                  <a:lnTo>
                    <a:pt x="32891" y="26094"/>
                  </a:lnTo>
                  <a:cubicBezTo>
                    <a:pt x="33524" y="26361"/>
                    <a:pt x="34192" y="26528"/>
                    <a:pt x="34859" y="26528"/>
                  </a:cubicBezTo>
                  <a:cubicBezTo>
                    <a:pt x="35726" y="26528"/>
                    <a:pt x="36560" y="26294"/>
                    <a:pt x="37327" y="25794"/>
                  </a:cubicBezTo>
                  <a:cubicBezTo>
                    <a:pt x="38561" y="24927"/>
                    <a:pt x="39295" y="23425"/>
                    <a:pt x="39128" y="21824"/>
                  </a:cubicBezTo>
                  <a:lnTo>
                    <a:pt x="37227" y="3878"/>
                  </a:lnTo>
                  <a:cubicBezTo>
                    <a:pt x="37127" y="2777"/>
                    <a:pt x="36560" y="1710"/>
                    <a:pt x="35659" y="976"/>
                  </a:cubicBezTo>
                  <a:cubicBezTo>
                    <a:pt x="34865" y="334"/>
                    <a:pt x="33846" y="0"/>
                    <a:pt x="32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1"/>
            <p:cNvSpPr/>
            <p:nvPr/>
          </p:nvSpPr>
          <p:spPr>
            <a:xfrm>
              <a:off x="5958600" y="568225"/>
              <a:ext cx="853275" cy="538700"/>
            </a:xfrm>
            <a:custGeom>
              <a:avLst/>
              <a:gdLst/>
              <a:ahLst/>
              <a:cxnLst/>
              <a:rect l="l" t="t" r="r" b="b"/>
              <a:pathLst>
                <a:path w="34131" h="21548" extrusionOk="0">
                  <a:moveTo>
                    <a:pt x="30258" y="0"/>
                  </a:moveTo>
                  <a:cubicBezTo>
                    <a:pt x="30213" y="0"/>
                    <a:pt x="30168" y="2"/>
                    <a:pt x="30122" y="5"/>
                  </a:cubicBezTo>
                  <a:lnTo>
                    <a:pt x="1735" y="2974"/>
                  </a:lnTo>
                  <a:cubicBezTo>
                    <a:pt x="735" y="3074"/>
                    <a:pt x="1" y="3941"/>
                    <a:pt x="134" y="4942"/>
                  </a:cubicBezTo>
                  <a:lnTo>
                    <a:pt x="1635" y="19452"/>
                  </a:lnTo>
                  <a:cubicBezTo>
                    <a:pt x="1699" y="20409"/>
                    <a:pt x="2555" y="21091"/>
                    <a:pt x="3505" y="21091"/>
                  </a:cubicBezTo>
                  <a:cubicBezTo>
                    <a:pt x="3549" y="21091"/>
                    <a:pt x="3593" y="21090"/>
                    <a:pt x="3637" y="21087"/>
                  </a:cubicBezTo>
                  <a:lnTo>
                    <a:pt x="25652" y="18785"/>
                  </a:lnTo>
                  <a:cubicBezTo>
                    <a:pt x="25710" y="18779"/>
                    <a:pt x="25768" y="18776"/>
                    <a:pt x="25827" y="18776"/>
                  </a:cubicBezTo>
                  <a:cubicBezTo>
                    <a:pt x="26110" y="18776"/>
                    <a:pt x="26404" y="18841"/>
                    <a:pt x="26653" y="18952"/>
                  </a:cubicBezTo>
                  <a:lnTo>
                    <a:pt x="31390" y="21353"/>
                  </a:lnTo>
                  <a:cubicBezTo>
                    <a:pt x="31664" y="21487"/>
                    <a:pt x="31945" y="21548"/>
                    <a:pt x="32218" y="21548"/>
                  </a:cubicBezTo>
                  <a:cubicBezTo>
                    <a:pt x="33238" y="21548"/>
                    <a:pt x="34130" y="20691"/>
                    <a:pt x="34025" y="19586"/>
                  </a:cubicBezTo>
                  <a:lnTo>
                    <a:pt x="33858" y="17951"/>
                  </a:lnTo>
                  <a:lnTo>
                    <a:pt x="33525" y="14749"/>
                  </a:lnTo>
                  <a:lnTo>
                    <a:pt x="32157" y="1639"/>
                  </a:lnTo>
                  <a:cubicBezTo>
                    <a:pt x="32061" y="683"/>
                    <a:pt x="31234" y="0"/>
                    <a:pt x="30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1"/>
            <p:cNvSpPr/>
            <p:nvPr/>
          </p:nvSpPr>
          <p:spPr>
            <a:xfrm>
              <a:off x="6082025" y="700100"/>
              <a:ext cx="561250" cy="104250"/>
            </a:xfrm>
            <a:custGeom>
              <a:avLst/>
              <a:gdLst/>
              <a:ahLst/>
              <a:cxnLst/>
              <a:rect l="l" t="t" r="r" b="b"/>
              <a:pathLst>
                <a:path w="22450" h="4170" extrusionOk="0">
                  <a:moveTo>
                    <a:pt x="22250" y="0"/>
                  </a:moveTo>
                  <a:lnTo>
                    <a:pt x="1" y="2435"/>
                  </a:lnTo>
                  <a:lnTo>
                    <a:pt x="167" y="4170"/>
                  </a:lnTo>
                  <a:lnTo>
                    <a:pt x="22450" y="1735"/>
                  </a:lnTo>
                  <a:lnTo>
                    <a:pt x="22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1"/>
            <p:cNvSpPr/>
            <p:nvPr/>
          </p:nvSpPr>
          <p:spPr>
            <a:xfrm>
              <a:off x="6237975" y="782650"/>
              <a:ext cx="413650" cy="89250"/>
            </a:xfrm>
            <a:custGeom>
              <a:avLst/>
              <a:gdLst/>
              <a:ahLst/>
              <a:cxnLst/>
              <a:rect l="l" t="t" r="r" b="b"/>
              <a:pathLst>
                <a:path w="16546" h="3570" extrusionOk="0">
                  <a:moveTo>
                    <a:pt x="16345" y="1"/>
                  </a:moveTo>
                  <a:lnTo>
                    <a:pt x="0" y="1802"/>
                  </a:lnTo>
                  <a:lnTo>
                    <a:pt x="167" y="3570"/>
                  </a:lnTo>
                  <a:lnTo>
                    <a:pt x="16546" y="1735"/>
                  </a:lnTo>
                  <a:lnTo>
                    <a:pt x="163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1"/>
            <p:cNvSpPr/>
            <p:nvPr/>
          </p:nvSpPr>
          <p:spPr>
            <a:xfrm>
              <a:off x="6159575" y="866050"/>
              <a:ext cx="501225" cy="97600"/>
            </a:xfrm>
            <a:custGeom>
              <a:avLst/>
              <a:gdLst/>
              <a:ahLst/>
              <a:cxnLst/>
              <a:rect l="l" t="t" r="r" b="b"/>
              <a:pathLst>
                <a:path w="20049" h="3904" extrusionOk="0">
                  <a:moveTo>
                    <a:pt x="19848" y="0"/>
                  </a:moveTo>
                  <a:lnTo>
                    <a:pt x="1" y="2169"/>
                  </a:lnTo>
                  <a:lnTo>
                    <a:pt x="201" y="3903"/>
                  </a:lnTo>
                  <a:lnTo>
                    <a:pt x="20048" y="1735"/>
                  </a:lnTo>
                  <a:lnTo>
                    <a:pt x="19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 name="Google Shape;916;p41"/>
          <p:cNvSpPr/>
          <p:nvPr/>
        </p:nvSpPr>
        <p:spPr>
          <a:xfrm rot="3455262" flipH="1">
            <a:off x="4172051" y="3968191"/>
            <a:ext cx="45719" cy="45719"/>
          </a:xfrm>
          <a:custGeom>
            <a:avLst/>
            <a:gdLst/>
            <a:ahLst/>
            <a:cxnLst/>
            <a:rect l="l" t="t" r="r" b="b"/>
            <a:pathLst>
              <a:path w="2403" h="768" fill="none" extrusionOk="0">
                <a:moveTo>
                  <a:pt x="0" y="768"/>
                </a:moveTo>
                <a:lnTo>
                  <a:pt x="2402"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 name="Google Shape;917;p41"/>
          <p:cNvGrpSpPr/>
          <p:nvPr/>
        </p:nvGrpSpPr>
        <p:grpSpPr>
          <a:xfrm flipH="1">
            <a:off x="6894459" y="2401763"/>
            <a:ext cx="1270925" cy="1121025"/>
            <a:chOff x="3043200" y="166788"/>
            <a:chExt cx="1270925" cy="1121025"/>
          </a:xfrm>
        </p:grpSpPr>
        <p:grpSp>
          <p:nvGrpSpPr>
            <p:cNvPr id="918" name="Google Shape;918;p41"/>
            <p:cNvGrpSpPr/>
            <p:nvPr/>
          </p:nvGrpSpPr>
          <p:grpSpPr>
            <a:xfrm>
              <a:off x="3043200" y="166788"/>
              <a:ext cx="1270925" cy="999075"/>
              <a:chOff x="3043200" y="166788"/>
              <a:chExt cx="1270925" cy="999075"/>
            </a:xfrm>
          </p:grpSpPr>
          <p:sp>
            <p:nvSpPr>
              <p:cNvPr id="919" name="Google Shape;919;p41"/>
              <p:cNvSpPr/>
              <p:nvPr/>
            </p:nvSpPr>
            <p:spPr>
              <a:xfrm>
                <a:off x="3050700" y="246838"/>
                <a:ext cx="1263425" cy="919025"/>
              </a:xfrm>
              <a:custGeom>
                <a:avLst/>
                <a:gdLst/>
                <a:ahLst/>
                <a:cxnLst/>
                <a:rect l="l" t="t" r="r" b="b"/>
                <a:pathLst>
                  <a:path w="50537" h="36761" extrusionOk="0">
                    <a:moveTo>
                      <a:pt x="48302" y="1"/>
                    </a:moveTo>
                    <a:lnTo>
                      <a:pt x="1" y="4204"/>
                    </a:lnTo>
                    <a:lnTo>
                      <a:pt x="2836" y="36760"/>
                    </a:lnTo>
                    <a:lnTo>
                      <a:pt x="44532" y="33091"/>
                    </a:lnTo>
                    <a:lnTo>
                      <a:pt x="50537" y="25686"/>
                    </a:lnTo>
                    <a:lnTo>
                      <a:pt x="483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1"/>
              <p:cNvSpPr/>
              <p:nvPr/>
            </p:nvSpPr>
            <p:spPr>
              <a:xfrm>
                <a:off x="3043200" y="166788"/>
                <a:ext cx="1215050" cy="185975"/>
              </a:xfrm>
              <a:custGeom>
                <a:avLst/>
                <a:gdLst/>
                <a:ahLst/>
                <a:cxnLst/>
                <a:rect l="l" t="t" r="r" b="b"/>
                <a:pathLst>
                  <a:path w="48602" h="7439" extrusionOk="0">
                    <a:moveTo>
                      <a:pt x="48302" y="0"/>
                    </a:moveTo>
                    <a:lnTo>
                      <a:pt x="0" y="4237"/>
                    </a:lnTo>
                    <a:lnTo>
                      <a:pt x="301" y="7439"/>
                    </a:lnTo>
                    <a:lnTo>
                      <a:pt x="48602" y="3203"/>
                    </a:lnTo>
                    <a:lnTo>
                      <a:pt x="48302" y="0"/>
                    </a:lnTo>
                    <a:close/>
                  </a:path>
                </a:pathLst>
              </a:custGeom>
              <a:solidFill>
                <a:srgbClr val="D9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1"/>
              <p:cNvSpPr/>
              <p:nvPr/>
            </p:nvSpPr>
            <p:spPr>
              <a:xfrm>
                <a:off x="4164000" y="888963"/>
                <a:ext cx="150125" cy="185150"/>
              </a:xfrm>
              <a:custGeom>
                <a:avLst/>
                <a:gdLst/>
                <a:ahLst/>
                <a:cxnLst/>
                <a:rect l="l" t="t" r="r" b="b"/>
                <a:pathLst>
                  <a:path w="6005" h="7406" extrusionOk="0">
                    <a:moveTo>
                      <a:pt x="0" y="1"/>
                    </a:moveTo>
                    <a:lnTo>
                      <a:pt x="0" y="7406"/>
                    </a:lnTo>
                    <a:lnTo>
                      <a:pt x="6005" y="1"/>
                    </a:lnTo>
                    <a:close/>
                  </a:path>
                </a:pathLst>
              </a:custGeom>
              <a:solidFill>
                <a:srgbClr val="35A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 name="Google Shape;922;p41"/>
            <p:cNvSpPr/>
            <p:nvPr/>
          </p:nvSpPr>
          <p:spPr>
            <a:xfrm>
              <a:off x="3346750" y="331313"/>
              <a:ext cx="707200" cy="956500"/>
            </a:xfrm>
            <a:custGeom>
              <a:avLst/>
              <a:gdLst/>
              <a:ahLst/>
              <a:cxnLst/>
              <a:rect l="l" t="t" r="r" b="b"/>
              <a:pathLst>
                <a:path w="28288" h="38260" extrusionOk="0">
                  <a:moveTo>
                    <a:pt x="13712" y="1"/>
                  </a:moveTo>
                  <a:cubicBezTo>
                    <a:pt x="7248" y="1"/>
                    <a:pt x="1503" y="4628"/>
                    <a:pt x="367" y="11265"/>
                  </a:cubicBezTo>
                  <a:cubicBezTo>
                    <a:pt x="0" y="13500"/>
                    <a:pt x="167" y="15802"/>
                    <a:pt x="934" y="17937"/>
                  </a:cubicBezTo>
                  <a:lnTo>
                    <a:pt x="934" y="17970"/>
                  </a:lnTo>
                  <a:lnTo>
                    <a:pt x="1868" y="20639"/>
                  </a:lnTo>
                  <a:cubicBezTo>
                    <a:pt x="2969" y="23541"/>
                    <a:pt x="3269" y="26710"/>
                    <a:pt x="2702" y="29812"/>
                  </a:cubicBezTo>
                  <a:cubicBezTo>
                    <a:pt x="2602" y="30446"/>
                    <a:pt x="2769" y="31046"/>
                    <a:pt x="3103" y="31613"/>
                  </a:cubicBezTo>
                  <a:lnTo>
                    <a:pt x="2969" y="32280"/>
                  </a:lnTo>
                  <a:cubicBezTo>
                    <a:pt x="2602" y="34549"/>
                    <a:pt x="4103" y="36717"/>
                    <a:pt x="6372" y="37117"/>
                  </a:cubicBezTo>
                  <a:lnTo>
                    <a:pt x="12609" y="38185"/>
                  </a:lnTo>
                  <a:cubicBezTo>
                    <a:pt x="12826" y="38235"/>
                    <a:pt x="13051" y="38260"/>
                    <a:pt x="13277" y="38260"/>
                  </a:cubicBezTo>
                  <a:cubicBezTo>
                    <a:pt x="13502" y="38260"/>
                    <a:pt x="13727" y="38235"/>
                    <a:pt x="13944" y="38185"/>
                  </a:cubicBezTo>
                  <a:cubicBezTo>
                    <a:pt x="15678" y="37951"/>
                    <a:pt x="17146" y="36550"/>
                    <a:pt x="17446" y="34716"/>
                  </a:cubicBezTo>
                  <a:lnTo>
                    <a:pt x="17513" y="34148"/>
                  </a:lnTo>
                  <a:cubicBezTo>
                    <a:pt x="18047" y="33748"/>
                    <a:pt x="18414" y="33181"/>
                    <a:pt x="18547" y="32514"/>
                  </a:cubicBezTo>
                  <a:cubicBezTo>
                    <a:pt x="19114" y="29412"/>
                    <a:pt x="20448" y="26543"/>
                    <a:pt x="22383" y="24141"/>
                  </a:cubicBezTo>
                  <a:lnTo>
                    <a:pt x="24184" y="21973"/>
                  </a:lnTo>
                  <a:cubicBezTo>
                    <a:pt x="24184" y="21973"/>
                    <a:pt x="24184" y="21940"/>
                    <a:pt x="24218" y="21940"/>
                  </a:cubicBezTo>
                  <a:cubicBezTo>
                    <a:pt x="25652" y="20172"/>
                    <a:pt x="26553" y="18037"/>
                    <a:pt x="26986" y="15802"/>
                  </a:cubicBezTo>
                  <a:cubicBezTo>
                    <a:pt x="28287" y="8463"/>
                    <a:pt x="23350" y="1458"/>
                    <a:pt x="15978" y="191"/>
                  </a:cubicBezTo>
                  <a:cubicBezTo>
                    <a:pt x="15217" y="63"/>
                    <a:pt x="14460" y="1"/>
                    <a:pt x="13712" y="1"/>
                  </a:cubicBezTo>
                  <a:close/>
                </a:path>
              </a:pathLst>
            </a:custGeom>
            <a:solidFill>
              <a:schemeClr val="dk1"/>
            </a:solidFill>
            <a:ln>
              <a:noFill/>
            </a:ln>
            <a:effectLst>
              <a:outerShdw dist="19050" dir="21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1"/>
            <p:cNvSpPr/>
            <p:nvPr/>
          </p:nvSpPr>
          <p:spPr>
            <a:xfrm>
              <a:off x="3479350" y="1029213"/>
              <a:ext cx="261025" cy="194650"/>
            </a:xfrm>
            <a:custGeom>
              <a:avLst/>
              <a:gdLst/>
              <a:ahLst/>
              <a:cxnLst/>
              <a:rect l="l" t="t" r="r" b="b"/>
              <a:pathLst>
                <a:path w="10441" h="7786" extrusionOk="0">
                  <a:moveTo>
                    <a:pt x="2400" y="0"/>
                  </a:moveTo>
                  <a:cubicBezTo>
                    <a:pt x="1609" y="0"/>
                    <a:pt x="882" y="567"/>
                    <a:pt x="734" y="1396"/>
                  </a:cubicBezTo>
                  <a:lnTo>
                    <a:pt x="167" y="4731"/>
                  </a:lnTo>
                  <a:cubicBezTo>
                    <a:pt x="0" y="5632"/>
                    <a:pt x="634" y="6533"/>
                    <a:pt x="1535" y="6699"/>
                  </a:cubicBezTo>
                  <a:lnTo>
                    <a:pt x="7739" y="7767"/>
                  </a:lnTo>
                  <a:cubicBezTo>
                    <a:pt x="7826" y="7779"/>
                    <a:pt x="7913" y="7785"/>
                    <a:pt x="7999" y="7785"/>
                  </a:cubicBezTo>
                  <a:cubicBezTo>
                    <a:pt x="8829" y="7785"/>
                    <a:pt x="9556" y="7216"/>
                    <a:pt x="9707" y="6399"/>
                  </a:cubicBezTo>
                  <a:lnTo>
                    <a:pt x="10274" y="3064"/>
                  </a:lnTo>
                  <a:cubicBezTo>
                    <a:pt x="10441" y="2130"/>
                    <a:pt x="9841" y="1262"/>
                    <a:pt x="8907" y="1095"/>
                  </a:cubicBezTo>
                  <a:lnTo>
                    <a:pt x="2702" y="28"/>
                  </a:lnTo>
                  <a:cubicBezTo>
                    <a:pt x="2601" y="9"/>
                    <a:pt x="2500" y="0"/>
                    <a:pt x="2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1"/>
            <p:cNvSpPr/>
            <p:nvPr/>
          </p:nvSpPr>
          <p:spPr>
            <a:xfrm>
              <a:off x="3409300" y="393738"/>
              <a:ext cx="576250" cy="737925"/>
            </a:xfrm>
            <a:custGeom>
              <a:avLst/>
              <a:gdLst/>
              <a:ahLst/>
              <a:cxnLst/>
              <a:rect l="l" t="t" r="r" b="b"/>
              <a:pathLst>
                <a:path w="23050" h="29517" extrusionOk="0">
                  <a:moveTo>
                    <a:pt x="11177" y="1"/>
                  </a:moveTo>
                  <a:cubicBezTo>
                    <a:pt x="5948" y="1"/>
                    <a:pt x="1259" y="3794"/>
                    <a:pt x="334" y="9135"/>
                  </a:cubicBezTo>
                  <a:cubicBezTo>
                    <a:pt x="0" y="11003"/>
                    <a:pt x="200" y="12871"/>
                    <a:pt x="767" y="14539"/>
                  </a:cubicBezTo>
                  <a:lnTo>
                    <a:pt x="1701" y="17208"/>
                  </a:lnTo>
                  <a:cubicBezTo>
                    <a:pt x="2936" y="20544"/>
                    <a:pt x="3269" y="24179"/>
                    <a:pt x="2669" y="27682"/>
                  </a:cubicBezTo>
                  <a:lnTo>
                    <a:pt x="8139" y="28616"/>
                  </a:lnTo>
                  <a:lnTo>
                    <a:pt x="13610" y="29517"/>
                  </a:lnTo>
                  <a:cubicBezTo>
                    <a:pt x="14177" y="26014"/>
                    <a:pt x="15711" y="22712"/>
                    <a:pt x="17980" y="19976"/>
                  </a:cubicBezTo>
                  <a:lnTo>
                    <a:pt x="19781" y="17808"/>
                  </a:lnTo>
                  <a:cubicBezTo>
                    <a:pt x="20915" y="16474"/>
                    <a:pt x="21716" y="14773"/>
                    <a:pt x="22016" y="12871"/>
                  </a:cubicBezTo>
                  <a:cubicBezTo>
                    <a:pt x="23050" y="6867"/>
                    <a:pt x="19014" y="1196"/>
                    <a:pt x="13043" y="162"/>
                  </a:cubicBezTo>
                  <a:cubicBezTo>
                    <a:pt x="12417" y="53"/>
                    <a:pt x="11793" y="1"/>
                    <a:pt x="111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1"/>
            <p:cNvSpPr/>
            <p:nvPr/>
          </p:nvSpPr>
          <p:spPr>
            <a:xfrm>
              <a:off x="3445975" y="457938"/>
              <a:ext cx="484550" cy="450125"/>
            </a:xfrm>
            <a:custGeom>
              <a:avLst/>
              <a:gdLst/>
              <a:ahLst/>
              <a:cxnLst/>
              <a:rect l="l" t="t" r="r" b="b"/>
              <a:pathLst>
                <a:path w="19382" h="18005" extrusionOk="0">
                  <a:moveTo>
                    <a:pt x="9689" y="1"/>
                  </a:moveTo>
                  <a:cubicBezTo>
                    <a:pt x="5381" y="1"/>
                    <a:pt x="1582" y="3105"/>
                    <a:pt x="835" y="7468"/>
                  </a:cubicBezTo>
                  <a:cubicBezTo>
                    <a:pt x="1" y="12405"/>
                    <a:pt x="3303" y="17042"/>
                    <a:pt x="8173" y="17875"/>
                  </a:cubicBezTo>
                  <a:cubicBezTo>
                    <a:pt x="8684" y="17962"/>
                    <a:pt x="9192" y="18004"/>
                    <a:pt x="9693" y="18004"/>
                  </a:cubicBezTo>
                  <a:cubicBezTo>
                    <a:pt x="14002" y="18004"/>
                    <a:pt x="17800" y="14900"/>
                    <a:pt x="18547" y="10537"/>
                  </a:cubicBezTo>
                  <a:cubicBezTo>
                    <a:pt x="19381" y="5633"/>
                    <a:pt x="16079" y="963"/>
                    <a:pt x="11209" y="129"/>
                  </a:cubicBezTo>
                  <a:cubicBezTo>
                    <a:pt x="10698" y="43"/>
                    <a:pt x="10190" y="1"/>
                    <a:pt x="96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1"/>
            <p:cNvSpPr/>
            <p:nvPr/>
          </p:nvSpPr>
          <p:spPr>
            <a:xfrm>
              <a:off x="3526050" y="826363"/>
              <a:ext cx="229350" cy="296125"/>
            </a:xfrm>
            <a:custGeom>
              <a:avLst/>
              <a:gdLst/>
              <a:ahLst/>
              <a:cxnLst/>
              <a:rect l="l" t="t" r="r" b="b"/>
              <a:pathLst>
                <a:path w="9174" h="11845" extrusionOk="0">
                  <a:moveTo>
                    <a:pt x="5171" y="1571"/>
                  </a:moveTo>
                  <a:cubicBezTo>
                    <a:pt x="5537" y="2071"/>
                    <a:pt x="5704" y="2671"/>
                    <a:pt x="5604" y="3372"/>
                  </a:cubicBezTo>
                  <a:cubicBezTo>
                    <a:pt x="5471" y="4239"/>
                    <a:pt x="5171" y="4640"/>
                    <a:pt x="5004" y="4706"/>
                  </a:cubicBezTo>
                  <a:cubicBezTo>
                    <a:pt x="4986" y="4711"/>
                    <a:pt x="4969" y="4713"/>
                    <a:pt x="4952" y="4713"/>
                  </a:cubicBezTo>
                  <a:cubicBezTo>
                    <a:pt x="4844" y="4713"/>
                    <a:pt x="4761" y="4626"/>
                    <a:pt x="4704" y="4539"/>
                  </a:cubicBezTo>
                  <a:cubicBezTo>
                    <a:pt x="4370" y="4139"/>
                    <a:pt x="4270" y="3172"/>
                    <a:pt x="4704" y="2238"/>
                  </a:cubicBezTo>
                  <a:cubicBezTo>
                    <a:pt x="4837" y="2004"/>
                    <a:pt x="5004" y="1804"/>
                    <a:pt x="5171" y="1571"/>
                  </a:cubicBezTo>
                  <a:close/>
                  <a:moveTo>
                    <a:pt x="3383" y="0"/>
                  </a:moveTo>
                  <a:cubicBezTo>
                    <a:pt x="2293" y="0"/>
                    <a:pt x="1047" y="720"/>
                    <a:pt x="634" y="2872"/>
                  </a:cubicBezTo>
                  <a:cubicBezTo>
                    <a:pt x="0" y="6174"/>
                    <a:pt x="867" y="9476"/>
                    <a:pt x="1368" y="11011"/>
                  </a:cubicBezTo>
                  <a:lnTo>
                    <a:pt x="2035" y="11144"/>
                  </a:lnTo>
                  <a:cubicBezTo>
                    <a:pt x="1601" y="9810"/>
                    <a:pt x="601" y="6374"/>
                    <a:pt x="1201" y="3005"/>
                  </a:cubicBezTo>
                  <a:cubicBezTo>
                    <a:pt x="1556" y="1228"/>
                    <a:pt x="2517" y="608"/>
                    <a:pt x="3381" y="608"/>
                  </a:cubicBezTo>
                  <a:cubicBezTo>
                    <a:pt x="3490" y="608"/>
                    <a:pt x="3598" y="618"/>
                    <a:pt x="3703" y="637"/>
                  </a:cubicBezTo>
                  <a:cubicBezTo>
                    <a:pt x="4136" y="703"/>
                    <a:pt x="4503" y="870"/>
                    <a:pt x="4837" y="1170"/>
                  </a:cubicBezTo>
                  <a:cubicBezTo>
                    <a:pt x="4603" y="1371"/>
                    <a:pt x="4370" y="1671"/>
                    <a:pt x="4203" y="2004"/>
                  </a:cubicBezTo>
                  <a:cubicBezTo>
                    <a:pt x="3636" y="3172"/>
                    <a:pt x="3803" y="4339"/>
                    <a:pt x="4270" y="4906"/>
                  </a:cubicBezTo>
                  <a:cubicBezTo>
                    <a:pt x="4464" y="5184"/>
                    <a:pt x="4729" y="5323"/>
                    <a:pt x="5004" y="5323"/>
                  </a:cubicBezTo>
                  <a:cubicBezTo>
                    <a:pt x="5059" y="5323"/>
                    <a:pt x="5115" y="5318"/>
                    <a:pt x="5171" y="5307"/>
                  </a:cubicBezTo>
                  <a:cubicBezTo>
                    <a:pt x="5504" y="5207"/>
                    <a:pt x="6004" y="4806"/>
                    <a:pt x="6171" y="3505"/>
                  </a:cubicBezTo>
                  <a:cubicBezTo>
                    <a:pt x="6305" y="2638"/>
                    <a:pt x="6105" y="1871"/>
                    <a:pt x="5671" y="1304"/>
                  </a:cubicBezTo>
                  <a:cubicBezTo>
                    <a:pt x="5911" y="1151"/>
                    <a:pt x="6180" y="1084"/>
                    <a:pt x="6449" y="1084"/>
                  </a:cubicBezTo>
                  <a:cubicBezTo>
                    <a:pt x="6591" y="1084"/>
                    <a:pt x="6734" y="1102"/>
                    <a:pt x="6872" y="1137"/>
                  </a:cubicBezTo>
                  <a:cubicBezTo>
                    <a:pt x="7572" y="1304"/>
                    <a:pt x="8473" y="2004"/>
                    <a:pt x="8506" y="3472"/>
                  </a:cubicBezTo>
                  <a:cubicBezTo>
                    <a:pt x="8573" y="6007"/>
                    <a:pt x="7472" y="8742"/>
                    <a:pt x="5171" y="11711"/>
                  </a:cubicBezTo>
                  <a:lnTo>
                    <a:pt x="5838" y="11845"/>
                  </a:lnTo>
                  <a:cubicBezTo>
                    <a:pt x="8073" y="8876"/>
                    <a:pt x="9173" y="6074"/>
                    <a:pt x="9107" y="3472"/>
                  </a:cubicBezTo>
                  <a:cubicBezTo>
                    <a:pt x="9107" y="1904"/>
                    <a:pt x="8306" y="803"/>
                    <a:pt x="7039" y="503"/>
                  </a:cubicBezTo>
                  <a:cubicBezTo>
                    <a:pt x="6867" y="465"/>
                    <a:pt x="6693" y="446"/>
                    <a:pt x="6520" y="446"/>
                  </a:cubicBezTo>
                  <a:cubicBezTo>
                    <a:pt x="6087" y="446"/>
                    <a:pt x="5661" y="565"/>
                    <a:pt x="5304" y="803"/>
                  </a:cubicBezTo>
                  <a:cubicBezTo>
                    <a:pt x="4870" y="370"/>
                    <a:pt x="4337" y="136"/>
                    <a:pt x="3803" y="36"/>
                  </a:cubicBezTo>
                  <a:cubicBezTo>
                    <a:pt x="3667" y="13"/>
                    <a:pt x="3526" y="0"/>
                    <a:pt x="3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41"/>
          <p:cNvGrpSpPr/>
          <p:nvPr/>
        </p:nvGrpSpPr>
        <p:grpSpPr>
          <a:xfrm>
            <a:off x="3042025" y="61250"/>
            <a:ext cx="1425200" cy="1217575"/>
            <a:chOff x="6217325" y="1962975"/>
            <a:chExt cx="1425200" cy="1217575"/>
          </a:xfrm>
        </p:grpSpPr>
        <p:sp>
          <p:nvSpPr>
            <p:cNvPr id="928" name="Google Shape;928;p41"/>
            <p:cNvSpPr/>
            <p:nvPr/>
          </p:nvSpPr>
          <p:spPr>
            <a:xfrm>
              <a:off x="6217325" y="2040525"/>
              <a:ext cx="1400175" cy="1140025"/>
            </a:xfrm>
            <a:custGeom>
              <a:avLst/>
              <a:gdLst/>
              <a:ahLst/>
              <a:cxnLst/>
              <a:rect l="l" t="t" r="r" b="b"/>
              <a:pathLst>
                <a:path w="56007" h="45601" extrusionOk="0">
                  <a:moveTo>
                    <a:pt x="9707" y="1"/>
                  </a:moveTo>
                  <a:lnTo>
                    <a:pt x="0" y="31156"/>
                  </a:lnTo>
                  <a:lnTo>
                    <a:pt x="46300" y="45600"/>
                  </a:lnTo>
                  <a:lnTo>
                    <a:pt x="56007" y="14411"/>
                  </a:lnTo>
                  <a:lnTo>
                    <a:pt x="97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1"/>
            <p:cNvSpPr/>
            <p:nvPr/>
          </p:nvSpPr>
          <p:spPr>
            <a:xfrm>
              <a:off x="6460825" y="1962975"/>
              <a:ext cx="1181700" cy="437850"/>
            </a:xfrm>
            <a:custGeom>
              <a:avLst/>
              <a:gdLst/>
              <a:ahLst/>
              <a:cxnLst/>
              <a:rect l="l" t="t" r="r" b="b"/>
              <a:pathLst>
                <a:path w="47268" h="17514" extrusionOk="0">
                  <a:moveTo>
                    <a:pt x="968" y="1"/>
                  </a:moveTo>
                  <a:lnTo>
                    <a:pt x="0" y="3069"/>
                  </a:lnTo>
                  <a:lnTo>
                    <a:pt x="46300" y="17513"/>
                  </a:lnTo>
                  <a:lnTo>
                    <a:pt x="47267" y="14444"/>
                  </a:lnTo>
                  <a:lnTo>
                    <a:pt x="968" y="1"/>
                  </a:ln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41"/>
          <p:cNvGrpSpPr/>
          <p:nvPr/>
        </p:nvGrpSpPr>
        <p:grpSpPr>
          <a:xfrm>
            <a:off x="3330023" y="415515"/>
            <a:ext cx="720050" cy="863316"/>
            <a:chOff x="1031648" y="2998065"/>
            <a:chExt cx="720050" cy="863316"/>
          </a:xfrm>
        </p:grpSpPr>
        <p:sp>
          <p:nvSpPr>
            <p:cNvPr id="931" name="Google Shape;931;p41"/>
            <p:cNvSpPr/>
            <p:nvPr/>
          </p:nvSpPr>
          <p:spPr>
            <a:xfrm rot="967950">
              <a:off x="1126512" y="3059376"/>
              <a:ext cx="530342" cy="740703"/>
            </a:xfrm>
            <a:custGeom>
              <a:avLst/>
              <a:gdLst/>
              <a:ahLst/>
              <a:cxnLst/>
              <a:rect l="l" t="t" r="r" b="b"/>
              <a:pathLst>
                <a:path w="22515" h="31683" extrusionOk="0">
                  <a:moveTo>
                    <a:pt x="7608" y="0"/>
                  </a:moveTo>
                  <a:cubicBezTo>
                    <a:pt x="7180" y="0"/>
                    <a:pt x="6870" y="405"/>
                    <a:pt x="6989" y="810"/>
                  </a:cubicBezTo>
                  <a:lnTo>
                    <a:pt x="7930" y="4298"/>
                  </a:lnTo>
                  <a:lnTo>
                    <a:pt x="6656" y="4298"/>
                  </a:lnTo>
                  <a:cubicBezTo>
                    <a:pt x="6251" y="4298"/>
                    <a:pt x="5906" y="4632"/>
                    <a:pt x="5906" y="5049"/>
                  </a:cubicBezTo>
                  <a:lnTo>
                    <a:pt x="5906" y="5084"/>
                  </a:lnTo>
                  <a:lnTo>
                    <a:pt x="5906" y="6239"/>
                  </a:lnTo>
                  <a:lnTo>
                    <a:pt x="5906" y="6275"/>
                  </a:lnTo>
                  <a:cubicBezTo>
                    <a:pt x="5906" y="6596"/>
                    <a:pt x="6132" y="6882"/>
                    <a:pt x="6430" y="6977"/>
                  </a:cubicBezTo>
                  <a:cubicBezTo>
                    <a:pt x="6132" y="7073"/>
                    <a:pt x="5906" y="7358"/>
                    <a:pt x="5906" y="7692"/>
                  </a:cubicBezTo>
                  <a:lnTo>
                    <a:pt x="5906" y="7727"/>
                  </a:lnTo>
                  <a:lnTo>
                    <a:pt x="5906" y="8882"/>
                  </a:lnTo>
                  <a:lnTo>
                    <a:pt x="5906" y="8918"/>
                  </a:lnTo>
                  <a:cubicBezTo>
                    <a:pt x="5906" y="9323"/>
                    <a:pt x="6239" y="9656"/>
                    <a:pt x="6656" y="9656"/>
                  </a:cubicBezTo>
                  <a:lnTo>
                    <a:pt x="7370" y="9656"/>
                  </a:lnTo>
                  <a:lnTo>
                    <a:pt x="2929" y="13050"/>
                  </a:lnTo>
                  <a:cubicBezTo>
                    <a:pt x="2489" y="13395"/>
                    <a:pt x="2203" y="13907"/>
                    <a:pt x="2119" y="14454"/>
                  </a:cubicBezTo>
                  <a:lnTo>
                    <a:pt x="167" y="29302"/>
                  </a:lnTo>
                  <a:cubicBezTo>
                    <a:pt x="0" y="30576"/>
                    <a:pt x="976" y="31683"/>
                    <a:pt x="2250" y="31683"/>
                  </a:cubicBezTo>
                  <a:lnTo>
                    <a:pt x="20277" y="31683"/>
                  </a:lnTo>
                  <a:cubicBezTo>
                    <a:pt x="21539" y="31671"/>
                    <a:pt x="22515" y="30540"/>
                    <a:pt x="22348" y="29278"/>
                  </a:cubicBezTo>
                  <a:lnTo>
                    <a:pt x="20384" y="14431"/>
                  </a:lnTo>
                  <a:cubicBezTo>
                    <a:pt x="20312" y="13871"/>
                    <a:pt x="20026" y="13371"/>
                    <a:pt x="19586" y="13026"/>
                  </a:cubicBezTo>
                  <a:lnTo>
                    <a:pt x="15145" y="9632"/>
                  </a:lnTo>
                  <a:lnTo>
                    <a:pt x="15859" y="9632"/>
                  </a:lnTo>
                  <a:cubicBezTo>
                    <a:pt x="16264" y="9632"/>
                    <a:pt x="16609" y="9311"/>
                    <a:pt x="16609" y="8894"/>
                  </a:cubicBezTo>
                  <a:lnTo>
                    <a:pt x="16609" y="8859"/>
                  </a:lnTo>
                  <a:lnTo>
                    <a:pt x="16609" y="7704"/>
                  </a:lnTo>
                  <a:lnTo>
                    <a:pt x="16609" y="7668"/>
                  </a:lnTo>
                  <a:cubicBezTo>
                    <a:pt x="16609" y="7346"/>
                    <a:pt x="16383" y="7049"/>
                    <a:pt x="16086" y="6954"/>
                  </a:cubicBezTo>
                  <a:cubicBezTo>
                    <a:pt x="16383" y="6870"/>
                    <a:pt x="16609" y="6584"/>
                    <a:pt x="16609" y="6239"/>
                  </a:cubicBezTo>
                  <a:lnTo>
                    <a:pt x="16609" y="6215"/>
                  </a:lnTo>
                  <a:lnTo>
                    <a:pt x="16609" y="5084"/>
                  </a:lnTo>
                  <a:lnTo>
                    <a:pt x="16609" y="5049"/>
                  </a:lnTo>
                  <a:cubicBezTo>
                    <a:pt x="16609" y="4644"/>
                    <a:pt x="16276" y="4298"/>
                    <a:pt x="15859" y="4298"/>
                  </a:cubicBezTo>
                  <a:lnTo>
                    <a:pt x="14573" y="4298"/>
                  </a:lnTo>
                  <a:lnTo>
                    <a:pt x="15502" y="786"/>
                  </a:lnTo>
                  <a:cubicBezTo>
                    <a:pt x="15609" y="393"/>
                    <a:pt x="15312" y="0"/>
                    <a:pt x="14895" y="0"/>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 name="Google Shape;932;p41"/>
            <p:cNvGrpSpPr/>
            <p:nvPr/>
          </p:nvGrpSpPr>
          <p:grpSpPr>
            <a:xfrm rot="1002101">
              <a:off x="1127203" y="3058406"/>
              <a:ext cx="528940" cy="742633"/>
              <a:chOff x="3007169" y="1655733"/>
              <a:chExt cx="294481" cy="413453"/>
            </a:xfrm>
          </p:grpSpPr>
          <p:sp>
            <p:nvSpPr>
              <p:cNvPr id="933" name="Google Shape;933;p41"/>
              <p:cNvSpPr/>
              <p:nvPr/>
            </p:nvSpPr>
            <p:spPr>
              <a:xfrm>
                <a:off x="3008152" y="1780560"/>
                <a:ext cx="293499" cy="288627"/>
              </a:xfrm>
              <a:custGeom>
                <a:avLst/>
                <a:gdLst/>
                <a:ahLst/>
                <a:cxnLst/>
                <a:rect l="l" t="t" r="r" b="b"/>
                <a:pathLst>
                  <a:path w="7169" h="7050" extrusionOk="0">
                    <a:moveTo>
                      <a:pt x="2382" y="0"/>
                    </a:moveTo>
                    <a:lnTo>
                      <a:pt x="953" y="1096"/>
                    </a:lnTo>
                    <a:cubicBezTo>
                      <a:pt x="810" y="1215"/>
                      <a:pt x="715" y="1358"/>
                      <a:pt x="691" y="1548"/>
                    </a:cubicBezTo>
                    <a:lnTo>
                      <a:pt x="72" y="6263"/>
                    </a:lnTo>
                    <a:cubicBezTo>
                      <a:pt x="0" y="6692"/>
                      <a:pt x="334" y="7049"/>
                      <a:pt x="715" y="7049"/>
                    </a:cubicBezTo>
                    <a:lnTo>
                      <a:pt x="6454" y="7049"/>
                    </a:lnTo>
                    <a:cubicBezTo>
                      <a:pt x="6883" y="7049"/>
                      <a:pt x="7168" y="6692"/>
                      <a:pt x="7121" y="6263"/>
                    </a:cubicBezTo>
                    <a:lnTo>
                      <a:pt x="6502" y="1548"/>
                    </a:lnTo>
                    <a:cubicBezTo>
                      <a:pt x="6478" y="1358"/>
                      <a:pt x="6382" y="1191"/>
                      <a:pt x="6240" y="1096"/>
                    </a:cubicBezTo>
                    <a:lnTo>
                      <a:pt x="4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a:off x="3098793" y="1655733"/>
                <a:ext cx="113158" cy="56620"/>
              </a:xfrm>
              <a:custGeom>
                <a:avLst/>
                <a:gdLst/>
                <a:ahLst/>
                <a:cxnLst/>
                <a:rect l="l" t="t" r="r" b="b"/>
                <a:pathLst>
                  <a:path w="2764" h="1383" extrusionOk="0">
                    <a:moveTo>
                      <a:pt x="239" y="1"/>
                    </a:moveTo>
                    <a:cubicBezTo>
                      <a:pt x="96" y="1"/>
                      <a:pt x="1" y="120"/>
                      <a:pt x="25" y="239"/>
                    </a:cubicBezTo>
                    <a:lnTo>
                      <a:pt x="334" y="1382"/>
                    </a:lnTo>
                    <a:lnTo>
                      <a:pt x="2430" y="1382"/>
                    </a:lnTo>
                    <a:lnTo>
                      <a:pt x="2740" y="239"/>
                    </a:lnTo>
                    <a:cubicBezTo>
                      <a:pt x="2763" y="120"/>
                      <a:pt x="2668" y="1"/>
                      <a:pt x="25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1"/>
              <p:cNvSpPr/>
              <p:nvPr/>
            </p:nvSpPr>
            <p:spPr>
              <a:xfrm>
                <a:off x="3007169" y="1780560"/>
                <a:ext cx="115082" cy="288627"/>
              </a:xfrm>
              <a:custGeom>
                <a:avLst/>
                <a:gdLst/>
                <a:ahLst/>
                <a:cxnLst/>
                <a:rect l="l" t="t" r="r" b="b"/>
                <a:pathLst>
                  <a:path w="2811" h="7050" extrusionOk="0">
                    <a:moveTo>
                      <a:pt x="2382" y="0"/>
                    </a:moveTo>
                    <a:lnTo>
                      <a:pt x="953" y="1096"/>
                    </a:lnTo>
                    <a:cubicBezTo>
                      <a:pt x="810" y="1215"/>
                      <a:pt x="715" y="1358"/>
                      <a:pt x="691" y="1548"/>
                    </a:cubicBezTo>
                    <a:lnTo>
                      <a:pt x="72" y="6263"/>
                    </a:lnTo>
                    <a:cubicBezTo>
                      <a:pt x="0" y="6692"/>
                      <a:pt x="334" y="7049"/>
                      <a:pt x="715" y="7049"/>
                    </a:cubicBezTo>
                    <a:lnTo>
                      <a:pt x="1143" y="7049"/>
                    </a:lnTo>
                    <a:cubicBezTo>
                      <a:pt x="739" y="7002"/>
                      <a:pt x="453" y="6668"/>
                      <a:pt x="477" y="6263"/>
                    </a:cubicBezTo>
                    <a:lnTo>
                      <a:pt x="1096" y="1548"/>
                    </a:lnTo>
                    <a:cubicBezTo>
                      <a:pt x="1143" y="1358"/>
                      <a:pt x="1215" y="1215"/>
                      <a:pt x="1382" y="1096"/>
                    </a:cubicBezTo>
                    <a:lnTo>
                      <a:pt x="28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1"/>
              <p:cNvSpPr/>
              <p:nvPr/>
            </p:nvSpPr>
            <p:spPr>
              <a:xfrm>
                <a:off x="3097851" y="1655733"/>
                <a:ext cx="30255" cy="57562"/>
              </a:xfrm>
              <a:custGeom>
                <a:avLst/>
                <a:gdLst/>
                <a:ahLst/>
                <a:cxnLst/>
                <a:rect l="l" t="t" r="r" b="b"/>
                <a:pathLst>
                  <a:path w="739" h="1406" extrusionOk="0">
                    <a:moveTo>
                      <a:pt x="238" y="1"/>
                    </a:moveTo>
                    <a:cubicBezTo>
                      <a:pt x="119" y="1"/>
                      <a:pt x="0" y="120"/>
                      <a:pt x="24" y="263"/>
                    </a:cubicBezTo>
                    <a:lnTo>
                      <a:pt x="310" y="1406"/>
                    </a:lnTo>
                    <a:lnTo>
                      <a:pt x="738" y="1406"/>
                    </a:lnTo>
                    <a:lnTo>
                      <a:pt x="429" y="263"/>
                    </a:lnTo>
                    <a:cubicBezTo>
                      <a:pt x="405" y="120"/>
                      <a:pt x="524" y="1"/>
                      <a:pt x="6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1"/>
              <p:cNvSpPr/>
              <p:nvPr/>
            </p:nvSpPr>
            <p:spPr>
              <a:xfrm>
                <a:off x="3075416" y="1845859"/>
                <a:ext cx="160894" cy="160935"/>
              </a:xfrm>
              <a:custGeom>
                <a:avLst/>
                <a:gdLst/>
                <a:ahLst/>
                <a:cxnLst/>
                <a:rect l="l" t="t" r="r" b="b"/>
                <a:pathLst>
                  <a:path w="3930" h="3931" extrusionOk="0">
                    <a:moveTo>
                      <a:pt x="1977" y="1"/>
                    </a:moveTo>
                    <a:cubicBezTo>
                      <a:pt x="905" y="1"/>
                      <a:pt x="0" y="858"/>
                      <a:pt x="0" y="1977"/>
                    </a:cubicBezTo>
                    <a:cubicBezTo>
                      <a:pt x="0" y="3049"/>
                      <a:pt x="858" y="3930"/>
                      <a:pt x="1977" y="3930"/>
                    </a:cubicBezTo>
                    <a:cubicBezTo>
                      <a:pt x="3049" y="3930"/>
                      <a:pt x="3930" y="3073"/>
                      <a:pt x="3930" y="1977"/>
                    </a:cubicBezTo>
                    <a:cubicBezTo>
                      <a:pt x="3930" y="858"/>
                      <a:pt x="3049" y="1"/>
                      <a:pt x="19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1"/>
              <p:cNvSpPr/>
              <p:nvPr/>
            </p:nvSpPr>
            <p:spPr>
              <a:xfrm>
                <a:off x="3100758" y="1871201"/>
                <a:ext cx="110210" cy="110210"/>
              </a:xfrm>
              <a:custGeom>
                <a:avLst/>
                <a:gdLst/>
                <a:ahLst/>
                <a:cxnLst/>
                <a:rect l="l" t="t" r="r" b="b"/>
                <a:pathLst>
                  <a:path w="2692" h="2692" extrusionOk="0">
                    <a:moveTo>
                      <a:pt x="1358" y="1"/>
                    </a:moveTo>
                    <a:cubicBezTo>
                      <a:pt x="596" y="1"/>
                      <a:pt x="1" y="596"/>
                      <a:pt x="1" y="1358"/>
                    </a:cubicBezTo>
                    <a:cubicBezTo>
                      <a:pt x="1" y="2097"/>
                      <a:pt x="596" y="2692"/>
                      <a:pt x="1358" y="2692"/>
                    </a:cubicBezTo>
                    <a:cubicBezTo>
                      <a:pt x="2096" y="2692"/>
                      <a:pt x="2692" y="2097"/>
                      <a:pt x="2692" y="1358"/>
                    </a:cubicBezTo>
                    <a:cubicBezTo>
                      <a:pt x="2692" y="596"/>
                      <a:pt x="2096" y="1"/>
                      <a:pt x="13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1"/>
              <p:cNvSpPr/>
              <p:nvPr/>
            </p:nvSpPr>
            <p:spPr>
              <a:xfrm>
                <a:off x="3074434" y="1845859"/>
                <a:ext cx="88758" cy="160935"/>
              </a:xfrm>
              <a:custGeom>
                <a:avLst/>
                <a:gdLst/>
                <a:ahLst/>
                <a:cxnLst/>
                <a:rect l="l" t="t" r="r" b="b"/>
                <a:pathLst>
                  <a:path w="2168" h="3931" extrusionOk="0">
                    <a:moveTo>
                      <a:pt x="1953" y="1"/>
                    </a:moveTo>
                    <a:cubicBezTo>
                      <a:pt x="858" y="1"/>
                      <a:pt x="1" y="906"/>
                      <a:pt x="1" y="1977"/>
                    </a:cubicBezTo>
                    <a:cubicBezTo>
                      <a:pt x="1" y="3073"/>
                      <a:pt x="882" y="3930"/>
                      <a:pt x="1953" y="3930"/>
                    </a:cubicBezTo>
                    <a:lnTo>
                      <a:pt x="2168" y="3930"/>
                    </a:lnTo>
                    <a:cubicBezTo>
                      <a:pt x="1191" y="3811"/>
                      <a:pt x="405" y="2978"/>
                      <a:pt x="405" y="1977"/>
                    </a:cubicBezTo>
                    <a:cubicBezTo>
                      <a:pt x="405" y="953"/>
                      <a:pt x="1191" y="96"/>
                      <a:pt x="2168"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1"/>
              <p:cNvSpPr/>
              <p:nvPr/>
            </p:nvSpPr>
            <p:spPr>
              <a:xfrm>
                <a:off x="3099776" y="1870259"/>
                <a:ext cx="63416" cy="110210"/>
              </a:xfrm>
              <a:custGeom>
                <a:avLst/>
                <a:gdLst/>
                <a:ahLst/>
                <a:cxnLst/>
                <a:rect l="l" t="t" r="r" b="b"/>
                <a:pathLst>
                  <a:path w="1549" h="2692" extrusionOk="0">
                    <a:moveTo>
                      <a:pt x="1334" y="0"/>
                    </a:moveTo>
                    <a:cubicBezTo>
                      <a:pt x="596" y="0"/>
                      <a:pt x="1" y="595"/>
                      <a:pt x="1" y="1334"/>
                    </a:cubicBezTo>
                    <a:cubicBezTo>
                      <a:pt x="1" y="2096"/>
                      <a:pt x="596" y="2691"/>
                      <a:pt x="1334" y="2691"/>
                    </a:cubicBezTo>
                    <a:cubicBezTo>
                      <a:pt x="1406" y="2691"/>
                      <a:pt x="1501" y="2691"/>
                      <a:pt x="1549" y="2644"/>
                    </a:cubicBezTo>
                    <a:cubicBezTo>
                      <a:pt x="930" y="2596"/>
                      <a:pt x="429" y="2024"/>
                      <a:pt x="429" y="1381"/>
                    </a:cubicBezTo>
                    <a:cubicBezTo>
                      <a:pt x="429" y="691"/>
                      <a:pt x="930" y="143"/>
                      <a:pt x="1549" y="24"/>
                    </a:cubicBezTo>
                    <a:cubicBezTo>
                      <a:pt x="1501" y="24"/>
                      <a:pt x="1406" y="0"/>
                      <a:pt x="13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1"/>
              <p:cNvSpPr/>
              <p:nvPr/>
            </p:nvSpPr>
            <p:spPr>
              <a:xfrm>
                <a:off x="3086143" y="1710347"/>
                <a:ext cx="139442" cy="36109"/>
              </a:xfrm>
              <a:custGeom>
                <a:avLst/>
                <a:gdLst/>
                <a:ahLst/>
                <a:cxnLst/>
                <a:rect l="l" t="t" r="r" b="b"/>
                <a:pathLst>
                  <a:path w="3406" h="882" extrusionOk="0">
                    <a:moveTo>
                      <a:pt x="238" y="1"/>
                    </a:moveTo>
                    <a:cubicBezTo>
                      <a:pt x="119" y="1"/>
                      <a:pt x="0" y="120"/>
                      <a:pt x="0" y="239"/>
                    </a:cubicBezTo>
                    <a:lnTo>
                      <a:pt x="0" y="644"/>
                    </a:lnTo>
                    <a:cubicBezTo>
                      <a:pt x="0" y="763"/>
                      <a:pt x="119" y="882"/>
                      <a:pt x="238" y="882"/>
                    </a:cubicBezTo>
                    <a:lnTo>
                      <a:pt x="3168" y="882"/>
                    </a:lnTo>
                    <a:cubicBezTo>
                      <a:pt x="3287" y="882"/>
                      <a:pt x="3382" y="786"/>
                      <a:pt x="3406" y="644"/>
                    </a:cubicBezTo>
                    <a:lnTo>
                      <a:pt x="3406" y="239"/>
                    </a:lnTo>
                    <a:cubicBezTo>
                      <a:pt x="3406" y="120"/>
                      <a:pt x="3287" y="1"/>
                      <a:pt x="3168" y="1"/>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1"/>
              <p:cNvSpPr/>
              <p:nvPr/>
            </p:nvSpPr>
            <p:spPr>
              <a:xfrm>
                <a:off x="3132937" y="1888764"/>
                <a:ext cx="44870" cy="75125"/>
              </a:xfrm>
              <a:custGeom>
                <a:avLst/>
                <a:gdLst/>
                <a:ahLst/>
                <a:cxnLst/>
                <a:rect l="l" t="t" r="r" b="b"/>
                <a:pathLst>
                  <a:path w="1096" h="1835" extrusionOk="0">
                    <a:moveTo>
                      <a:pt x="501" y="382"/>
                    </a:moveTo>
                    <a:lnTo>
                      <a:pt x="501" y="715"/>
                    </a:lnTo>
                    <a:cubicBezTo>
                      <a:pt x="358" y="644"/>
                      <a:pt x="334" y="620"/>
                      <a:pt x="334" y="525"/>
                    </a:cubicBezTo>
                    <a:cubicBezTo>
                      <a:pt x="334" y="453"/>
                      <a:pt x="405" y="382"/>
                      <a:pt x="501" y="382"/>
                    </a:cubicBezTo>
                    <a:close/>
                    <a:moveTo>
                      <a:pt x="620" y="1072"/>
                    </a:moveTo>
                    <a:cubicBezTo>
                      <a:pt x="763" y="1120"/>
                      <a:pt x="810" y="1191"/>
                      <a:pt x="810" y="1287"/>
                    </a:cubicBezTo>
                    <a:cubicBezTo>
                      <a:pt x="810" y="1382"/>
                      <a:pt x="739" y="1453"/>
                      <a:pt x="620" y="1453"/>
                    </a:cubicBezTo>
                    <a:lnTo>
                      <a:pt x="620" y="1072"/>
                    </a:lnTo>
                    <a:close/>
                    <a:moveTo>
                      <a:pt x="596" y="1"/>
                    </a:moveTo>
                    <a:cubicBezTo>
                      <a:pt x="524" y="1"/>
                      <a:pt x="501" y="24"/>
                      <a:pt x="501" y="48"/>
                    </a:cubicBezTo>
                    <a:lnTo>
                      <a:pt x="501" y="120"/>
                    </a:lnTo>
                    <a:cubicBezTo>
                      <a:pt x="239" y="143"/>
                      <a:pt x="48" y="286"/>
                      <a:pt x="48" y="548"/>
                    </a:cubicBezTo>
                    <a:cubicBezTo>
                      <a:pt x="48" y="834"/>
                      <a:pt x="286" y="906"/>
                      <a:pt x="501" y="1001"/>
                    </a:cubicBezTo>
                    <a:lnTo>
                      <a:pt x="501" y="1453"/>
                    </a:lnTo>
                    <a:cubicBezTo>
                      <a:pt x="381" y="1429"/>
                      <a:pt x="334" y="1382"/>
                      <a:pt x="215" y="1310"/>
                    </a:cubicBezTo>
                    <a:cubicBezTo>
                      <a:pt x="185" y="1301"/>
                      <a:pt x="160" y="1295"/>
                      <a:pt x="137" y="1295"/>
                    </a:cubicBezTo>
                    <a:cubicBezTo>
                      <a:pt x="104" y="1295"/>
                      <a:pt x="76" y="1306"/>
                      <a:pt x="48" y="1334"/>
                    </a:cubicBezTo>
                    <a:cubicBezTo>
                      <a:pt x="0" y="1429"/>
                      <a:pt x="0" y="1477"/>
                      <a:pt x="48" y="1549"/>
                    </a:cubicBezTo>
                    <a:cubicBezTo>
                      <a:pt x="143" y="1668"/>
                      <a:pt x="358" y="1715"/>
                      <a:pt x="501" y="1715"/>
                    </a:cubicBezTo>
                    <a:lnTo>
                      <a:pt x="501" y="1787"/>
                    </a:lnTo>
                    <a:cubicBezTo>
                      <a:pt x="501" y="1810"/>
                      <a:pt x="572" y="1834"/>
                      <a:pt x="596" y="1834"/>
                    </a:cubicBezTo>
                    <a:cubicBezTo>
                      <a:pt x="643" y="1834"/>
                      <a:pt x="691" y="1810"/>
                      <a:pt x="691" y="1787"/>
                    </a:cubicBezTo>
                    <a:lnTo>
                      <a:pt x="691" y="1715"/>
                    </a:lnTo>
                    <a:cubicBezTo>
                      <a:pt x="882" y="1691"/>
                      <a:pt x="1096" y="1549"/>
                      <a:pt x="1096" y="1239"/>
                    </a:cubicBezTo>
                    <a:cubicBezTo>
                      <a:pt x="1096" y="977"/>
                      <a:pt x="929" y="858"/>
                      <a:pt x="691" y="763"/>
                    </a:cubicBezTo>
                    <a:lnTo>
                      <a:pt x="691" y="382"/>
                    </a:lnTo>
                    <a:cubicBezTo>
                      <a:pt x="739" y="382"/>
                      <a:pt x="810" y="382"/>
                      <a:pt x="882" y="453"/>
                    </a:cubicBezTo>
                    <a:cubicBezTo>
                      <a:pt x="953" y="453"/>
                      <a:pt x="1001" y="453"/>
                      <a:pt x="1048" y="382"/>
                    </a:cubicBezTo>
                    <a:cubicBezTo>
                      <a:pt x="1096" y="310"/>
                      <a:pt x="1096" y="263"/>
                      <a:pt x="1048" y="191"/>
                    </a:cubicBezTo>
                    <a:cubicBezTo>
                      <a:pt x="953" y="143"/>
                      <a:pt x="810" y="120"/>
                      <a:pt x="691" y="120"/>
                    </a:cubicBezTo>
                    <a:lnTo>
                      <a:pt x="691" y="48"/>
                    </a:lnTo>
                    <a:cubicBezTo>
                      <a:pt x="691" y="24"/>
                      <a:pt x="620" y="1"/>
                      <a:pt x="596" y="1"/>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1"/>
              <p:cNvSpPr/>
              <p:nvPr/>
            </p:nvSpPr>
            <p:spPr>
              <a:xfrm>
                <a:off x="3086143" y="1744491"/>
                <a:ext cx="139442" cy="36109"/>
              </a:xfrm>
              <a:custGeom>
                <a:avLst/>
                <a:gdLst/>
                <a:ahLst/>
                <a:cxnLst/>
                <a:rect l="l" t="t" r="r" b="b"/>
                <a:pathLst>
                  <a:path w="3406" h="882" extrusionOk="0">
                    <a:moveTo>
                      <a:pt x="238" y="0"/>
                    </a:moveTo>
                    <a:cubicBezTo>
                      <a:pt x="119" y="0"/>
                      <a:pt x="0" y="119"/>
                      <a:pt x="0" y="238"/>
                    </a:cubicBezTo>
                    <a:lnTo>
                      <a:pt x="0" y="643"/>
                    </a:lnTo>
                    <a:cubicBezTo>
                      <a:pt x="0" y="762"/>
                      <a:pt x="119" y="881"/>
                      <a:pt x="238" y="881"/>
                    </a:cubicBezTo>
                    <a:lnTo>
                      <a:pt x="3168" y="881"/>
                    </a:lnTo>
                    <a:cubicBezTo>
                      <a:pt x="3287" y="881"/>
                      <a:pt x="3382" y="786"/>
                      <a:pt x="3406" y="643"/>
                    </a:cubicBezTo>
                    <a:lnTo>
                      <a:pt x="3406" y="238"/>
                    </a:lnTo>
                    <a:cubicBezTo>
                      <a:pt x="3406" y="119"/>
                      <a:pt x="3287" y="0"/>
                      <a:pt x="3168" y="0"/>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1"/>
              <p:cNvSpPr/>
              <p:nvPr/>
            </p:nvSpPr>
            <p:spPr>
              <a:xfrm>
                <a:off x="3085160" y="1720091"/>
                <a:ext cx="139442" cy="26365"/>
              </a:xfrm>
              <a:custGeom>
                <a:avLst/>
                <a:gdLst/>
                <a:ahLst/>
                <a:cxnLst/>
                <a:rect l="l" t="t" r="r" b="b"/>
                <a:pathLst>
                  <a:path w="3406" h="644" extrusionOk="0">
                    <a:moveTo>
                      <a:pt x="1" y="1"/>
                    </a:moveTo>
                    <a:lnTo>
                      <a:pt x="1" y="48"/>
                    </a:lnTo>
                    <a:lnTo>
                      <a:pt x="1" y="406"/>
                    </a:lnTo>
                    <a:cubicBezTo>
                      <a:pt x="1" y="548"/>
                      <a:pt x="120" y="644"/>
                      <a:pt x="239" y="644"/>
                    </a:cubicBezTo>
                    <a:lnTo>
                      <a:pt x="3168" y="644"/>
                    </a:lnTo>
                    <a:cubicBezTo>
                      <a:pt x="3311" y="644"/>
                      <a:pt x="3406" y="525"/>
                      <a:pt x="3406" y="406"/>
                    </a:cubicBezTo>
                    <a:lnTo>
                      <a:pt x="3406" y="48"/>
                    </a:lnTo>
                    <a:lnTo>
                      <a:pt x="3406" y="1"/>
                    </a:lnTo>
                    <a:cubicBezTo>
                      <a:pt x="3406" y="120"/>
                      <a:pt x="3311" y="239"/>
                      <a:pt x="3168" y="239"/>
                    </a:cubicBezTo>
                    <a:lnTo>
                      <a:pt x="239" y="239"/>
                    </a:lnTo>
                    <a:cubicBezTo>
                      <a:pt x="120" y="239"/>
                      <a:pt x="1" y="144"/>
                      <a:pt x="1" y="1"/>
                    </a:cubicBezTo>
                    <a:close/>
                  </a:path>
                </a:pathLst>
              </a:custGeom>
              <a:solidFill>
                <a:srgbClr val="D8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1"/>
              <p:cNvSpPr/>
              <p:nvPr/>
            </p:nvSpPr>
            <p:spPr>
              <a:xfrm>
                <a:off x="3085160" y="1754235"/>
                <a:ext cx="139442" cy="26365"/>
              </a:xfrm>
              <a:custGeom>
                <a:avLst/>
                <a:gdLst/>
                <a:ahLst/>
                <a:cxnLst/>
                <a:rect l="l" t="t" r="r" b="b"/>
                <a:pathLst>
                  <a:path w="3406" h="644" extrusionOk="0">
                    <a:moveTo>
                      <a:pt x="1" y="0"/>
                    </a:moveTo>
                    <a:lnTo>
                      <a:pt x="1" y="48"/>
                    </a:lnTo>
                    <a:lnTo>
                      <a:pt x="1" y="405"/>
                    </a:lnTo>
                    <a:cubicBezTo>
                      <a:pt x="1" y="548"/>
                      <a:pt x="120" y="643"/>
                      <a:pt x="239" y="643"/>
                    </a:cubicBezTo>
                    <a:lnTo>
                      <a:pt x="3168" y="643"/>
                    </a:lnTo>
                    <a:cubicBezTo>
                      <a:pt x="3311" y="643"/>
                      <a:pt x="3406" y="524"/>
                      <a:pt x="3406" y="405"/>
                    </a:cubicBezTo>
                    <a:lnTo>
                      <a:pt x="3406" y="48"/>
                    </a:lnTo>
                    <a:lnTo>
                      <a:pt x="3406" y="0"/>
                    </a:lnTo>
                    <a:cubicBezTo>
                      <a:pt x="3406" y="119"/>
                      <a:pt x="3311" y="238"/>
                      <a:pt x="3168" y="238"/>
                    </a:cubicBezTo>
                    <a:lnTo>
                      <a:pt x="239" y="238"/>
                    </a:lnTo>
                    <a:cubicBezTo>
                      <a:pt x="120" y="238"/>
                      <a:pt x="1" y="167"/>
                      <a:pt x="1" y="0"/>
                    </a:cubicBezTo>
                    <a:close/>
                  </a:path>
                </a:pathLst>
              </a:custGeom>
              <a:solidFill>
                <a:srgbClr val="D8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6" name="Google Shape;946;p41"/>
          <p:cNvGrpSpPr/>
          <p:nvPr/>
        </p:nvGrpSpPr>
        <p:grpSpPr>
          <a:xfrm>
            <a:off x="5000156" y="1753975"/>
            <a:ext cx="1509425" cy="228525"/>
            <a:chOff x="5708425" y="4133400"/>
            <a:chExt cx="1509425" cy="228525"/>
          </a:xfrm>
        </p:grpSpPr>
        <p:sp>
          <p:nvSpPr>
            <p:cNvPr id="947" name="Google Shape;947;p41"/>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1"/>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1"/>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1"/>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1"/>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1"/>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1"/>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1"/>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1"/>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1"/>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1"/>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1"/>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Graphique 4">
            <a:extLst>
              <a:ext uri="{FF2B5EF4-FFF2-40B4-BE49-F238E27FC236}">
                <a16:creationId xmlns:a16="http://schemas.microsoft.com/office/drawing/2014/main" id="{817ED751-6F27-7380-C037-F5B5A94207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4063" y="2673451"/>
            <a:ext cx="1017211" cy="1017211"/>
          </a:xfrm>
          <a:prstGeom prst="rect">
            <a:avLst/>
          </a:prstGeom>
        </p:spPr>
      </p:pic>
      <p:pic>
        <p:nvPicPr>
          <p:cNvPr id="7" name="Graphique 6">
            <a:extLst>
              <a:ext uri="{FF2B5EF4-FFF2-40B4-BE49-F238E27FC236}">
                <a16:creationId xmlns:a16="http://schemas.microsoft.com/office/drawing/2014/main" id="{442949AB-94B8-F2A2-FC74-304809F2DE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12786" y="2673451"/>
            <a:ext cx="1016653" cy="1016653"/>
          </a:xfrm>
          <a:prstGeom prst="rect">
            <a:avLst/>
          </a:prstGeom>
        </p:spPr>
      </p:pic>
      <p:pic>
        <p:nvPicPr>
          <p:cNvPr id="9" name="Graphique 8">
            <a:extLst>
              <a:ext uri="{FF2B5EF4-FFF2-40B4-BE49-F238E27FC236}">
                <a16:creationId xmlns:a16="http://schemas.microsoft.com/office/drawing/2014/main" id="{90D1BD8A-6A4D-257C-A316-BCFD7D2707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0951" y="2673451"/>
            <a:ext cx="1016653" cy="1016653"/>
          </a:xfrm>
          <a:prstGeom prst="rect">
            <a:avLst/>
          </a:prstGeom>
        </p:spPr>
      </p:pic>
      <p:pic>
        <p:nvPicPr>
          <p:cNvPr id="10" name="Image 9">
            <a:extLst>
              <a:ext uri="{FF2B5EF4-FFF2-40B4-BE49-F238E27FC236}">
                <a16:creationId xmlns:a16="http://schemas.microsoft.com/office/drawing/2014/main" id="{31438B82-DA15-E843-DE5C-32291809917C}"/>
              </a:ext>
            </a:extLst>
          </p:cNvPr>
          <p:cNvPicPr>
            <a:picLocks noChangeAspect="1"/>
          </p:cNvPicPr>
          <p:nvPr/>
        </p:nvPicPr>
        <p:blipFill>
          <a:blip r:embed="rId9">
            <a:duotone>
              <a:schemeClr val="accent3">
                <a:shade val="45000"/>
                <a:satMod val="135000"/>
              </a:schemeClr>
              <a:prstClr val="white"/>
            </a:duotone>
          </a:blip>
          <a:stretch>
            <a:fillRect/>
          </a:stretch>
        </p:blipFill>
        <p:spPr>
          <a:xfrm>
            <a:off x="4749116" y="2673450"/>
            <a:ext cx="1016653" cy="1016653"/>
          </a:xfrm>
          <a:prstGeom prst="rect">
            <a:avLst/>
          </a:prstGeom>
        </p:spPr>
      </p:pic>
      <p:sp>
        <p:nvSpPr>
          <p:cNvPr id="2" name="Espace réservé du numéro de diapositive 1">
            <a:extLst>
              <a:ext uri="{FF2B5EF4-FFF2-40B4-BE49-F238E27FC236}">
                <a16:creationId xmlns:a16="http://schemas.microsoft.com/office/drawing/2014/main" id="{79FA7853-6E0E-BE52-86FC-0D8710C7E6B4}"/>
              </a:ext>
            </a:extLst>
          </p:cNvPr>
          <p:cNvSpPr>
            <a:spLocks noGrp="1"/>
          </p:cNvSpPr>
          <p:nvPr>
            <p:ph type="sldNum" sz="quarter" idx="10"/>
          </p:nvPr>
        </p:nvSpPr>
        <p:spPr/>
        <p:txBody>
          <a:bodyPr/>
          <a:lstStyle/>
          <a:p>
            <a:fld id="{534085DB-8E88-44CC-924E-65E97532B1DB}" type="slidenum">
              <a:rPr lang="fr-FR" smtClean="0"/>
              <a:t>39</a:t>
            </a:fld>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37"/>
          <p:cNvSpPr/>
          <p:nvPr/>
        </p:nvSpPr>
        <p:spPr>
          <a:xfrm rot="-335647">
            <a:off x="560763" y="1122046"/>
            <a:ext cx="14862" cy="1492383"/>
          </a:xfrm>
          <a:custGeom>
            <a:avLst/>
            <a:gdLst/>
            <a:ahLst/>
            <a:cxnLst/>
            <a:rect l="l" t="t" r="r" b="b"/>
            <a:pathLst>
              <a:path w="1735" h="19715" fill="none" extrusionOk="0">
                <a:moveTo>
                  <a:pt x="0" y="19714"/>
                </a:moveTo>
                <a:lnTo>
                  <a:pt x="1735"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txBox="1">
            <a:spLocks noGrp="1"/>
          </p:cNvSpPr>
          <p:nvPr>
            <p:ph type="title"/>
          </p:nvPr>
        </p:nvSpPr>
        <p:spPr>
          <a:xfrm>
            <a:off x="1842900" y="2401763"/>
            <a:ext cx="5458200" cy="4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L’entreprise</a:t>
            </a:r>
            <a:endParaRPr/>
          </a:p>
        </p:txBody>
      </p:sp>
      <p:sp>
        <p:nvSpPr>
          <p:cNvPr id="655" name="Google Shape;655;p37"/>
          <p:cNvSpPr txBox="1">
            <a:spLocks noGrp="1"/>
          </p:cNvSpPr>
          <p:nvPr>
            <p:ph type="subTitle" idx="1"/>
          </p:nvPr>
        </p:nvSpPr>
        <p:spPr>
          <a:xfrm>
            <a:off x="1842900" y="3112225"/>
            <a:ext cx="5458200" cy="285600"/>
          </a:xfrm>
          <a:prstGeom prst="rect">
            <a:avLst/>
          </a:prstGeom>
        </p:spPr>
        <p:txBody>
          <a:bodyPr spcFirstLastPara="1" wrap="square" lIns="91425" tIns="91425" rIns="91425" bIns="91425" anchor="ctr" anchorCtr="0">
            <a:noAutofit/>
          </a:bodyPr>
          <a:lstStyle/>
          <a:p>
            <a:pPr marL="0" indent="0"/>
            <a:r>
              <a:rPr lang="fr-FR" sz="1400"/>
              <a:t>Présentation de l’entreprise, Objectifs du projet et gains attendus</a:t>
            </a:r>
          </a:p>
        </p:txBody>
      </p:sp>
      <p:sp>
        <p:nvSpPr>
          <p:cNvPr id="656" name="Google Shape;656;p37"/>
          <p:cNvSpPr txBox="1">
            <a:spLocks noGrp="1"/>
          </p:cNvSpPr>
          <p:nvPr>
            <p:ph type="title" idx="2"/>
          </p:nvPr>
        </p:nvSpPr>
        <p:spPr>
          <a:xfrm>
            <a:off x="2996550" y="1595600"/>
            <a:ext cx="3150900" cy="56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01</a:t>
            </a:r>
            <a:endParaRPr/>
          </a:p>
        </p:txBody>
      </p:sp>
      <p:sp>
        <p:nvSpPr>
          <p:cNvPr id="657" name="Google Shape;657;p37"/>
          <p:cNvSpPr/>
          <p:nvPr/>
        </p:nvSpPr>
        <p:spPr>
          <a:xfrm rot="10098348" flipH="1">
            <a:off x="-1442199" y="166630"/>
            <a:ext cx="5902067" cy="882376"/>
          </a:xfrm>
          <a:custGeom>
            <a:avLst/>
            <a:gdLst/>
            <a:ahLst/>
            <a:cxnLst/>
            <a:rect l="l" t="t" r="r" b="b"/>
            <a:pathLst>
              <a:path w="236069" h="35293" fill="none" extrusionOk="0">
                <a:moveTo>
                  <a:pt x="0" y="7073"/>
                </a:moveTo>
                <a:lnTo>
                  <a:pt x="99238" y="32524"/>
                </a:lnTo>
                <a:cubicBezTo>
                  <a:pt x="109912" y="35293"/>
                  <a:pt x="121153" y="35026"/>
                  <a:pt x="131728" y="31824"/>
                </a:cubicBezTo>
                <a:lnTo>
                  <a:pt x="236069" y="1"/>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4777378" y="487225"/>
            <a:ext cx="3575100" cy="490375"/>
          </a:xfrm>
          <a:custGeom>
            <a:avLst/>
            <a:gdLst/>
            <a:ahLst/>
            <a:cxnLst/>
            <a:rect l="l" t="t" r="r" b="b"/>
            <a:pathLst>
              <a:path w="143004" h="19615" fill="none" extrusionOk="0">
                <a:moveTo>
                  <a:pt x="1" y="167"/>
                </a:moveTo>
                <a:lnTo>
                  <a:pt x="83260" y="19614"/>
                </a:lnTo>
                <a:lnTo>
                  <a:pt x="143003"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a:off x="8411653" y="448025"/>
            <a:ext cx="60075" cy="19200"/>
          </a:xfrm>
          <a:custGeom>
            <a:avLst/>
            <a:gdLst/>
            <a:ahLst/>
            <a:cxnLst/>
            <a:rect l="l" t="t" r="r" b="b"/>
            <a:pathLst>
              <a:path w="2403" h="768" fill="none" extrusionOk="0">
                <a:moveTo>
                  <a:pt x="0" y="768"/>
                </a:moveTo>
                <a:lnTo>
                  <a:pt x="2402"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635803" y="3006800"/>
            <a:ext cx="3490025" cy="1970600"/>
          </a:xfrm>
          <a:custGeom>
            <a:avLst/>
            <a:gdLst/>
            <a:ahLst/>
            <a:cxnLst/>
            <a:rect l="l" t="t" r="r" b="b"/>
            <a:pathLst>
              <a:path w="139601" h="78824" fill="none" extrusionOk="0">
                <a:moveTo>
                  <a:pt x="139600" y="43431"/>
                </a:moveTo>
                <a:lnTo>
                  <a:pt x="135130" y="58475"/>
                </a:lnTo>
                <a:cubicBezTo>
                  <a:pt x="133396" y="64379"/>
                  <a:pt x="128259" y="68683"/>
                  <a:pt x="122121" y="69316"/>
                </a:cubicBezTo>
                <a:lnTo>
                  <a:pt x="38828" y="78189"/>
                </a:lnTo>
                <a:cubicBezTo>
                  <a:pt x="32991" y="78823"/>
                  <a:pt x="27420" y="75354"/>
                  <a:pt x="25419" y="69850"/>
                </a:cubicBezTo>
                <a:lnTo>
                  <a:pt x="1"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 name="Google Shape;661;p37"/>
          <p:cNvGrpSpPr/>
          <p:nvPr/>
        </p:nvGrpSpPr>
        <p:grpSpPr>
          <a:xfrm flipH="1">
            <a:off x="6773453" y="4075375"/>
            <a:ext cx="1509425" cy="228525"/>
            <a:chOff x="5708425" y="4133400"/>
            <a:chExt cx="1509425" cy="228525"/>
          </a:xfrm>
        </p:grpSpPr>
        <p:sp>
          <p:nvSpPr>
            <p:cNvPr id="662" name="Google Shape;662;p37"/>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7"/>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7"/>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7"/>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37"/>
          <p:cNvGrpSpPr/>
          <p:nvPr/>
        </p:nvGrpSpPr>
        <p:grpSpPr>
          <a:xfrm rot="1387311">
            <a:off x="-47588" y="305759"/>
            <a:ext cx="1215912" cy="907353"/>
            <a:chOff x="5772650" y="400725"/>
            <a:chExt cx="1215875" cy="907325"/>
          </a:xfrm>
        </p:grpSpPr>
        <p:sp>
          <p:nvSpPr>
            <p:cNvPr id="675" name="Google Shape;675;p37"/>
            <p:cNvSpPr/>
            <p:nvPr/>
          </p:nvSpPr>
          <p:spPr>
            <a:xfrm>
              <a:off x="5773475" y="479925"/>
              <a:ext cx="1215050" cy="828125"/>
            </a:xfrm>
            <a:custGeom>
              <a:avLst/>
              <a:gdLst/>
              <a:ahLst/>
              <a:cxnLst/>
              <a:rect l="l" t="t" r="r" b="b"/>
              <a:pathLst>
                <a:path w="48602" h="33125" extrusionOk="0">
                  <a:moveTo>
                    <a:pt x="48135" y="1"/>
                  </a:moveTo>
                  <a:lnTo>
                    <a:pt x="0" y="701"/>
                  </a:lnTo>
                  <a:lnTo>
                    <a:pt x="467" y="33125"/>
                  </a:lnTo>
                  <a:lnTo>
                    <a:pt x="48602" y="32424"/>
                  </a:lnTo>
                  <a:lnTo>
                    <a:pt x="48135" y="1"/>
                  </a:lnTo>
                  <a:close/>
                </a:path>
              </a:pathLst>
            </a:custGeom>
            <a:solidFill>
              <a:srgbClr val="569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p:nvPr/>
          </p:nvSpPr>
          <p:spPr>
            <a:xfrm>
              <a:off x="5772650" y="400725"/>
              <a:ext cx="1205050" cy="97575"/>
            </a:xfrm>
            <a:custGeom>
              <a:avLst/>
              <a:gdLst/>
              <a:ahLst/>
              <a:cxnLst/>
              <a:rect l="l" t="t" r="r" b="b"/>
              <a:pathLst>
                <a:path w="48202" h="3903" extrusionOk="0">
                  <a:moveTo>
                    <a:pt x="48134" y="0"/>
                  </a:moveTo>
                  <a:lnTo>
                    <a:pt x="0" y="701"/>
                  </a:lnTo>
                  <a:lnTo>
                    <a:pt x="33" y="3903"/>
                  </a:lnTo>
                  <a:lnTo>
                    <a:pt x="48201" y="3202"/>
                  </a:lnTo>
                  <a:lnTo>
                    <a:pt x="48134" y="0"/>
                  </a:ln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7"/>
            <p:cNvSpPr/>
            <p:nvPr/>
          </p:nvSpPr>
          <p:spPr>
            <a:xfrm>
              <a:off x="5903575" y="515350"/>
              <a:ext cx="981550" cy="663450"/>
            </a:xfrm>
            <a:custGeom>
              <a:avLst/>
              <a:gdLst/>
              <a:ahLst/>
              <a:cxnLst/>
              <a:rect l="l" t="t" r="r" b="b"/>
              <a:pathLst>
                <a:path w="39262" h="26538" extrusionOk="0">
                  <a:moveTo>
                    <a:pt x="32863" y="1"/>
                  </a:moveTo>
                  <a:cubicBezTo>
                    <a:pt x="32728" y="1"/>
                    <a:pt x="32593" y="7"/>
                    <a:pt x="32457" y="18"/>
                  </a:cubicBezTo>
                  <a:lnTo>
                    <a:pt x="4070" y="2954"/>
                  </a:lnTo>
                  <a:cubicBezTo>
                    <a:pt x="1701" y="3221"/>
                    <a:pt x="0" y="5355"/>
                    <a:pt x="234" y="7724"/>
                  </a:cubicBezTo>
                  <a:lnTo>
                    <a:pt x="1735" y="22234"/>
                  </a:lnTo>
                  <a:cubicBezTo>
                    <a:pt x="1985" y="24457"/>
                    <a:pt x="3851" y="26092"/>
                    <a:pt x="6065" y="26092"/>
                  </a:cubicBezTo>
                  <a:cubicBezTo>
                    <a:pt x="6210" y="26092"/>
                    <a:pt x="6357" y="26085"/>
                    <a:pt x="6505" y="26070"/>
                  </a:cubicBezTo>
                  <a:lnTo>
                    <a:pt x="28287" y="23769"/>
                  </a:lnTo>
                  <a:lnTo>
                    <a:pt x="32890" y="26070"/>
                  </a:lnTo>
                  <a:cubicBezTo>
                    <a:pt x="33524" y="26371"/>
                    <a:pt x="34191" y="26537"/>
                    <a:pt x="34825" y="26537"/>
                  </a:cubicBezTo>
                  <a:cubicBezTo>
                    <a:pt x="35726" y="26537"/>
                    <a:pt x="36560" y="26270"/>
                    <a:pt x="37293" y="25770"/>
                  </a:cubicBezTo>
                  <a:cubicBezTo>
                    <a:pt x="38561" y="24903"/>
                    <a:pt x="39262" y="23402"/>
                    <a:pt x="39095" y="21801"/>
                  </a:cubicBezTo>
                  <a:lnTo>
                    <a:pt x="37227" y="3888"/>
                  </a:lnTo>
                  <a:cubicBezTo>
                    <a:pt x="37093" y="2754"/>
                    <a:pt x="36560" y="1720"/>
                    <a:pt x="35626" y="952"/>
                  </a:cubicBezTo>
                  <a:cubicBezTo>
                    <a:pt x="34859" y="333"/>
                    <a:pt x="33885" y="1"/>
                    <a:pt x="328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7"/>
            <p:cNvSpPr/>
            <p:nvPr/>
          </p:nvSpPr>
          <p:spPr>
            <a:xfrm>
              <a:off x="5892725" y="504750"/>
              <a:ext cx="982400" cy="663200"/>
            </a:xfrm>
            <a:custGeom>
              <a:avLst/>
              <a:gdLst/>
              <a:ahLst/>
              <a:cxnLst/>
              <a:rect l="l" t="t" r="r" b="b"/>
              <a:pathLst>
                <a:path w="39296" h="26528" extrusionOk="0">
                  <a:moveTo>
                    <a:pt x="32782" y="0"/>
                  </a:moveTo>
                  <a:cubicBezTo>
                    <a:pt x="32685" y="0"/>
                    <a:pt x="32588" y="3"/>
                    <a:pt x="32490" y="9"/>
                  </a:cubicBezTo>
                  <a:lnTo>
                    <a:pt x="4103" y="2977"/>
                  </a:lnTo>
                  <a:cubicBezTo>
                    <a:pt x="1702" y="3211"/>
                    <a:pt x="1" y="5346"/>
                    <a:pt x="267" y="7714"/>
                  </a:cubicBezTo>
                  <a:lnTo>
                    <a:pt x="1768" y="22225"/>
                  </a:lnTo>
                  <a:cubicBezTo>
                    <a:pt x="1988" y="24478"/>
                    <a:pt x="3881" y="26115"/>
                    <a:pt x="6071" y="26115"/>
                  </a:cubicBezTo>
                  <a:cubicBezTo>
                    <a:pt x="6215" y="26115"/>
                    <a:pt x="6359" y="26108"/>
                    <a:pt x="6505" y="26094"/>
                  </a:cubicBezTo>
                  <a:lnTo>
                    <a:pt x="28321" y="23792"/>
                  </a:lnTo>
                  <a:lnTo>
                    <a:pt x="32891" y="26094"/>
                  </a:lnTo>
                  <a:cubicBezTo>
                    <a:pt x="33524" y="26361"/>
                    <a:pt x="34192" y="26528"/>
                    <a:pt x="34859" y="26528"/>
                  </a:cubicBezTo>
                  <a:cubicBezTo>
                    <a:pt x="35726" y="26528"/>
                    <a:pt x="36560" y="26294"/>
                    <a:pt x="37327" y="25794"/>
                  </a:cubicBezTo>
                  <a:cubicBezTo>
                    <a:pt x="38561" y="24927"/>
                    <a:pt x="39295" y="23425"/>
                    <a:pt x="39128" y="21824"/>
                  </a:cubicBezTo>
                  <a:lnTo>
                    <a:pt x="37227" y="3878"/>
                  </a:lnTo>
                  <a:cubicBezTo>
                    <a:pt x="37127" y="2777"/>
                    <a:pt x="36560" y="1710"/>
                    <a:pt x="35659" y="976"/>
                  </a:cubicBezTo>
                  <a:cubicBezTo>
                    <a:pt x="34865" y="334"/>
                    <a:pt x="33846" y="0"/>
                    <a:pt x="32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7"/>
            <p:cNvSpPr/>
            <p:nvPr/>
          </p:nvSpPr>
          <p:spPr>
            <a:xfrm>
              <a:off x="5958600" y="568225"/>
              <a:ext cx="853275" cy="538700"/>
            </a:xfrm>
            <a:custGeom>
              <a:avLst/>
              <a:gdLst/>
              <a:ahLst/>
              <a:cxnLst/>
              <a:rect l="l" t="t" r="r" b="b"/>
              <a:pathLst>
                <a:path w="34131" h="21548" extrusionOk="0">
                  <a:moveTo>
                    <a:pt x="30258" y="0"/>
                  </a:moveTo>
                  <a:cubicBezTo>
                    <a:pt x="30213" y="0"/>
                    <a:pt x="30168" y="2"/>
                    <a:pt x="30122" y="5"/>
                  </a:cubicBezTo>
                  <a:lnTo>
                    <a:pt x="1735" y="2974"/>
                  </a:lnTo>
                  <a:cubicBezTo>
                    <a:pt x="735" y="3074"/>
                    <a:pt x="1" y="3941"/>
                    <a:pt x="134" y="4942"/>
                  </a:cubicBezTo>
                  <a:lnTo>
                    <a:pt x="1635" y="19452"/>
                  </a:lnTo>
                  <a:cubicBezTo>
                    <a:pt x="1699" y="20409"/>
                    <a:pt x="2555" y="21091"/>
                    <a:pt x="3505" y="21091"/>
                  </a:cubicBezTo>
                  <a:cubicBezTo>
                    <a:pt x="3549" y="21091"/>
                    <a:pt x="3593" y="21090"/>
                    <a:pt x="3637" y="21087"/>
                  </a:cubicBezTo>
                  <a:lnTo>
                    <a:pt x="25652" y="18785"/>
                  </a:lnTo>
                  <a:cubicBezTo>
                    <a:pt x="25710" y="18779"/>
                    <a:pt x="25768" y="18776"/>
                    <a:pt x="25827" y="18776"/>
                  </a:cubicBezTo>
                  <a:cubicBezTo>
                    <a:pt x="26110" y="18776"/>
                    <a:pt x="26404" y="18841"/>
                    <a:pt x="26653" y="18952"/>
                  </a:cubicBezTo>
                  <a:lnTo>
                    <a:pt x="31390" y="21353"/>
                  </a:lnTo>
                  <a:cubicBezTo>
                    <a:pt x="31664" y="21487"/>
                    <a:pt x="31945" y="21548"/>
                    <a:pt x="32218" y="21548"/>
                  </a:cubicBezTo>
                  <a:cubicBezTo>
                    <a:pt x="33238" y="21548"/>
                    <a:pt x="34130" y="20691"/>
                    <a:pt x="34025" y="19586"/>
                  </a:cubicBezTo>
                  <a:lnTo>
                    <a:pt x="33858" y="17951"/>
                  </a:lnTo>
                  <a:lnTo>
                    <a:pt x="33525" y="14749"/>
                  </a:lnTo>
                  <a:lnTo>
                    <a:pt x="32157" y="1639"/>
                  </a:lnTo>
                  <a:cubicBezTo>
                    <a:pt x="32061" y="683"/>
                    <a:pt x="31234" y="0"/>
                    <a:pt x="30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7"/>
            <p:cNvSpPr/>
            <p:nvPr/>
          </p:nvSpPr>
          <p:spPr>
            <a:xfrm>
              <a:off x="6082025" y="700100"/>
              <a:ext cx="561250" cy="104250"/>
            </a:xfrm>
            <a:custGeom>
              <a:avLst/>
              <a:gdLst/>
              <a:ahLst/>
              <a:cxnLst/>
              <a:rect l="l" t="t" r="r" b="b"/>
              <a:pathLst>
                <a:path w="22450" h="4170" extrusionOk="0">
                  <a:moveTo>
                    <a:pt x="22250" y="0"/>
                  </a:moveTo>
                  <a:lnTo>
                    <a:pt x="1" y="2435"/>
                  </a:lnTo>
                  <a:lnTo>
                    <a:pt x="167" y="4170"/>
                  </a:lnTo>
                  <a:lnTo>
                    <a:pt x="22450" y="1735"/>
                  </a:lnTo>
                  <a:lnTo>
                    <a:pt x="22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6237975" y="782650"/>
              <a:ext cx="413650" cy="89250"/>
            </a:xfrm>
            <a:custGeom>
              <a:avLst/>
              <a:gdLst/>
              <a:ahLst/>
              <a:cxnLst/>
              <a:rect l="l" t="t" r="r" b="b"/>
              <a:pathLst>
                <a:path w="16546" h="3570" extrusionOk="0">
                  <a:moveTo>
                    <a:pt x="16345" y="1"/>
                  </a:moveTo>
                  <a:lnTo>
                    <a:pt x="0" y="1802"/>
                  </a:lnTo>
                  <a:lnTo>
                    <a:pt x="167" y="3570"/>
                  </a:lnTo>
                  <a:lnTo>
                    <a:pt x="16546" y="1735"/>
                  </a:lnTo>
                  <a:lnTo>
                    <a:pt x="163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p:nvPr/>
          </p:nvSpPr>
          <p:spPr>
            <a:xfrm>
              <a:off x="6159575" y="866050"/>
              <a:ext cx="501225" cy="97600"/>
            </a:xfrm>
            <a:custGeom>
              <a:avLst/>
              <a:gdLst/>
              <a:ahLst/>
              <a:cxnLst/>
              <a:rect l="l" t="t" r="r" b="b"/>
              <a:pathLst>
                <a:path w="20049" h="3904" extrusionOk="0">
                  <a:moveTo>
                    <a:pt x="19848" y="0"/>
                  </a:moveTo>
                  <a:lnTo>
                    <a:pt x="1" y="2169"/>
                  </a:lnTo>
                  <a:lnTo>
                    <a:pt x="201" y="3903"/>
                  </a:lnTo>
                  <a:lnTo>
                    <a:pt x="20048" y="1735"/>
                  </a:lnTo>
                  <a:lnTo>
                    <a:pt x="19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37"/>
          <p:cNvGrpSpPr/>
          <p:nvPr/>
        </p:nvGrpSpPr>
        <p:grpSpPr>
          <a:xfrm>
            <a:off x="4096100" y="135850"/>
            <a:ext cx="1425200" cy="1217575"/>
            <a:chOff x="4096100" y="135850"/>
            <a:chExt cx="1425200" cy="1217575"/>
          </a:xfrm>
        </p:grpSpPr>
        <p:sp>
          <p:nvSpPr>
            <p:cNvPr id="684" name="Google Shape;684;p37"/>
            <p:cNvSpPr/>
            <p:nvPr/>
          </p:nvSpPr>
          <p:spPr>
            <a:xfrm>
              <a:off x="4096100" y="213400"/>
              <a:ext cx="1400175" cy="1140025"/>
            </a:xfrm>
            <a:custGeom>
              <a:avLst/>
              <a:gdLst/>
              <a:ahLst/>
              <a:cxnLst/>
              <a:rect l="l" t="t" r="r" b="b"/>
              <a:pathLst>
                <a:path w="56007" h="45601" extrusionOk="0">
                  <a:moveTo>
                    <a:pt x="9707" y="1"/>
                  </a:moveTo>
                  <a:lnTo>
                    <a:pt x="0" y="31156"/>
                  </a:lnTo>
                  <a:lnTo>
                    <a:pt x="46300" y="45600"/>
                  </a:lnTo>
                  <a:lnTo>
                    <a:pt x="56007" y="14411"/>
                  </a:lnTo>
                  <a:lnTo>
                    <a:pt x="97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4652325" y="789650"/>
              <a:ext cx="79250" cy="60900"/>
            </a:xfrm>
            <a:custGeom>
              <a:avLst/>
              <a:gdLst/>
              <a:ahLst/>
              <a:cxnLst/>
              <a:rect l="l" t="t" r="r" b="b"/>
              <a:pathLst>
                <a:path w="3170" h="2436" fill="none" extrusionOk="0">
                  <a:moveTo>
                    <a:pt x="3169" y="501"/>
                  </a:moveTo>
                  <a:lnTo>
                    <a:pt x="734" y="1"/>
                  </a:lnTo>
                  <a:lnTo>
                    <a:pt x="0" y="2436"/>
                  </a:lnTo>
                </a:path>
              </a:pathLst>
            </a:custGeom>
            <a:noFill/>
            <a:ln w="31700" cap="rnd" cmpd="sng">
              <a:solidFill>
                <a:srgbClr val="98AEF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4339600" y="135850"/>
              <a:ext cx="1181700" cy="437850"/>
            </a:xfrm>
            <a:custGeom>
              <a:avLst/>
              <a:gdLst/>
              <a:ahLst/>
              <a:cxnLst/>
              <a:rect l="l" t="t" r="r" b="b"/>
              <a:pathLst>
                <a:path w="47268" h="17514" extrusionOk="0">
                  <a:moveTo>
                    <a:pt x="968" y="1"/>
                  </a:moveTo>
                  <a:lnTo>
                    <a:pt x="0" y="3069"/>
                  </a:lnTo>
                  <a:lnTo>
                    <a:pt x="46300" y="17513"/>
                  </a:lnTo>
                  <a:lnTo>
                    <a:pt x="47267" y="14444"/>
                  </a:lnTo>
                  <a:lnTo>
                    <a:pt x="968" y="1"/>
                  </a:ln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4373775" y="392900"/>
              <a:ext cx="818950" cy="734525"/>
            </a:xfrm>
            <a:custGeom>
              <a:avLst/>
              <a:gdLst/>
              <a:ahLst/>
              <a:cxnLst/>
              <a:rect l="l" t="t" r="r" b="b"/>
              <a:pathLst>
                <a:path w="32758" h="29381" extrusionOk="0">
                  <a:moveTo>
                    <a:pt x="9864" y="1"/>
                  </a:moveTo>
                  <a:cubicBezTo>
                    <a:pt x="9581" y="1"/>
                    <a:pt x="9292" y="52"/>
                    <a:pt x="9007" y="159"/>
                  </a:cubicBezTo>
                  <a:cubicBezTo>
                    <a:pt x="3637" y="2228"/>
                    <a:pt x="1" y="7498"/>
                    <a:pt x="1" y="13235"/>
                  </a:cubicBezTo>
                  <a:cubicBezTo>
                    <a:pt x="1" y="13702"/>
                    <a:pt x="68" y="14136"/>
                    <a:pt x="101" y="14570"/>
                  </a:cubicBezTo>
                  <a:cubicBezTo>
                    <a:pt x="134" y="15203"/>
                    <a:pt x="468" y="15737"/>
                    <a:pt x="935" y="16137"/>
                  </a:cubicBezTo>
                  <a:cubicBezTo>
                    <a:pt x="1335" y="16471"/>
                    <a:pt x="1836" y="16671"/>
                    <a:pt x="2403" y="16671"/>
                  </a:cubicBezTo>
                  <a:lnTo>
                    <a:pt x="2603" y="16671"/>
                  </a:lnTo>
                  <a:lnTo>
                    <a:pt x="2903" y="16638"/>
                  </a:lnTo>
                  <a:cubicBezTo>
                    <a:pt x="3003" y="17872"/>
                    <a:pt x="3270" y="19106"/>
                    <a:pt x="3737" y="20274"/>
                  </a:cubicBezTo>
                  <a:cubicBezTo>
                    <a:pt x="5005" y="23776"/>
                    <a:pt x="7640" y="26545"/>
                    <a:pt x="11076" y="28113"/>
                  </a:cubicBezTo>
                  <a:cubicBezTo>
                    <a:pt x="12944" y="28980"/>
                    <a:pt x="14945" y="29380"/>
                    <a:pt x="16946" y="29380"/>
                  </a:cubicBezTo>
                  <a:cubicBezTo>
                    <a:pt x="18581" y="29380"/>
                    <a:pt x="20249" y="29080"/>
                    <a:pt x="21783" y="28513"/>
                  </a:cubicBezTo>
                  <a:cubicBezTo>
                    <a:pt x="29055" y="25945"/>
                    <a:pt x="32758" y="17805"/>
                    <a:pt x="30056" y="10533"/>
                  </a:cubicBezTo>
                  <a:cubicBezTo>
                    <a:pt x="27952" y="4878"/>
                    <a:pt x="22570" y="1380"/>
                    <a:pt x="16872" y="1380"/>
                  </a:cubicBezTo>
                  <a:cubicBezTo>
                    <a:pt x="15344" y="1380"/>
                    <a:pt x="13793" y="1632"/>
                    <a:pt x="12276" y="2161"/>
                  </a:cubicBezTo>
                  <a:lnTo>
                    <a:pt x="12010" y="1494"/>
                  </a:lnTo>
                  <a:cubicBezTo>
                    <a:pt x="11676" y="569"/>
                    <a:pt x="10809" y="1"/>
                    <a:pt x="9864" y="1"/>
                  </a:cubicBezTo>
                  <a:close/>
                </a:path>
              </a:pathLst>
            </a:custGeom>
            <a:solidFill>
              <a:schemeClr val="dk1"/>
            </a:solidFill>
            <a:ln>
              <a:noFill/>
            </a:ln>
            <a:effectLst>
              <a:outerShdw dist="28575" dir="180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4502200" y="485975"/>
              <a:ext cx="624650" cy="587025"/>
            </a:xfrm>
            <a:custGeom>
              <a:avLst/>
              <a:gdLst/>
              <a:ahLst/>
              <a:cxnLst/>
              <a:rect l="l" t="t" r="r" b="b"/>
              <a:pathLst>
                <a:path w="24986" h="23481" extrusionOk="0">
                  <a:moveTo>
                    <a:pt x="11702" y="0"/>
                  </a:moveTo>
                  <a:cubicBezTo>
                    <a:pt x="10348" y="0"/>
                    <a:pt x="8975" y="238"/>
                    <a:pt x="7640" y="739"/>
                  </a:cubicBezTo>
                  <a:lnTo>
                    <a:pt x="11743" y="11747"/>
                  </a:lnTo>
                  <a:lnTo>
                    <a:pt x="1" y="12781"/>
                  </a:lnTo>
                  <a:cubicBezTo>
                    <a:pt x="134" y="13816"/>
                    <a:pt x="335" y="14816"/>
                    <a:pt x="735" y="15817"/>
                  </a:cubicBezTo>
                  <a:cubicBezTo>
                    <a:pt x="2478" y="20552"/>
                    <a:pt x="7000" y="23481"/>
                    <a:pt x="11771" y="23481"/>
                  </a:cubicBezTo>
                  <a:cubicBezTo>
                    <a:pt x="13117" y="23481"/>
                    <a:pt x="14483" y="23247"/>
                    <a:pt x="15812" y="22755"/>
                  </a:cubicBezTo>
                  <a:cubicBezTo>
                    <a:pt x="21850" y="20487"/>
                    <a:pt x="24985" y="13715"/>
                    <a:pt x="22751" y="7644"/>
                  </a:cubicBezTo>
                  <a:cubicBezTo>
                    <a:pt x="20984" y="2942"/>
                    <a:pt x="16466" y="0"/>
                    <a:pt x="117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7"/>
            <p:cNvSpPr/>
            <p:nvPr/>
          </p:nvSpPr>
          <p:spPr>
            <a:xfrm>
              <a:off x="4432150" y="451075"/>
              <a:ext cx="293575" cy="302750"/>
            </a:xfrm>
            <a:custGeom>
              <a:avLst/>
              <a:gdLst/>
              <a:ahLst/>
              <a:cxnLst/>
              <a:rect l="l" t="t" r="r" b="b"/>
              <a:pathLst>
                <a:path w="11743" h="12110" extrusionOk="0">
                  <a:moveTo>
                    <a:pt x="7506" y="1"/>
                  </a:moveTo>
                  <a:cubicBezTo>
                    <a:pt x="3003" y="1769"/>
                    <a:pt x="1" y="6138"/>
                    <a:pt x="1" y="10975"/>
                  </a:cubicBezTo>
                  <a:cubicBezTo>
                    <a:pt x="1" y="11342"/>
                    <a:pt x="1" y="11709"/>
                    <a:pt x="68" y="12109"/>
                  </a:cubicBezTo>
                  <a:lnTo>
                    <a:pt x="11743" y="10975"/>
                  </a:lnTo>
                  <a:lnTo>
                    <a:pt x="75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37"/>
          <p:cNvSpPr/>
          <p:nvPr/>
        </p:nvSpPr>
        <p:spPr>
          <a:xfrm rot="-3455262">
            <a:off x="4120002" y="3982499"/>
            <a:ext cx="60074" cy="19200"/>
          </a:xfrm>
          <a:custGeom>
            <a:avLst/>
            <a:gdLst/>
            <a:ahLst/>
            <a:cxnLst/>
            <a:rect l="l" t="t" r="r" b="b"/>
            <a:pathLst>
              <a:path w="2403" h="768" fill="none" extrusionOk="0">
                <a:moveTo>
                  <a:pt x="0" y="768"/>
                </a:moveTo>
                <a:lnTo>
                  <a:pt x="2402"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 name="Google Shape;691;p37"/>
          <p:cNvGrpSpPr/>
          <p:nvPr/>
        </p:nvGrpSpPr>
        <p:grpSpPr>
          <a:xfrm>
            <a:off x="164525" y="2401763"/>
            <a:ext cx="1270925" cy="1121025"/>
            <a:chOff x="3043200" y="166788"/>
            <a:chExt cx="1270925" cy="1121025"/>
          </a:xfrm>
        </p:grpSpPr>
        <p:grpSp>
          <p:nvGrpSpPr>
            <p:cNvPr id="692" name="Google Shape;692;p37"/>
            <p:cNvGrpSpPr/>
            <p:nvPr/>
          </p:nvGrpSpPr>
          <p:grpSpPr>
            <a:xfrm>
              <a:off x="3043200" y="166788"/>
              <a:ext cx="1270925" cy="999075"/>
              <a:chOff x="3043200" y="166788"/>
              <a:chExt cx="1270925" cy="999075"/>
            </a:xfrm>
          </p:grpSpPr>
          <p:sp>
            <p:nvSpPr>
              <p:cNvPr id="693" name="Google Shape;693;p37"/>
              <p:cNvSpPr/>
              <p:nvPr/>
            </p:nvSpPr>
            <p:spPr>
              <a:xfrm>
                <a:off x="3050700" y="246838"/>
                <a:ext cx="1263425" cy="919025"/>
              </a:xfrm>
              <a:custGeom>
                <a:avLst/>
                <a:gdLst/>
                <a:ahLst/>
                <a:cxnLst/>
                <a:rect l="l" t="t" r="r" b="b"/>
                <a:pathLst>
                  <a:path w="50537" h="36761" extrusionOk="0">
                    <a:moveTo>
                      <a:pt x="48302" y="1"/>
                    </a:moveTo>
                    <a:lnTo>
                      <a:pt x="1" y="4204"/>
                    </a:lnTo>
                    <a:lnTo>
                      <a:pt x="2836" y="36760"/>
                    </a:lnTo>
                    <a:lnTo>
                      <a:pt x="44532" y="33091"/>
                    </a:lnTo>
                    <a:lnTo>
                      <a:pt x="50537" y="25686"/>
                    </a:lnTo>
                    <a:lnTo>
                      <a:pt x="483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3043200" y="166788"/>
                <a:ext cx="1215050" cy="185975"/>
              </a:xfrm>
              <a:custGeom>
                <a:avLst/>
                <a:gdLst/>
                <a:ahLst/>
                <a:cxnLst/>
                <a:rect l="l" t="t" r="r" b="b"/>
                <a:pathLst>
                  <a:path w="48602" h="7439" extrusionOk="0">
                    <a:moveTo>
                      <a:pt x="48302" y="0"/>
                    </a:moveTo>
                    <a:lnTo>
                      <a:pt x="0" y="4237"/>
                    </a:lnTo>
                    <a:lnTo>
                      <a:pt x="301" y="7439"/>
                    </a:lnTo>
                    <a:lnTo>
                      <a:pt x="48602" y="3203"/>
                    </a:lnTo>
                    <a:lnTo>
                      <a:pt x="48302" y="0"/>
                    </a:lnTo>
                    <a:close/>
                  </a:path>
                </a:pathLst>
              </a:custGeom>
              <a:solidFill>
                <a:srgbClr val="D9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4164000" y="888963"/>
                <a:ext cx="150125" cy="185150"/>
              </a:xfrm>
              <a:custGeom>
                <a:avLst/>
                <a:gdLst/>
                <a:ahLst/>
                <a:cxnLst/>
                <a:rect l="l" t="t" r="r" b="b"/>
                <a:pathLst>
                  <a:path w="6005" h="7406" extrusionOk="0">
                    <a:moveTo>
                      <a:pt x="0" y="1"/>
                    </a:moveTo>
                    <a:lnTo>
                      <a:pt x="0" y="7406"/>
                    </a:lnTo>
                    <a:lnTo>
                      <a:pt x="6005" y="1"/>
                    </a:lnTo>
                    <a:close/>
                  </a:path>
                </a:pathLst>
              </a:custGeom>
              <a:solidFill>
                <a:srgbClr val="35A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 name="Google Shape;696;p37"/>
            <p:cNvSpPr/>
            <p:nvPr/>
          </p:nvSpPr>
          <p:spPr>
            <a:xfrm>
              <a:off x="3346750" y="331313"/>
              <a:ext cx="707200" cy="956500"/>
            </a:xfrm>
            <a:custGeom>
              <a:avLst/>
              <a:gdLst/>
              <a:ahLst/>
              <a:cxnLst/>
              <a:rect l="l" t="t" r="r" b="b"/>
              <a:pathLst>
                <a:path w="28288" h="38260" extrusionOk="0">
                  <a:moveTo>
                    <a:pt x="13712" y="1"/>
                  </a:moveTo>
                  <a:cubicBezTo>
                    <a:pt x="7248" y="1"/>
                    <a:pt x="1503" y="4628"/>
                    <a:pt x="367" y="11265"/>
                  </a:cubicBezTo>
                  <a:cubicBezTo>
                    <a:pt x="0" y="13500"/>
                    <a:pt x="167" y="15802"/>
                    <a:pt x="934" y="17937"/>
                  </a:cubicBezTo>
                  <a:lnTo>
                    <a:pt x="934" y="17970"/>
                  </a:lnTo>
                  <a:lnTo>
                    <a:pt x="1868" y="20639"/>
                  </a:lnTo>
                  <a:cubicBezTo>
                    <a:pt x="2969" y="23541"/>
                    <a:pt x="3269" y="26710"/>
                    <a:pt x="2702" y="29812"/>
                  </a:cubicBezTo>
                  <a:cubicBezTo>
                    <a:pt x="2602" y="30446"/>
                    <a:pt x="2769" y="31046"/>
                    <a:pt x="3103" y="31613"/>
                  </a:cubicBezTo>
                  <a:lnTo>
                    <a:pt x="2969" y="32280"/>
                  </a:lnTo>
                  <a:cubicBezTo>
                    <a:pt x="2602" y="34549"/>
                    <a:pt x="4103" y="36717"/>
                    <a:pt x="6372" y="37117"/>
                  </a:cubicBezTo>
                  <a:lnTo>
                    <a:pt x="12609" y="38185"/>
                  </a:lnTo>
                  <a:cubicBezTo>
                    <a:pt x="12826" y="38235"/>
                    <a:pt x="13051" y="38260"/>
                    <a:pt x="13277" y="38260"/>
                  </a:cubicBezTo>
                  <a:cubicBezTo>
                    <a:pt x="13502" y="38260"/>
                    <a:pt x="13727" y="38235"/>
                    <a:pt x="13944" y="38185"/>
                  </a:cubicBezTo>
                  <a:cubicBezTo>
                    <a:pt x="15678" y="37951"/>
                    <a:pt x="17146" y="36550"/>
                    <a:pt x="17446" y="34716"/>
                  </a:cubicBezTo>
                  <a:lnTo>
                    <a:pt x="17513" y="34148"/>
                  </a:lnTo>
                  <a:cubicBezTo>
                    <a:pt x="18047" y="33748"/>
                    <a:pt x="18414" y="33181"/>
                    <a:pt x="18547" y="32514"/>
                  </a:cubicBezTo>
                  <a:cubicBezTo>
                    <a:pt x="19114" y="29412"/>
                    <a:pt x="20448" y="26543"/>
                    <a:pt x="22383" y="24141"/>
                  </a:cubicBezTo>
                  <a:lnTo>
                    <a:pt x="24184" y="21973"/>
                  </a:lnTo>
                  <a:cubicBezTo>
                    <a:pt x="24184" y="21973"/>
                    <a:pt x="24184" y="21940"/>
                    <a:pt x="24218" y="21940"/>
                  </a:cubicBezTo>
                  <a:cubicBezTo>
                    <a:pt x="25652" y="20172"/>
                    <a:pt x="26553" y="18037"/>
                    <a:pt x="26986" y="15802"/>
                  </a:cubicBezTo>
                  <a:cubicBezTo>
                    <a:pt x="28287" y="8463"/>
                    <a:pt x="23350" y="1458"/>
                    <a:pt x="15978" y="191"/>
                  </a:cubicBezTo>
                  <a:cubicBezTo>
                    <a:pt x="15217" y="63"/>
                    <a:pt x="14460" y="1"/>
                    <a:pt x="13712" y="1"/>
                  </a:cubicBezTo>
                  <a:close/>
                </a:path>
              </a:pathLst>
            </a:custGeom>
            <a:solidFill>
              <a:schemeClr val="dk1"/>
            </a:solidFill>
            <a:ln>
              <a:noFill/>
            </a:ln>
            <a:effectLst>
              <a:outerShdw dist="19050" dir="21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3479350" y="1029213"/>
              <a:ext cx="261025" cy="194650"/>
            </a:xfrm>
            <a:custGeom>
              <a:avLst/>
              <a:gdLst/>
              <a:ahLst/>
              <a:cxnLst/>
              <a:rect l="l" t="t" r="r" b="b"/>
              <a:pathLst>
                <a:path w="10441" h="7786" extrusionOk="0">
                  <a:moveTo>
                    <a:pt x="2400" y="0"/>
                  </a:moveTo>
                  <a:cubicBezTo>
                    <a:pt x="1609" y="0"/>
                    <a:pt x="882" y="567"/>
                    <a:pt x="734" y="1396"/>
                  </a:cubicBezTo>
                  <a:lnTo>
                    <a:pt x="167" y="4731"/>
                  </a:lnTo>
                  <a:cubicBezTo>
                    <a:pt x="0" y="5632"/>
                    <a:pt x="634" y="6533"/>
                    <a:pt x="1535" y="6699"/>
                  </a:cubicBezTo>
                  <a:lnTo>
                    <a:pt x="7739" y="7767"/>
                  </a:lnTo>
                  <a:cubicBezTo>
                    <a:pt x="7826" y="7779"/>
                    <a:pt x="7913" y="7785"/>
                    <a:pt x="7999" y="7785"/>
                  </a:cubicBezTo>
                  <a:cubicBezTo>
                    <a:pt x="8829" y="7785"/>
                    <a:pt x="9556" y="7216"/>
                    <a:pt x="9707" y="6399"/>
                  </a:cubicBezTo>
                  <a:lnTo>
                    <a:pt x="10274" y="3064"/>
                  </a:lnTo>
                  <a:cubicBezTo>
                    <a:pt x="10441" y="2130"/>
                    <a:pt x="9841" y="1262"/>
                    <a:pt x="8907" y="1095"/>
                  </a:cubicBezTo>
                  <a:lnTo>
                    <a:pt x="2702" y="28"/>
                  </a:lnTo>
                  <a:cubicBezTo>
                    <a:pt x="2601" y="9"/>
                    <a:pt x="2500" y="0"/>
                    <a:pt x="2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3409300" y="393738"/>
              <a:ext cx="576250" cy="737925"/>
            </a:xfrm>
            <a:custGeom>
              <a:avLst/>
              <a:gdLst/>
              <a:ahLst/>
              <a:cxnLst/>
              <a:rect l="l" t="t" r="r" b="b"/>
              <a:pathLst>
                <a:path w="23050" h="29517" extrusionOk="0">
                  <a:moveTo>
                    <a:pt x="11177" y="1"/>
                  </a:moveTo>
                  <a:cubicBezTo>
                    <a:pt x="5948" y="1"/>
                    <a:pt x="1259" y="3794"/>
                    <a:pt x="334" y="9135"/>
                  </a:cubicBezTo>
                  <a:cubicBezTo>
                    <a:pt x="0" y="11003"/>
                    <a:pt x="200" y="12871"/>
                    <a:pt x="767" y="14539"/>
                  </a:cubicBezTo>
                  <a:lnTo>
                    <a:pt x="1701" y="17208"/>
                  </a:lnTo>
                  <a:cubicBezTo>
                    <a:pt x="2936" y="20544"/>
                    <a:pt x="3269" y="24179"/>
                    <a:pt x="2669" y="27682"/>
                  </a:cubicBezTo>
                  <a:lnTo>
                    <a:pt x="8139" y="28616"/>
                  </a:lnTo>
                  <a:lnTo>
                    <a:pt x="13610" y="29517"/>
                  </a:lnTo>
                  <a:cubicBezTo>
                    <a:pt x="14177" y="26014"/>
                    <a:pt x="15711" y="22712"/>
                    <a:pt x="17980" y="19976"/>
                  </a:cubicBezTo>
                  <a:lnTo>
                    <a:pt x="19781" y="17808"/>
                  </a:lnTo>
                  <a:cubicBezTo>
                    <a:pt x="20915" y="16474"/>
                    <a:pt x="21716" y="14773"/>
                    <a:pt x="22016" y="12871"/>
                  </a:cubicBezTo>
                  <a:cubicBezTo>
                    <a:pt x="23050" y="6867"/>
                    <a:pt x="19014" y="1196"/>
                    <a:pt x="13043" y="162"/>
                  </a:cubicBezTo>
                  <a:cubicBezTo>
                    <a:pt x="12417" y="53"/>
                    <a:pt x="11793" y="1"/>
                    <a:pt x="111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a:off x="3445975" y="457938"/>
              <a:ext cx="484550" cy="450125"/>
            </a:xfrm>
            <a:custGeom>
              <a:avLst/>
              <a:gdLst/>
              <a:ahLst/>
              <a:cxnLst/>
              <a:rect l="l" t="t" r="r" b="b"/>
              <a:pathLst>
                <a:path w="19382" h="18005" extrusionOk="0">
                  <a:moveTo>
                    <a:pt x="9689" y="1"/>
                  </a:moveTo>
                  <a:cubicBezTo>
                    <a:pt x="5381" y="1"/>
                    <a:pt x="1582" y="3105"/>
                    <a:pt x="835" y="7468"/>
                  </a:cubicBezTo>
                  <a:cubicBezTo>
                    <a:pt x="1" y="12405"/>
                    <a:pt x="3303" y="17042"/>
                    <a:pt x="8173" y="17875"/>
                  </a:cubicBezTo>
                  <a:cubicBezTo>
                    <a:pt x="8684" y="17962"/>
                    <a:pt x="9192" y="18004"/>
                    <a:pt x="9693" y="18004"/>
                  </a:cubicBezTo>
                  <a:cubicBezTo>
                    <a:pt x="14002" y="18004"/>
                    <a:pt x="17800" y="14900"/>
                    <a:pt x="18547" y="10537"/>
                  </a:cubicBezTo>
                  <a:cubicBezTo>
                    <a:pt x="19381" y="5633"/>
                    <a:pt x="16079" y="963"/>
                    <a:pt x="11209" y="129"/>
                  </a:cubicBezTo>
                  <a:cubicBezTo>
                    <a:pt x="10698" y="43"/>
                    <a:pt x="10190" y="1"/>
                    <a:pt x="96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3526050" y="826363"/>
              <a:ext cx="229350" cy="296125"/>
            </a:xfrm>
            <a:custGeom>
              <a:avLst/>
              <a:gdLst/>
              <a:ahLst/>
              <a:cxnLst/>
              <a:rect l="l" t="t" r="r" b="b"/>
              <a:pathLst>
                <a:path w="9174" h="11845" extrusionOk="0">
                  <a:moveTo>
                    <a:pt x="5171" y="1571"/>
                  </a:moveTo>
                  <a:cubicBezTo>
                    <a:pt x="5537" y="2071"/>
                    <a:pt x="5704" y="2671"/>
                    <a:pt x="5604" y="3372"/>
                  </a:cubicBezTo>
                  <a:cubicBezTo>
                    <a:pt x="5471" y="4239"/>
                    <a:pt x="5171" y="4640"/>
                    <a:pt x="5004" y="4706"/>
                  </a:cubicBezTo>
                  <a:cubicBezTo>
                    <a:pt x="4986" y="4711"/>
                    <a:pt x="4969" y="4713"/>
                    <a:pt x="4952" y="4713"/>
                  </a:cubicBezTo>
                  <a:cubicBezTo>
                    <a:pt x="4844" y="4713"/>
                    <a:pt x="4761" y="4626"/>
                    <a:pt x="4704" y="4539"/>
                  </a:cubicBezTo>
                  <a:cubicBezTo>
                    <a:pt x="4370" y="4139"/>
                    <a:pt x="4270" y="3172"/>
                    <a:pt x="4704" y="2238"/>
                  </a:cubicBezTo>
                  <a:cubicBezTo>
                    <a:pt x="4837" y="2004"/>
                    <a:pt x="5004" y="1804"/>
                    <a:pt x="5171" y="1571"/>
                  </a:cubicBezTo>
                  <a:close/>
                  <a:moveTo>
                    <a:pt x="3383" y="0"/>
                  </a:moveTo>
                  <a:cubicBezTo>
                    <a:pt x="2293" y="0"/>
                    <a:pt x="1047" y="720"/>
                    <a:pt x="634" y="2872"/>
                  </a:cubicBezTo>
                  <a:cubicBezTo>
                    <a:pt x="0" y="6174"/>
                    <a:pt x="867" y="9476"/>
                    <a:pt x="1368" y="11011"/>
                  </a:cubicBezTo>
                  <a:lnTo>
                    <a:pt x="2035" y="11144"/>
                  </a:lnTo>
                  <a:cubicBezTo>
                    <a:pt x="1601" y="9810"/>
                    <a:pt x="601" y="6374"/>
                    <a:pt x="1201" y="3005"/>
                  </a:cubicBezTo>
                  <a:cubicBezTo>
                    <a:pt x="1556" y="1228"/>
                    <a:pt x="2517" y="608"/>
                    <a:pt x="3381" y="608"/>
                  </a:cubicBezTo>
                  <a:cubicBezTo>
                    <a:pt x="3490" y="608"/>
                    <a:pt x="3598" y="618"/>
                    <a:pt x="3703" y="637"/>
                  </a:cubicBezTo>
                  <a:cubicBezTo>
                    <a:pt x="4136" y="703"/>
                    <a:pt x="4503" y="870"/>
                    <a:pt x="4837" y="1170"/>
                  </a:cubicBezTo>
                  <a:cubicBezTo>
                    <a:pt x="4603" y="1371"/>
                    <a:pt x="4370" y="1671"/>
                    <a:pt x="4203" y="2004"/>
                  </a:cubicBezTo>
                  <a:cubicBezTo>
                    <a:pt x="3636" y="3172"/>
                    <a:pt x="3803" y="4339"/>
                    <a:pt x="4270" y="4906"/>
                  </a:cubicBezTo>
                  <a:cubicBezTo>
                    <a:pt x="4464" y="5184"/>
                    <a:pt x="4729" y="5323"/>
                    <a:pt x="5004" y="5323"/>
                  </a:cubicBezTo>
                  <a:cubicBezTo>
                    <a:pt x="5059" y="5323"/>
                    <a:pt x="5115" y="5318"/>
                    <a:pt x="5171" y="5307"/>
                  </a:cubicBezTo>
                  <a:cubicBezTo>
                    <a:pt x="5504" y="5207"/>
                    <a:pt x="6004" y="4806"/>
                    <a:pt x="6171" y="3505"/>
                  </a:cubicBezTo>
                  <a:cubicBezTo>
                    <a:pt x="6305" y="2638"/>
                    <a:pt x="6105" y="1871"/>
                    <a:pt x="5671" y="1304"/>
                  </a:cubicBezTo>
                  <a:cubicBezTo>
                    <a:pt x="5911" y="1151"/>
                    <a:pt x="6180" y="1084"/>
                    <a:pt x="6449" y="1084"/>
                  </a:cubicBezTo>
                  <a:cubicBezTo>
                    <a:pt x="6591" y="1084"/>
                    <a:pt x="6734" y="1102"/>
                    <a:pt x="6872" y="1137"/>
                  </a:cubicBezTo>
                  <a:cubicBezTo>
                    <a:pt x="7572" y="1304"/>
                    <a:pt x="8473" y="2004"/>
                    <a:pt x="8506" y="3472"/>
                  </a:cubicBezTo>
                  <a:cubicBezTo>
                    <a:pt x="8573" y="6007"/>
                    <a:pt x="7472" y="8742"/>
                    <a:pt x="5171" y="11711"/>
                  </a:cubicBezTo>
                  <a:lnTo>
                    <a:pt x="5838" y="11845"/>
                  </a:lnTo>
                  <a:cubicBezTo>
                    <a:pt x="8073" y="8876"/>
                    <a:pt x="9173" y="6074"/>
                    <a:pt x="9107" y="3472"/>
                  </a:cubicBezTo>
                  <a:cubicBezTo>
                    <a:pt x="9107" y="1904"/>
                    <a:pt x="8306" y="803"/>
                    <a:pt x="7039" y="503"/>
                  </a:cubicBezTo>
                  <a:cubicBezTo>
                    <a:pt x="6867" y="465"/>
                    <a:pt x="6693" y="446"/>
                    <a:pt x="6520" y="446"/>
                  </a:cubicBezTo>
                  <a:cubicBezTo>
                    <a:pt x="6087" y="446"/>
                    <a:pt x="5661" y="565"/>
                    <a:pt x="5304" y="803"/>
                  </a:cubicBezTo>
                  <a:cubicBezTo>
                    <a:pt x="4870" y="370"/>
                    <a:pt x="4337" y="136"/>
                    <a:pt x="3803" y="36"/>
                  </a:cubicBezTo>
                  <a:cubicBezTo>
                    <a:pt x="3667" y="13"/>
                    <a:pt x="3526" y="0"/>
                    <a:pt x="3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
            <a:extLst>
              <a:ext uri="{FF2B5EF4-FFF2-40B4-BE49-F238E27FC236}">
                <a16:creationId xmlns:a16="http://schemas.microsoft.com/office/drawing/2014/main" id="{EEE3B238-F003-2501-433B-1A99666B9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2779" y="2085482"/>
            <a:ext cx="3159008" cy="2180160"/>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A49A21FA-4052-0827-3567-FF6C7F8C97A1}"/>
              </a:ext>
            </a:extLst>
          </p:cNvPr>
          <p:cNvSpPr>
            <a:spLocks noGrp="1"/>
          </p:cNvSpPr>
          <p:nvPr>
            <p:ph type="sldNum" sz="quarter" idx="10"/>
          </p:nvPr>
        </p:nvSpPr>
        <p:spPr/>
        <p:txBody>
          <a:bodyPr/>
          <a:lstStyle/>
          <a:p>
            <a:fld id="{534085DB-8E88-44CC-924E-65E97532B1DB}" type="slidenum">
              <a:rPr lang="fr-FR" smtClean="0"/>
              <a:t>4</a:t>
            </a:fld>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4" name="Google Shape;964;p42"/>
          <p:cNvSpPr txBox="1">
            <a:spLocks noGrp="1"/>
          </p:cNvSpPr>
          <p:nvPr>
            <p:ph type="title"/>
          </p:nvPr>
        </p:nvSpPr>
        <p:spPr>
          <a:xfrm>
            <a:off x="4521100" y="1704600"/>
            <a:ext cx="3907800" cy="56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L’avenir</a:t>
            </a:r>
            <a:endParaRPr/>
          </a:p>
        </p:txBody>
      </p:sp>
      <p:sp>
        <p:nvSpPr>
          <p:cNvPr id="965" name="Google Shape;965;p42"/>
          <p:cNvSpPr/>
          <p:nvPr/>
        </p:nvSpPr>
        <p:spPr>
          <a:xfrm rot="9482978" flipH="1">
            <a:off x="228107" y="916827"/>
            <a:ext cx="3489995" cy="1970583"/>
          </a:xfrm>
          <a:custGeom>
            <a:avLst/>
            <a:gdLst/>
            <a:ahLst/>
            <a:cxnLst/>
            <a:rect l="l" t="t" r="r" b="b"/>
            <a:pathLst>
              <a:path w="139601" h="78824" fill="none" extrusionOk="0">
                <a:moveTo>
                  <a:pt x="139600" y="43431"/>
                </a:moveTo>
                <a:lnTo>
                  <a:pt x="135130" y="58475"/>
                </a:lnTo>
                <a:cubicBezTo>
                  <a:pt x="133396" y="64379"/>
                  <a:pt x="128259" y="68683"/>
                  <a:pt x="122121" y="69316"/>
                </a:cubicBezTo>
                <a:lnTo>
                  <a:pt x="38828" y="78189"/>
                </a:lnTo>
                <a:cubicBezTo>
                  <a:pt x="32991" y="78823"/>
                  <a:pt x="27420" y="75354"/>
                  <a:pt x="25419" y="69850"/>
                </a:cubicBezTo>
                <a:lnTo>
                  <a:pt x="1"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 name="Google Shape;966;p42"/>
          <p:cNvGrpSpPr/>
          <p:nvPr/>
        </p:nvGrpSpPr>
        <p:grpSpPr>
          <a:xfrm>
            <a:off x="3017766" y="447275"/>
            <a:ext cx="1382675" cy="1145850"/>
            <a:chOff x="4924575" y="133900"/>
            <a:chExt cx="1382675" cy="1145850"/>
          </a:xfrm>
        </p:grpSpPr>
        <p:sp>
          <p:nvSpPr>
            <p:cNvPr id="967" name="Google Shape;967;p42"/>
            <p:cNvSpPr/>
            <p:nvPr/>
          </p:nvSpPr>
          <p:spPr>
            <a:xfrm>
              <a:off x="4924575" y="213125"/>
              <a:ext cx="1364350" cy="1066625"/>
            </a:xfrm>
            <a:custGeom>
              <a:avLst/>
              <a:gdLst/>
              <a:ahLst/>
              <a:cxnLst/>
              <a:rect l="l" t="t" r="r" b="b"/>
              <a:pathLst>
                <a:path w="54574" h="42665" extrusionOk="0">
                  <a:moveTo>
                    <a:pt x="7306" y="1"/>
                  </a:moveTo>
                  <a:lnTo>
                    <a:pt x="1" y="31824"/>
                  </a:lnTo>
                  <a:lnTo>
                    <a:pt x="47268" y="42665"/>
                  </a:lnTo>
                  <a:lnTo>
                    <a:pt x="54573" y="10842"/>
                  </a:lnTo>
                  <a:lnTo>
                    <a:pt x="7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2"/>
            <p:cNvSpPr/>
            <p:nvPr/>
          </p:nvSpPr>
          <p:spPr>
            <a:xfrm>
              <a:off x="5108050" y="133900"/>
              <a:ext cx="1199200" cy="348625"/>
            </a:xfrm>
            <a:custGeom>
              <a:avLst/>
              <a:gdLst/>
              <a:ahLst/>
              <a:cxnLst/>
              <a:rect l="l" t="t" r="r" b="b"/>
              <a:pathLst>
                <a:path w="47968" h="13945" extrusionOk="0">
                  <a:moveTo>
                    <a:pt x="701" y="1"/>
                  </a:moveTo>
                  <a:lnTo>
                    <a:pt x="0" y="3103"/>
                  </a:lnTo>
                  <a:lnTo>
                    <a:pt x="47267" y="13944"/>
                  </a:lnTo>
                  <a:lnTo>
                    <a:pt x="47968" y="10809"/>
                  </a:lnTo>
                  <a:lnTo>
                    <a:pt x="701" y="1"/>
                  </a:ln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2"/>
            <p:cNvSpPr/>
            <p:nvPr/>
          </p:nvSpPr>
          <p:spPr>
            <a:xfrm>
              <a:off x="5103050" y="380750"/>
              <a:ext cx="1034100" cy="763075"/>
            </a:xfrm>
            <a:custGeom>
              <a:avLst/>
              <a:gdLst/>
              <a:ahLst/>
              <a:cxnLst/>
              <a:rect l="l" t="t" r="r" b="b"/>
              <a:pathLst>
                <a:path w="41364" h="30523" extrusionOk="0">
                  <a:moveTo>
                    <a:pt x="36259" y="1"/>
                  </a:moveTo>
                  <a:cubicBezTo>
                    <a:pt x="35092" y="1"/>
                    <a:pt x="33658" y="34"/>
                    <a:pt x="32023" y="201"/>
                  </a:cubicBezTo>
                  <a:lnTo>
                    <a:pt x="29621" y="401"/>
                  </a:lnTo>
                  <a:lnTo>
                    <a:pt x="29621" y="501"/>
                  </a:lnTo>
                  <a:cubicBezTo>
                    <a:pt x="23951" y="1335"/>
                    <a:pt x="16979" y="3403"/>
                    <a:pt x="11775" y="8573"/>
                  </a:cubicBezTo>
                  <a:cubicBezTo>
                    <a:pt x="11266" y="8472"/>
                    <a:pt x="10736" y="8428"/>
                    <a:pt x="10173" y="8428"/>
                  </a:cubicBezTo>
                  <a:cubicBezTo>
                    <a:pt x="9999" y="8428"/>
                    <a:pt x="9821" y="8432"/>
                    <a:pt x="9640" y="8440"/>
                  </a:cubicBezTo>
                  <a:cubicBezTo>
                    <a:pt x="6471" y="8540"/>
                    <a:pt x="3636" y="10008"/>
                    <a:pt x="1168" y="12777"/>
                  </a:cubicBezTo>
                  <a:cubicBezTo>
                    <a:pt x="167" y="13977"/>
                    <a:pt x="0" y="15579"/>
                    <a:pt x="834" y="16913"/>
                  </a:cubicBezTo>
                  <a:cubicBezTo>
                    <a:pt x="1465" y="17939"/>
                    <a:pt x="2553" y="18550"/>
                    <a:pt x="3720" y="18550"/>
                  </a:cubicBezTo>
                  <a:cubicBezTo>
                    <a:pt x="4034" y="18550"/>
                    <a:pt x="4353" y="18506"/>
                    <a:pt x="4670" y="18414"/>
                  </a:cubicBezTo>
                  <a:cubicBezTo>
                    <a:pt x="4804" y="18381"/>
                    <a:pt x="4937" y="18381"/>
                    <a:pt x="5070" y="18347"/>
                  </a:cubicBezTo>
                  <a:lnTo>
                    <a:pt x="5070" y="18347"/>
                  </a:lnTo>
                  <a:cubicBezTo>
                    <a:pt x="4470" y="18881"/>
                    <a:pt x="3936" y="19415"/>
                    <a:pt x="3503" y="19882"/>
                  </a:cubicBezTo>
                  <a:cubicBezTo>
                    <a:pt x="2569" y="20982"/>
                    <a:pt x="2402" y="22550"/>
                    <a:pt x="3136" y="23784"/>
                  </a:cubicBezTo>
                  <a:cubicBezTo>
                    <a:pt x="3736" y="24785"/>
                    <a:pt x="4770" y="25352"/>
                    <a:pt x="5904" y="25352"/>
                  </a:cubicBezTo>
                  <a:cubicBezTo>
                    <a:pt x="6171" y="25352"/>
                    <a:pt x="6438" y="25285"/>
                    <a:pt x="6738" y="25219"/>
                  </a:cubicBezTo>
                  <a:cubicBezTo>
                    <a:pt x="7172" y="25085"/>
                    <a:pt x="7606" y="24952"/>
                    <a:pt x="8006" y="24852"/>
                  </a:cubicBezTo>
                  <a:lnTo>
                    <a:pt x="8006" y="24852"/>
                  </a:lnTo>
                  <a:cubicBezTo>
                    <a:pt x="7105" y="25919"/>
                    <a:pt x="6938" y="27420"/>
                    <a:pt x="7606" y="28688"/>
                  </a:cubicBezTo>
                  <a:cubicBezTo>
                    <a:pt x="8239" y="29855"/>
                    <a:pt x="9407" y="30523"/>
                    <a:pt x="10641" y="30523"/>
                  </a:cubicBezTo>
                  <a:cubicBezTo>
                    <a:pt x="10841" y="30523"/>
                    <a:pt x="11108" y="30456"/>
                    <a:pt x="11308" y="30422"/>
                  </a:cubicBezTo>
                  <a:cubicBezTo>
                    <a:pt x="14944" y="29722"/>
                    <a:pt x="17613" y="28021"/>
                    <a:pt x="19314" y="25285"/>
                  </a:cubicBezTo>
                  <a:cubicBezTo>
                    <a:pt x="19681" y="24718"/>
                    <a:pt x="19981" y="24085"/>
                    <a:pt x="20248" y="23451"/>
                  </a:cubicBezTo>
                  <a:cubicBezTo>
                    <a:pt x="27253" y="21616"/>
                    <a:pt x="32590" y="16746"/>
                    <a:pt x="36126" y="12276"/>
                  </a:cubicBezTo>
                  <a:lnTo>
                    <a:pt x="36193" y="12343"/>
                  </a:lnTo>
                  <a:lnTo>
                    <a:pt x="37694" y="10241"/>
                  </a:lnTo>
                  <a:cubicBezTo>
                    <a:pt x="38694" y="8840"/>
                    <a:pt x="39528" y="7506"/>
                    <a:pt x="40129" y="6439"/>
                  </a:cubicBezTo>
                  <a:cubicBezTo>
                    <a:pt x="40129" y="6439"/>
                    <a:pt x="40129" y="6405"/>
                    <a:pt x="40162" y="6405"/>
                  </a:cubicBezTo>
                  <a:cubicBezTo>
                    <a:pt x="40296" y="6305"/>
                    <a:pt x="40396" y="6138"/>
                    <a:pt x="40429" y="6005"/>
                  </a:cubicBezTo>
                  <a:cubicBezTo>
                    <a:pt x="40462" y="5972"/>
                    <a:pt x="40462" y="5905"/>
                    <a:pt x="40496" y="5872"/>
                  </a:cubicBezTo>
                  <a:cubicBezTo>
                    <a:pt x="40596" y="5705"/>
                    <a:pt x="40663" y="5538"/>
                    <a:pt x="40763" y="5405"/>
                  </a:cubicBezTo>
                  <a:cubicBezTo>
                    <a:pt x="41363" y="4304"/>
                    <a:pt x="41330" y="2969"/>
                    <a:pt x="40729" y="1835"/>
                  </a:cubicBezTo>
                  <a:cubicBezTo>
                    <a:pt x="40529" y="1535"/>
                    <a:pt x="40362" y="1302"/>
                    <a:pt x="40129" y="1068"/>
                  </a:cubicBezTo>
                  <a:cubicBezTo>
                    <a:pt x="39462" y="401"/>
                    <a:pt x="38594" y="34"/>
                    <a:pt x="37627" y="1"/>
                  </a:cubicBezTo>
                  <a:close/>
                </a:path>
              </a:pathLst>
            </a:custGeom>
            <a:solidFill>
              <a:schemeClr val="dk1"/>
            </a:solidFill>
            <a:ln>
              <a:noFill/>
            </a:ln>
            <a:effectLst>
              <a:outerShdw dist="38100" dir="120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2"/>
            <p:cNvSpPr/>
            <p:nvPr/>
          </p:nvSpPr>
          <p:spPr>
            <a:xfrm>
              <a:off x="5166400" y="653775"/>
              <a:ext cx="389500" cy="156475"/>
            </a:xfrm>
            <a:custGeom>
              <a:avLst/>
              <a:gdLst/>
              <a:ahLst/>
              <a:cxnLst/>
              <a:rect l="l" t="t" r="r" b="b"/>
              <a:pathLst>
                <a:path w="15580" h="6259" extrusionOk="0">
                  <a:moveTo>
                    <a:pt x="7466" y="1"/>
                  </a:moveTo>
                  <a:cubicBezTo>
                    <a:pt x="5267" y="1"/>
                    <a:pt x="2860" y="869"/>
                    <a:pt x="568" y="3457"/>
                  </a:cubicBezTo>
                  <a:cubicBezTo>
                    <a:pt x="1" y="4084"/>
                    <a:pt x="476" y="5032"/>
                    <a:pt x="1252" y="5032"/>
                  </a:cubicBezTo>
                  <a:cubicBezTo>
                    <a:pt x="1343" y="5032"/>
                    <a:pt x="1438" y="5019"/>
                    <a:pt x="1536" y="4991"/>
                  </a:cubicBezTo>
                  <a:cubicBezTo>
                    <a:pt x="2713" y="4686"/>
                    <a:pt x="4151" y="4418"/>
                    <a:pt x="5622" y="4418"/>
                  </a:cubicBezTo>
                  <a:cubicBezTo>
                    <a:pt x="7526" y="4418"/>
                    <a:pt x="9485" y="4866"/>
                    <a:pt x="11009" y="6259"/>
                  </a:cubicBezTo>
                  <a:lnTo>
                    <a:pt x="15579" y="3623"/>
                  </a:lnTo>
                  <a:cubicBezTo>
                    <a:pt x="15579" y="3623"/>
                    <a:pt x="11956" y="1"/>
                    <a:pt x="7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2"/>
            <p:cNvSpPr/>
            <p:nvPr/>
          </p:nvSpPr>
          <p:spPr>
            <a:xfrm>
              <a:off x="5339400" y="752700"/>
              <a:ext cx="294050" cy="326525"/>
            </a:xfrm>
            <a:custGeom>
              <a:avLst/>
              <a:gdLst/>
              <a:ahLst/>
              <a:cxnLst/>
              <a:rect l="l" t="t" r="r" b="b"/>
              <a:pathLst>
                <a:path w="11762" h="13061" extrusionOk="0">
                  <a:moveTo>
                    <a:pt x="8859" y="0"/>
                  </a:moveTo>
                  <a:lnTo>
                    <a:pt x="4323" y="2669"/>
                  </a:lnTo>
                  <a:cubicBezTo>
                    <a:pt x="5090" y="6204"/>
                    <a:pt x="2621" y="9507"/>
                    <a:pt x="620" y="11475"/>
                  </a:cubicBezTo>
                  <a:cubicBezTo>
                    <a:pt x="0" y="12095"/>
                    <a:pt x="446" y="13060"/>
                    <a:pt x="1261" y="13060"/>
                  </a:cubicBezTo>
                  <a:cubicBezTo>
                    <a:pt x="1323" y="13060"/>
                    <a:pt x="1388" y="13054"/>
                    <a:pt x="1454" y="13043"/>
                  </a:cubicBezTo>
                  <a:cubicBezTo>
                    <a:pt x="11761" y="11008"/>
                    <a:pt x="8859" y="0"/>
                    <a:pt x="88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2"/>
            <p:cNvSpPr/>
            <p:nvPr/>
          </p:nvSpPr>
          <p:spPr>
            <a:xfrm>
              <a:off x="5304025" y="443725"/>
              <a:ext cx="773075" cy="479300"/>
            </a:xfrm>
            <a:custGeom>
              <a:avLst/>
              <a:gdLst/>
              <a:ahLst/>
              <a:cxnLst/>
              <a:rect l="l" t="t" r="r" b="b"/>
              <a:pathLst>
                <a:path w="30923" h="19172" extrusionOk="0">
                  <a:moveTo>
                    <a:pt x="28377" y="0"/>
                  </a:moveTo>
                  <a:cubicBezTo>
                    <a:pt x="21512" y="0"/>
                    <a:pt x="4716" y="1626"/>
                    <a:pt x="167" y="17062"/>
                  </a:cubicBezTo>
                  <a:cubicBezTo>
                    <a:pt x="0" y="17696"/>
                    <a:pt x="367" y="18330"/>
                    <a:pt x="1001" y="18497"/>
                  </a:cubicBezTo>
                  <a:cubicBezTo>
                    <a:pt x="2881" y="18961"/>
                    <a:pt x="4678" y="19171"/>
                    <a:pt x="6390" y="19171"/>
                  </a:cubicBezTo>
                  <a:cubicBezTo>
                    <a:pt x="19807" y="19171"/>
                    <a:pt x="28041" y="6270"/>
                    <a:pt x="30555" y="1685"/>
                  </a:cubicBezTo>
                  <a:cubicBezTo>
                    <a:pt x="30922" y="951"/>
                    <a:pt x="30389" y="50"/>
                    <a:pt x="29555" y="17"/>
                  </a:cubicBezTo>
                  <a:cubicBezTo>
                    <a:pt x="29206" y="7"/>
                    <a:pt x="28811" y="0"/>
                    <a:pt x="283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2"/>
            <p:cNvSpPr/>
            <p:nvPr/>
          </p:nvSpPr>
          <p:spPr>
            <a:xfrm>
              <a:off x="5227625" y="777700"/>
              <a:ext cx="282400" cy="171725"/>
            </a:xfrm>
            <a:custGeom>
              <a:avLst/>
              <a:gdLst/>
              <a:ahLst/>
              <a:cxnLst/>
              <a:rect l="l" t="t" r="r" b="b"/>
              <a:pathLst>
                <a:path w="11296" h="6869" extrusionOk="0">
                  <a:moveTo>
                    <a:pt x="11295" y="1"/>
                  </a:moveTo>
                  <a:cubicBezTo>
                    <a:pt x="6158" y="134"/>
                    <a:pt x="2289" y="3603"/>
                    <a:pt x="421" y="5638"/>
                  </a:cubicBezTo>
                  <a:cubicBezTo>
                    <a:pt x="1" y="6118"/>
                    <a:pt x="364" y="6868"/>
                    <a:pt x="927" y="6868"/>
                  </a:cubicBezTo>
                  <a:cubicBezTo>
                    <a:pt x="989" y="6868"/>
                    <a:pt x="1055" y="6859"/>
                    <a:pt x="1122" y="6839"/>
                  </a:cubicBezTo>
                  <a:cubicBezTo>
                    <a:pt x="9027" y="4771"/>
                    <a:pt x="11295" y="1"/>
                    <a:pt x="1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2"/>
            <p:cNvSpPr/>
            <p:nvPr/>
          </p:nvSpPr>
          <p:spPr>
            <a:xfrm>
              <a:off x="5911125" y="444550"/>
              <a:ext cx="166800" cy="156375"/>
            </a:xfrm>
            <a:custGeom>
              <a:avLst/>
              <a:gdLst/>
              <a:ahLst/>
              <a:cxnLst/>
              <a:rect l="l" t="t" r="r" b="b"/>
              <a:pathLst>
                <a:path w="6672" h="6255" extrusionOk="0">
                  <a:moveTo>
                    <a:pt x="4072" y="1"/>
                  </a:moveTo>
                  <a:cubicBezTo>
                    <a:pt x="2945" y="1"/>
                    <a:pt x="1540" y="42"/>
                    <a:pt x="0" y="184"/>
                  </a:cubicBezTo>
                  <a:cubicBezTo>
                    <a:pt x="67" y="1818"/>
                    <a:pt x="734" y="4254"/>
                    <a:pt x="3403" y="6255"/>
                  </a:cubicBezTo>
                  <a:cubicBezTo>
                    <a:pt x="4670" y="4454"/>
                    <a:pt x="5638" y="2819"/>
                    <a:pt x="6271" y="1685"/>
                  </a:cubicBezTo>
                  <a:cubicBezTo>
                    <a:pt x="6672" y="951"/>
                    <a:pt x="6138" y="17"/>
                    <a:pt x="5304" y="17"/>
                  </a:cubicBezTo>
                  <a:cubicBezTo>
                    <a:pt x="4946" y="8"/>
                    <a:pt x="4532" y="1"/>
                    <a:pt x="4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2"/>
            <p:cNvSpPr/>
            <p:nvPr/>
          </p:nvSpPr>
          <p:spPr>
            <a:xfrm>
              <a:off x="5664275" y="542925"/>
              <a:ext cx="204350" cy="179200"/>
            </a:xfrm>
            <a:custGeom>
              <a:avLst/>
              <a:gdLst/>
              <a:ahLst/>
              <a:cxnLst/>
              <a:rect l="l" t="t" r="r" b="b"/>
              <a:pathLst>
                <a:path w="8174" h="7168" extrusionOk="0">
                  <a:moveTo>
                    <a:pt x="4104" y="1"/>
                  </a:moveTo>
                  <a:cubicBezTo>
                    <a:pt x="3503" y="1"/>
                    <a:pt x="2894" y="157"/>
                    <a:pt x="2336" y="485"/>
                  </a:cubicBezTo>
                  <a:cubicBezTo>
                    <a:pt x="634" y="1486"/>
                    <a:pt x="1" y="3654"/>
                    <a:pt x="1001" y="5355"/>
                  </a:cubicBezTo>
                  <a:cubicBezTo>
                    <a:pt x="1677" y="6505"/>
                    <a:pt x="2886" y="7167"/>
                    <a:pt x="4124" y="7167"/>
                  </a:cubicBezTo>
                  <a:cubicBezTo>
                    <a:pt x="4719" y="7167"/>
                    <a:pt x="5320" y="7014"/>
                    <a:pt x="5871" y="6690"/>
                  </a:cubicBezTo>
                  <a:cubicBezTo>
                    <a:pt x="7573" y="5722"/>
                    <a:pt x="8173" y="3554"/>
                    <a:pt x="7206" y="1820"/>
                  </a:cubicBezTo>
                  <a:cubicBezTo>
                    <a:pt x="6533" y="654"/>
                    <a:pt x="5334" y="1"/>
                    <a:pt x="4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2"/>
            <p:cNvSpPr/>
            <p:nvPr/>
          </p:nvSpPr>
          <p:spPr>
            <a:xfrm>
              <a:off x="5693475" y="568100"/>
              <a:ext cx="145125" cy="126525"/>
            </a:xfrm>
            <a:custGeom>
              <a:avLst/>
              <a:gdLst/>
              <a:ahLst/>
              <a:cxnLst/>
              <a:rect l="l" t="t" r="r" b="b"/>
              <a:pathLst>
                <a:path w="5805" h="5061" extrusionOk="0">
                  <a:moveTo>
                    <a:pt x="2905" y="1"/>
                  </a:moveTo>
                  <a:cubicBezTo>
                    <a:pt x="2472" y="1"/>
                    <a:pt x="2035" y="112"/>
                    <a:pt x="1635" y="346"/>
                  </a:cubicBezTo>
                  <a:cubicBezTo>
                    <a:pt x="434" y="1046"/>
                    <a:pt x="0" y="2581"/>
                    <a:pt x="701" y="3815"/>
                  </a:cubicBezTo>
                  <a:cubicBezTo>
                    <a:pt x="1190" y="4615"/>
                    <a:pt x="2035" y="5060"/>
                    <a:pt x="2900" y="5060"/>
                  </a:cubicBezTo>
                  <a:cubicBezTo>
                    <a:pt x="3332" y="5060"/>
                    <a:pt x="3769" y="4949"/>
                    <a:pt x="4170" y="4715"/>
                  </a:cubicBezTo>
                  <a:cubicBezTo>
                    <a:pt x="5371" y="4015"/>
                    <a:pt x="5804" y="2480"/>
                    <a:pt x="5104" y="1246"/>
                  </a:cubicBezTo>
                  <a:cubicBezTo>
                    <a:pt x="4614" y="446"/>
                    <a:pt x="3769" y="1"/>
                    <a:pt x="2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42"/>
          <p:cNvGrpSpPr/>
          <p:nvPr/>
        </p:nvGrpSpPr>
        <p:grpSpPr>
          <a:xfrm>
            <a:off x="111466" y="3133038"/>
            <a:ext cx="1406050" cy="1185875"/>
            <a:chOff x="7527325" y="3023788"/>
            <a:chExt cx="1406050" cy="1185875"/>
          </a:xfrm>
        </p:grpSpPr>
        <p:sp>
          <p:nvSpPr>
            <p:cNvPr id="978" name="Google Shape;978;p42"/>
            <p:cNvSpPr/>
            <p:nvPr/>
          </p:nvSpPr>
          <p:spPr>
            <a:xfrm>
              <a:off x="7548175" y="3101363"/>
              <a:ext cx="1385200" cy="1108300"/>
            </a:xfrm>
            <a:custGeom>
              <a:avLst/>
              <a:gdLst/>
              <a:ahLst/>
              <a:cxnLst/>
              <a:rect l="l" t="t" r="r" b="b"/>
              <a:pathLst>
                <a:path w="55408" h="44332" extrusionOk="0">
                  <a:moveTo>
                    <a:pt x="46768" y="0"/>
                  </a:moveTo>
                  <a:lnTo>
                    <a:pt x="1" y="12843"/>
                  </a:lnTo>
                  <a:lnTo>
                    <a:pt x="8640" y="44332"/>
                  </a:lnTo>
                  <a:lnTo>
                    <a:pt x="55407" y="31489"/>
                  </a:lnTo>
                  <a:lnTo>
                    <a:pt x="467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2"/>
            <p:cNvSpPr/>
            <p:nvPr/>
          </p:nvSpPr>
          <p:spPr>
            <a:xfrm>
              <a:off x="7527325" y="3023788"/>
              <a:ext cx="1190875" cy="397825"/>
            </a:xfrm>
            <a:custGeom>
              <a:avLst/>
              <a:gdLst/>
              <a:ahLst/>
              <a:cxnLst/>
              <a:rect l="l" t="t" r="r" b="b"/>
              <a:pathLst>
                <a:path w="47635" h="15913" extrusionOk="0">
                  <a:moveTo>
                    <a:pt x="46768" y="1"/>
                  </a:moveTo>
                  <a:lnTo>
                    <a:pt x="1" y="12810"/>
                  </a:lnTo>
                  <a:lnTo>
                    <a:pt x="868" y="15912"/>
                  </a:lnTo>
                  <a:lnTo>
                    <a:pt x="47635" y="3103"/>
                  </a:lnTo>
                  <a:lnTo>
                    <a:pt x="46768" y="1"/>
                  </a:lnTo>
                  <a:close/>
                </a:path>
              </a:pathLst>
            </a:custGeom>
            <a:solidFill>
              <a:srgbClr val="FF9C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2"/>
            <p:cNvSpPr/>
            <p:nvPr/>
          </p:nvSpPr>
          <p:spPr>
            <a:xfrm>
              <a:off x="7866325" y="3219550"/>
              <a:ext cx="718025" cy="779600"/>
            </a:xfrm>
            <a:custGeom>
              <a:avLst/>
              <a:gdLst/>
              <a:ahLst/>
              <a:cxnLst/>
              <a:rect l="l" t="t" r="r" b="b"/>
              <a:pathLst>
                <a:path w="28721" h="31184" extrusionOk="0">
                  <a:moveTo>
                    <a:pt x="19566" y="1"/>
                  </a:moveTo>
                  <a:cubicBezTo>
                    <a:pt x="19371" y="1"/>
                    <a:pt x="19174" y="29"/>
                    <a:pt x="18980" y="90"/>
                  </a:cubicBezTo>
                  <a:lnTo>
                    <a:pt x="15978" y="1057"/>
                  </a:lnTo>
                  <a:cubicBezTo>
                    <a:pt x="15545" y="1157"/>
                    <a:pt x="15178" y="1457"/>
                    <a:pt x="14944" y="1824"/>
                  </a:cubicBezTo>
                  <a:cubicBezTo>
                    <a:pt x="14559" y="1644"/>
                    <a:pt x="14113" y="1524"/>
                    <a:pt x="13670" y="1524"/>
                  </a:cubicBezTo>
                  <a:cubicBezTo>
                    <a:pt x="13538" y="1524"/>
                    <a:pt x="13406" y="1535"/>
                    <a:pt x="13276" y="1558"/>
                  </a:cubicBezTo>
                  <a:lnTo>
                    <a:pt x="10274" y="1958"/>
                  </a:lnTo>
                  <a:cubicBezTo>
                    <a:pt x="9107" y="2125"/>
                    <a:pt x="8306" y="3159"/>
                    <a:pt x="8473" y="4326"/>
                  </a:cubicBezTo>
                  <a:lnTo>
                    <a:pt x="8640" y="5594"/>
                  </a:lnTo>
                  <a:cubicBezTo>
                    <a:pt x="8673" y="5761"/>
                    <a:pt x="8706" y="5961"/>
                    <a:pt x="8773" y="6094"/>
                  </a:cubicBezTo>
                  <a:lnTo>
                    <a:pt x="500" y="16935"/>
                  </a:lnTo>
                  <a:cubicBezTo>
                    <a:pt x="167" y="17369"/>
                    <a:pt x="0" y="17936"/>
                    <a:pt x="100" y="18470"/>
                  </a:cubicBezTo>
                  <a:cubicBezTo>
                    <a:pt x="167" y="19003"/>
                    <a:pt x="467" y="19504"/>
                    <a:pt x="867" y="19837"/>
                  </a:cubicBezTo>
                  <a:lnTo>
                    <a:pt x="1868" y="20604"/>
                  </a:lnTo>
                  <a:cubicBezTo>
                    <a:pt x="2245" y="20836"/>
                    <a:pt x="2647" y="21018"/>
                    <a:pt x="3030" y="21018"/>
                  </a:cubicBezTo>
                  <a:cubicBezTo>
                    <a:pt x="3088" y="21018"/>
                    <a:pt x="3145" y="21014"/>
                    <a:pt x="3202" y="21005"/>
                  </a:cubicBezTo>
                  <a:cubicBezTo>
                    <a:pt x="3736" y="20971"/>
                    <a:pt x="4337" y="20771"/>
                    <a:pt x="4703" y="20304"/>
                  </a:cubicBezTo>
                  <a:lnTo>
                    <a:pt x="7772" y="29744"/>
                  </a:lnTo>
                  <a:cubicBezTo>
                    <a:pt x="8026" y="30599"/>
                    <a:pt x="8850" y="31184"/>
                    <a:pt x="9704" y="31184"/>
                  </a:cubicBezTo>
                  <a:cubicBezTo>
                    <a:pt x="9749" y="31184"/>
                    <a:pt x="9795" y="31182"/>
                    <a:pt x="9840" y="31179"/>
                  </a:cubicBezTo>
                  <a:cubicBezTo>
                    <a:pt x="10007" y="31179"/>
                    <a:pt x="10207" y="31145"/>
                    <a:pt x="10374" y="31112"/>
                  </a:cubicBezTo>
                  <a:lnTo>
                    <a:pt x="13376" y="30145"/>
                  </a:lnTo>
                  <a:cubicBezTo>
                    <a:pt x="13677" y="30078"/>
                    <a:pt x="13877" y="29911"/>
                    <a:pt x="14144" y="29744"/>
                  </a:cubicBezTo>
                  <a:lnTo>
                    <a:pt x="14377" y="29744"/>
                  </a:lnTo>
                  <a:cubicBezTo>
                    <a:pt x="14544" y="29744"/>
                    <a:pt x="14777" y="29678"/>
                    <a:pt x="14944" y="29644"/>
                  </a:cubicBezTo>
                  <a:lnTo>
                    <a:pt x="17946" y="28677"/>
                  </a:lnTo>
                  <a:cubicBezTo>
                    <a:pt x="18213" y="28610"/>
                    <a:pt x="18447" y="28443"/>
                    <a:pt x="18680" y="28277"/>
                  </a:cubicBezTo>
                  <a:lnTo>
                    <a:pt x="18947" y="28277"/>
                  </a:lnTo>
                  <a:cubicBezTo>
                    <a:pt x="19114" y="28277"/>
                    <a:pt x="19314" y="28243"/>
                    <a:pt x="19481" y="28177"/>
                  </a:cubicBezTo>
                  <a:lnTo>
                    <a:pt x="22483" y="27243"/>
                  </a:lnTo>
                  <a:cubicBezTo>
                    <a:pt x="22783" y="27142"/>
                    <a:pt x="22983" y="26976"/>
                    <a:pt x="23217" y="26809"/>
                  </a:cubicBezTo>
                  <a:lnTo>
                    <a:pt x="23484" y="26809"/>
                  </a:lnTo>
                  <a:cubicBezTo>
                    <a:pt x="23650" y="26809"/>
                    <a:pt x="23850" y="26776"/>
                    <a:pt x="24017" y="26742"/>
                  </a:cubicBezTo>
                  <a:lnTo>
                    <a:pt x="27019" y="25775"/>
                  </a:lnTo>
                  <a:cubicBezTo>
                    <a:pt x="27553" y="25608"/>
                    <a:pt x="27987" y="25241"/>
                    <a:pt x="28220" y="24741"/>
                  </a:cubicBezTo>
                  <a:cubicBezTo>
                    <a:pt x="28687" y="24240"/>
                    <a:pt x="28721" y="23640"/>
                    <a:pt x="28554" y="23106"/>
                  </a:cubicBezTo>
                  <a:lnTo>
                    <a:pt x="21616" y="1457"/>
                  </a:lnTo>
                  <a:cubicBezTo>
                    <a:pt x="21288" y="584"/>
                    <a:pt x="20446" y="1"/>
                    <a:pt x="19566" y="1"/>
                  </a:cubicBezTo>
                  <a:close/>
                </a:path>
              </a:pathLst>
            </a:custGeom>
            <a:solidFill>
              <a:schemeClr val="dk1"/>
            </a:solidFill>
            <a:ln>
              <a:noFill/>
            </a:ln>
            <a:effectLst>
              <a:outerShdw dist="38100" dir="9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2"/>
            <p:cNvSpPr/>
            <p:nvPr/>
          </p:nvSpPr>
          <p:spPr>
            <a:xfrm>
              <a:off x="8041875" y="3672588"/>
              <a:ext cx="160975" cy="291900"/>
            </a:xfrm>
            <a:custGeom>
              <a:avLst/>
              <a:gdLst/>
              <a:ahLst/>
              <a:cxnLst/>
              <a:rect l="l" t="t" r="r" b="b"/>
              <a:pathLst>
                <a:path w="6439" h="11676" extrusionOk="0">
                  <a:moveTo>
                    <a:pt x="3002" y="1"/>
                  </a:moveTo>
                  <a:lnTo>
                    <a:pt x="0" y="968"/>
                  </a:lnTo>
                  <a:lnTo>
                    <a:pt x="3436" y="11676"/>
                  </a:lnTo>
                  <a:lnTo>
                    <a:pt x="6438" y="10709"/>
                  </a:lnTo>
                  <a:lnTo>
                    <a:pt x="30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2"/>
            <p:cNvSpPr/>
            <p:nvPr/>
          </p:nvSpPr>
          <p:spPr>
            <a:xfrm>
              <a:off x="8133600" y="3566688"/>
              <a:ext cx="183500" cy="360275"/>
            </a:xfrm>
            <a:custGeom>
              <a:avLst/>
              <a:gdLst/>
              <a:ahLst/>
              <a:cxnLst/>
              <a:rect l="l" t="t" r="r" b="b"/>
              <a:pathLst>
                <a:path w="7340" h="14411" extrusionOk="0">
                  <a:moveTo>
                    <a:pt x="3036" y="1"/>
                  </a:moveTo>
                  <a:lnTo>
                    <a:pt x="1" y="968"/>
                  </a:lnTo>
                  <a:lnTo>
                    <a:pt x="4337" y="14411"/>
                  </a:lnTo>
                  <a:lnTo>
                    <a:pt x="7339" y="13443"/>
                  </a:lnTo>
                  <a:lnTo>
                    <a:pt x="30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2"/>
            <p:cNvSpPr/>
            <p:nvPr/>
          </p:nvSpPr>
          <p:spPr>
            <a:xfrm>
              <a:off x="8221175" y="3442438"/>
              <a:ext cx="211000" cy="447850"/>
            </a:xfrm>
            <a:custGeom>
              <a:avLst/>
              <a:gdLst/>
              <a:ahLst/>
              <a:cxnLst/>
              <a:rect l="l" t="t" r="r" b="b"/>
              <a:pathLst>
                <a:path w="8440" h="17914" extrusionOk="0">
                  <a:moveTo>
                    <a:pt x="3002" y="0"/>
                  </a:moveTo>
                  <a:lnTo>
                    <a:pt x="0" y="968"/>
                  </a:lnTo>
                  <a:lnTo>
                    <a:pt x="5437" y="17913"/>
                  </a:lnTo>
                  <a:lnTo>
                    <a:pt x="8439" y="16946"/>
                  </a:lnTo>
                  <a:lnTo>
                    <a:pt x="30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2"/>
            <p:cNvSpPr/>
            <p:nvPr/>
          </p:nvSpPr>
          <p:spPr>
            <a:xfrm>
              <a:off x="8297050" y="3288163"/>
              <a:ext cx="248550" cy="565425"/>
            </a:xfrm>
            <a:custGeom>
              <a:avLst/>
              <a:gdLst/>
              <a:ahLst/>
              <a:cxnLst/>
              <a:rect l="l" t="t" r="r" b="b"/>
              <a:pathLst>
                <a:path w="9942" h="22617" extrusionOk="0">
                  <a:moveTo>
                    <a:pt x="3003" y="0"/>
                  </a:moveTo>
                  <a:lnTo>
                    <a:pt x="1" y="968"/>
                  </a:lnTo>
                  <a:lnTo>
                    <a:pt x="6939" y="22616"/>
                  </a:lnTo>
                  <a:lnTo>
                    <a:pt x="9941" y="21649"/>
                  </a:lnTo>
                  <a:lnTo>
                    <a:pt x="30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2"/>
            <p:cNvSpPr/>
            <p:nvPr/>
          </p:nvSpPr>
          <p:spPr>
            <a:xfrm>
              <a:off x="7936800" y="3326388"/>
              <a:ext cx="311900" cy="383750"/>
            </a:xfrm>
            <a:custGeom>
              <a:avLst/>
              <a:gdLst/>
              <a:ahLst/>
              <a:cxnLst/>
              <a:rect l="l" t="t" r="r" b="b"/>
              <a:pathLst>
                <a:path w="12476" h="15350" extrusionOk="0">
                  <a:moveTo>
                    <a:pt x="11457" y="1"/>
                  </a:moveTo>
                  <a:cubicBezTo>
                    <a:pt x="11430" y="1"/>
                    <a:pt x="11403" y="2"/>
                    <a:pt x="11375" y="6"/>
                  </a:cubicBezTo>
                  <a:lnTo>
                    <a:pt x="8373" y="439"/>
                  </a:lnTo>
                  <a:lnTo>
                    <a:pt x="8540" y="1674"/>
                  </a:lnTo>
                  <a:lnTo>
                    <a:pt x="10007" y="1473"/>
                  </a:lnTo>
                  <a:lnTo>
                    <a:pt x="0" y="14616"/>
                  </a:lnTo>
                  <a:lnTo>
                    <a:pt x="1001" y="15350"/>
                  </a:lnTo>
                  <a:lnTo>
                    <a:pt x="11008" y="2207"/>
                  </a:lnTo>
                  <a:lnTo>
                    <a:pt x="11175" y="3508"/>
                  </a:lnTo>
                  <a:lnTo>
                    <a:pt x="12476" y="3341"/>
                  </a:lnTo>
                  <a:lnTo>
                    <a:pt x="12109" y="539"/>
                  </a:lnTo>
                  <a:cubicBezTo>
                    <a:pt x="12109" y="473"/>
                    <a:pt x="12042" y="373"/>
                    <a:pt x="12009" y="306"/>
                  </a:cubicBezTo>
                  <a:cubicBezTo>
                    <a:pt x="11889" y="126"/>
                    <a:pt x="11689" y="1"/>
                    <a:pt x="114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42"/>
          <p:cNvGrpSpPr/>
          <p:nvPr/>
        </p:nvGrpSpPr>
        <p:grpSpPr>
          <a:xfrm flipH="1">
            <a:off x="1457366" y="2040063"/>
            <a:ext cx="1509425" cy="228525"/>
            <a:chOff x="5708425" y="4133400"/>
            <a:chExt cx="1509425" cy="228525"/>
          </a:xfrm>
        </p:grpSpPr>
        <p:sp>
          <p:nvSpPr>
            <p:cNvPr id="987" name="Google Shape;987;p42"/>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2"/>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2"/>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2"/>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2"/>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2"/>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2"/>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2"/>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2"/>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2"/>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2"/>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2"/>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42"/>
          <p:cNvSpPr/>
          <p:nvPr/>
        </p:nvSpPr>
        <p:spPr>
          <a:xfrm flipH="1">
            <a:off x="4201866" y="433075"/>
            <a:ext cx="60900" cy="14200"/>
          </a:xfrm>
          <a:custGeom>
            <a:avLst/>
            <a:gdLst/>
            <a:ahLst/>
            <a:cxnLst/>
            <a:rect l="l" t="t" r="r" b="b"/>
            <a:pathLst>
              <a:path w="2436" h="568" fill="none" extrusionOk="0">
                <a:moveTo>
                  <a:pt x="1" y="0"/>
                </a:moveTo>
                <a:lnTo>
                  <a:pt x="2436" y="567"/>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2"/>
          <p:cNvSpPr/>
          <p:nvPr/>
        </p:nvSpPr>
        <p:spPr>
          <a:xfrm flipH="1">
            <a:off x="4339541" y="400225"/>
            <a:ext cx="60900" cy="14200"/>
          </a:xfrm>
          <a:custGeom>
            <a:avLst/>
            <a:gdLst/>
            <a:ahLst/>
            <a:cxnLst/>
            <a:rect l="l" t="t" r="r" b="b"/>
            <a:pathLst>
              <a:path w="2436" h="568" fill="none" extrusionOk="0">
                <a:moveTo>
                  <a:pt x="1" y="0"/>
                </a:moveTo>
                <a:lnTo>
                  <a:pt x="2436" y="567"/>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1" name="Google Shape;1001;p42"/>
          <p:cNvGrpSpPr/>
          <p:nvPr/>
        </p:nvGrpSpPr>
        <p:grpSpPr>
          <a:xfrm flipH="1">
            <a:off x="2891016" y="3905938"/>
            <a:ext cx="1509425" cy="228525"/>
            <a:chOff x="5708425" y="4133400"/>
            <a:chExt cx="1509425" cy="228525"/>
          </a:xfrm>
        </p:grpSpPr>
        <p:sp>
          <p:nvSpPr>
            <p:cNvPr id="1002" name="Google Shape;1002;p42"/>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2"/>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2"/>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2"/>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2"/>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2"/>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2"/>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2"/>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2"/>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2"/>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2"/>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2"/>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Graphique 3">
            <a:extLst>
              <a:ext uri="{FF2B5EF4-FFF2-40B4-BE49-F238E27FC236}">
                <a16:creationId xmlns:a16="http://schemas.microsoft.com/office/drawing/2014/main" id="{5637363E-36AB-2167-EBC7-8D7A87BFA7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23223" y="2427065"/>
            <a:ext cx="1459516" cy="1459516"/>
          </a:xfrm>
          <a:prstGeom prst="rect">
            <a:avLst/>
          </a:prstGeom>
        </p:spPr>
      </p:pic>
      <p:pic>
        <p:nvPicPr>
          <p:cNvPr id="6" name="Graphique 5">
            <a:extLst>
              <a:ext uri="{FF2B5EF4-FFF2-40B4-BE49-F238E27FC236}">
                <a16:creationId xmlns:a16="http://schemas.microsoft.com/office/drawing/2014/main" id="{36C9B93F-AD1E-082C-B12B-28D171848A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95851" y="2381918"/>
            <a:ext cx="1459516" cy="1459516"/>
          </a:xfrm>
          <a:prstGeom prst="rect">
            <a:avLst/>
          </a:prstGeom>
        </p:spPr>
      </p:pic>
      <p:sp>
        <p:nvSpPr>
          <p:cNvPr id="2" name="Espace réservé du numéro de diapositive 1">
            <a:extLst>
              <a:ext uri="{FF2B5EF4-FFF2-40B4-BE49-F238E27FC236}">
                <a16:creationId xmlns:a16="http://schemas.microsoft.com/office/drawing/2014/main" id="{3465B43E-6BA5-5213-96F0-1FEC2ECC4291}"/>
              </a:ext>
            </a:extLst>
          </p:cNvPr>
          <p:cNvSpPr>
            <a:spLocks noGrp="1"/>
          </p:cNvSpPr>
          <p:nvPr>
            <p:ph type="sldNum" sz="quarter" idx="10"/>
          </p:nvPr>
        </p:nvSpPr>
        <p:spPr/>
        <p:txBody>
          <a:bodyPr/>
          <a:lstStyle/>
          <a:p>
            <a:fld id="{534085DB-8E88-44CC-924E-65E97532B1DB}" type="slidenum">
              <a:rPr lang="fr-FR" smtClean="0"/>
              <a:t>40</a:t>
            </a:fld>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40"/>
          <p:cNvSpPr txBox="1">
            <a:spLocks noGrp="1"/>
          </p:cNvSpPr>
          <p:nvPr>
            <p:ph type="title"/>
          </p:nvPr>
        </p:nvSpPr>
        <p:spPr>
          <a:xfrm>
            <a:off x="2290075" y="3033925"/>
            <a:ext cx="4563900" cy="4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-Steve Jobs</a:t>
            </a:r>
            <a:endParaRPr/>
          </a:p>
        </p:txBody>
      </p:sp>
      <p:sp>
        <p:nvSpPr>
          <p:cNvPr id="846" name="Google Shape;846;p40"/>
          <p:cNvSpPr txBox="1">
            <a:spLocks noGrp="1"/>
          </p:cNvSpPr>
          <p:nvPr>
            <p:ph type="subTitle" idx="1"/>
          </p:nvPr>
        </p:nvSpPr>
        <p:spPr>
          <a:xfrm>
            <a:off x="1458150" y="1650275"/>
            <a:ext cx="622770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”L’innovation est la clé de la croissance et de la prospérité de l’entreprise.”</a:t>
            </a:r>
            <a:endParaRPr/>
          </a:p>
        </p:txBody>
      </p:sp>
      <p:grpSp>
        <p:nvGrpSpPr>
          <p:cNvPr id="847" name="Google Shape;847;p40"/>
          <p:cNvGrpSpPr/>
          <p:nvPr/>
        </p:nvGrpSpPr>
        <p:grpSpPr>
          <a:xfrm>
            <a:off x="3043200" y="166788"/>
            <a:ext cx="1270925" cy="1121025"/>
            <a:chOff x="3043200" y="166788"/>
            <a:chExt cx="1270925" cy="1121025"/>
          </a:xfrm>
        </p:grpSpPr>
        <p:grpSp>
          <p:nvGrpSpPr>
            <p:cNvPr id="848" name="Google Shape;848;p40"/>
            <p:cNvGrpSpPr/>
            <p:nvPr/>
          </p:nvGrpSpPr>
          <p:grpSpPr>
            <a:xfrm>
              <a:off x="3043200" y="166788"/>
              <a:ext cx="1270925" cy="999075"/>
              <a:chOff x="3043200" y="166788"/>
              <a:chExt cx="1270925" cy="999075"/>
            </a:xfrm>
          </p:grpSpPr>
          <p:sp>
            <p:nvSpPr>
              <p:cNvPr id="849" name="Google Shape;849;p40"/>
              <p:cNvSpPr/>
              <p:nvPr/>
            </p:nvSpPr>
            <p:spPr>
              <a:xfrm>
                <a:off x="3050700" y="246838"/>
                <a:ext cx="1263425" cy="919025"/>
              </a:xfrm>
              <a:custGeom>
                <a:avLst/>
                <a:gdLst/>
                <a:ahLst/>
                <a:cxnLst/>
                <a:rect l="l" t="t" r="r" b="b"/>
                <a:pathLst>
                  <a:path w="50537" h="36761" extrusionOk="0">
                    <a:moveTo>
                      <a:pt x="48302" y="1"/>
                    </a:moveTo>
                    <a:lnTo>
                      <a:pt x="1" y="4204"/>
                    </a:lnTo>
                    <a:lnTo>
                      <a:pt x="2836" y="36760"/>
                    </a:lnTo>
                    <a:lnTo>
                      <a:pt x="44532" y="33091"/>
                    </a:lnTo>
                    <a:lnTo>
                      <a:pt x="50537" y="25686"/>
                    </a:lnTo>
                    <a:lnTo>
                      <a:pt x="483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0"/>
              <p:cNvSpPr/>
              <p:nvPr/>
            </p:nvSpPr>
            <p:spPr>
              <a:xfrm>
                <a:off x="3043200" y="166788"/>
                <a:ext cx="1215050" cy="185975"/>
              </a:xfrm>
              <a:custGeom>
                <a:avLst/>
                <a:gdLst/>
                <a:ahLst/>
                <a:cxnLst/>
                <a:rect l="l" t="t" r="r" b="b"/>
                <a:pathLst>
                  <a:path w="48602" h="7439" extrusionOk="0">
                    <a:moveTo>
                      <a:pt x="48302" y="0"/>
                    </a:moveTo>
                    <a:lnTo>
                      <a:pt x="0" y="4237"/>
                    </a:lnTo>
                    <a:lnTo>
                      <a:pt x="301" y="7439"/>
                    </a:lnTo>
                    <a:lnTo>
                      <a:pt x="48602" y="3203"/>
                    </a:lnTo>
                    <a:lnTo>
                      <a:pt x="48302" y="0"/>
                    </a:lnTo>
                    <a:close/>
                  </a:path>
                </a:pathLst>
              </a:custGeom>
              <a:solidFill>
                <a:srgbClr val="D9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0"/>
              <p:cNvSpPr/>
              <p:nvPr/>
            </p:nvSpPr>
            <p:spPr>
              <a:xfrm>
                <a:off x="4164000" y="888963"/>
                <a:ext cx="150125" cy="185150"/>
              </a:xfrm>
              <a:custGeom>
                <a:avLst/>
                <a:gdLst/>
                <a:ahLst/>
                <a:cxnLst/>
                <a:rect l="l" t="t" r="r" b="b"/>
                <a:pathLst>
                  <a:path w="6005" h="7406" extrusionOk="0">
                    <a:moveTo>
                      <a:pt x="0" y="1"/>
                    </a:moveTo>
                    <a:lnTo>
                      <a:pt x="0" y="7406"/>
                    </a:lnTo>
                    <a:lnTo>
                      <a:pt x="6005" y="1"/>
                    </a:lnTo>
                    <a:close/>
                  </a:path>
                </a:pathLst>
              </a:custGeom>
              <a:solidFill>
                <a:srgbClr val="35A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 name="Google Shape;852;p40"/>
            <p:cNvSpPr/>
            <p:nvPr/>
          </p:nvSpPr>
          <p:spPr>
            <a:xfrm>
              <a:off x="3346750" y="331313"/>
              <a:ext cx="707200" cy="956500"/>
            </a:xfrm>
            <a:custGeom>
              <a:avLst/>
              <a:gdLst/>
              <a:ahLst/>
              <a:cxnLst/>
              <a:rect l="l" t="t" r="r" b="b"/>
              <a:pathLst>
                <a:path w="28288" h="38260" extrusionOk="0">
                  <a:moveTo>
                    <a:pt x="13712" y="1"/>
                  </a:moveTo>
                  <a:cubicBezTo>
                    <a:pt x="7248" y="1"/>
                    <a:pt x="1503" y="4628"/>
                    <a:pt x="367" y="11265"/>
                  </a:cubicBezTo>
                  <a:cubicBezTo>
                    <a:pt x="0" y="13500"/>
                    <a:pt x="167" y="15802"/>
                    <a:pt x="934" y="17937"/>
                  </a:cubicBezTo>
                  <a:lnTo>
                    <a:pt x="934" y="17970"/>
                  </a:lnTo>
                  <a:lnTo>
                    <a:pt x="1868" y="20639"/>
                  </a:lnTo>
                  <a:cubicBezTo>
                    <a:pt x="2969" y="23541"/>
                    <a:pt x="3269" y="26710"/>
                    <a:pt x="2702" y="29812"/>
                  </a:cubicBezTo>
                  <a:cubicBezTo>
                    <a:pt x="2602" y="30446"/>
                    <a:pt x="2769" y="31046"/>
                    <a:pt x="3103" y="31613"/>
                  </a:cubicBezTo>
                  <a:lnTo>
                    <a:pt x="2969" y="32280"/>
                  </a:lnTo>
                  <a:cubicBezTo>
                    <a:pt x="2602" y="34549"/>
                    <a:pt x="4103" y="36717"/>
                    <a:pt x="6372" y="37117"/>
                  </a:cubicBezTo>
                  <a:lnTo>
                    <a:pt x="12609" y="38185"/>
                  </a:lnTo>
                  <a:cubicBezTo>
                    <a:pt x="12826" y="38235"/>
                    <a:pt x="13051" y="38260"/>
                    <a:pt x="13277" y="38260"/>
                  </a:cubicBezTo>
                  <a:cubicBezTo>
                    <a:pt x="13502" y="38260"/>
                    <a:pt x="13727" y="38235"/>
                    <a:pt x="13944" y="38185"/>
                  </a:cubicBezTo>
                  <a:cubicBezTo>
                    <a:pt x="15678" y="37951"/>
                    <a:pt x="17146" y="36550"/>
                    <a:pt x="17446" y="34716"/>
                  </a:cubicBezTo>
                  <a:lnTo>
                    <a:pt x="17513" y="34148"/>
                  </a:lnTo>
                  <a:cubicBezTo>
                    <a:pt x="18047" y="33748"/>
                    <a:pt x="18414" y="33181"/>
                    <a:pt x="18547" y="32514"/>
                  </a:cubicBezTo>
                  <a:cubicBezTo>
                    <a:pt x="19114" y="29412"/>
                    <a:pt x="20448" y="26543"/>
                    <a:pt x="22383" y="24141"/>
                  </a:cubicBezTo>
                  <a:lnTo>
                    <a:pt x="24184" y="21973"/>
                  </a:lnTo>
                  <a:cubicBezTo>
                    <a:pt x="24184" y="21973"/>
                    <a:pt x="24184" y="21940"/>
                    <a:pt x="24218" y="21940"/>
                  </a:cubicBezTo>
                  <a:cubicBezTo>
                    <a:pt x="25652" y="20172"/>
                    <a:pt x="26553" y="18037"/>
                    <a:pt x="26986" y="15802"/>
                  </a:cubicBezTo>
                  <a:cubicBezTo>
                    <a:pt x="28287" y="8463"/>
                    <a:pt x="23350" y="1458"/>
                    <a:pt x="15978" y="191"/>
                  </a:cubicBezTo>
                  <a:cubicBezTo>
                    <a:pt x="15217" y="63"/>
                    <a:pt x="14460" y="1"/>
                    <a:pt x="13712" y="1"/>
                  </a:cubicBezTo>
                  <a:close/>
                </a:path>
              </a:pathLst>
            </a:custGeom>
            <a:solidFill>
              <a:schemeClr val="dk1"/>
            </a:solidFill>
            <a:ln>
              <a:noFill/>
            </a:ln>
            <a:effectLst>
              <a:outerShdw dist="19050" dir="21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0"/>
            <p:cNvSpPr/>
            <p:nvPr/>
          </p:nvSpPr>
          <p:spPr>
            <a:xfrm>
              <a:off x="3479350" y="1029213"/>
              <a:ext cx="261025" cy="194650"/>
            </a:xfrm>
            <a:custGeom>
              <a:avLst/>
              <a:gdLst/>
              <a:ahLst/>
              <a:cxnLst/>
              <a:rect l="l" t="t" r="r" b="b"/>
              <a:pathLst>
                <a:path w="10441" h="7786" extrusionOk="0">
                  <a:moveTo>
                    <a:pt x="2400" y="0"/>
                  </a:moveTo>
                  <a:cubicBezTo>
                    <a:pt x="1609" y="0"/>
                    <a:pt x="882" y="567"/>
                    <a:pt x="734" y="1396"/>
                  </a:cubicBezTo>
                  <a:lnTo>
                    <a:pt x="167" y="4731"/>
                  </a:lnTo>
                  <a:cubicBezTo>
                    <a:pt x="0" y="5632"/>
                    <a:pt x="634" y="6533"/>
                    <a:pt x="1535" y="6699"/>
                  </a:cubicBezTo>
                  <a:lnTo>
                    <a:pt x="7739" y="7767"/>
                  </a:lnTo>
                  <a:cubicBezTo>
                    <a:pt x="7826" y="7779"/>
                    <a:pt x="7913" y="7785"/>
                    <a:pt x="7999" y="7785"/>
                  </a:cubicBezTo>
                  <a:cubicBezTo>
                    <a:pt x="8829" y="7785"/>
                    <a:pt x="9556" y="7216"/>
                    <a:pt x="9707" y="6399"/>
                  </a:cubicBezTo>
                  <a:lnTo>
                    <a:pt x="10274" y="3064"/>
                  </a:lnTo>
                  <a:cubicBezTo>
                    <a:pt x="10441" y="2130"/>
                    <a:pt x="9841" y="1262"/>
                    <a:pt x="8907" y="1095"/>
                  </a:cubicBezTo>
                  <a:lnTo>
                    <a:pt x="2702" y="28"/>
                  </a:lnTo>
                  <a:cubicBezTo>
                    <a:pt x="2601" y="9"/>
                    <a:pt x="2500" y="0"/>
                    <a:pt x="2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0"/>
            <p:cNvSpPr/>
            <p:nvPr/>
          </p:nvSpPr>
          <p:spPr>
            <a:xfrm>
              <a:off x="3409300" y="393738"/>
              <a:ext cx="576250" cy="737925"/>
            </a:xfrm>
            <a:custGeom>
              <a:avLst/>
              <a:gdLst/>
              <a:ahLst/>
              <a:cxnLst/>
              <a:rect l="l" t="t" r="r" b="b"/>
              <a:pathLst>
                <a:path w="23050" h="29517" extrusionOk="0">
                  <a:moveTo>
                    <a:pt x="11177" y="1"/>
                  </a:moveTo>
                  <a:cubicBezTo>
                    <a:pt x="5948" y="1"/>
                    <a:pt x="1259" y="3794"/>
                    <a:pt x="334" y="9135"/>
                  </a:cubicBezTo>
                  <a:cubicBezTo>
                    <a:pt x="0" y="11003"/>
                    <a:pt x="200" y="12871"/>
                    <a:pt x="767" y="14539"/>
                  </a:cubicBezTo>
                  <a:lnTo>
                    <a:pt x="1701" y="17208"/>
                  </a:lnTo>
                  <a:cubicBezTo>
                    <a:pt x="2936" y="20544"/>
                    <a:pt x="3269" y="24179"/>
                    <a:pt x="2669" y="27682"/>
                  </a:cubicBezTo>
                  <a:lnTo>
                    <a:pt x="8139" y="28616"/>
                  </a:lnTo>
                  <a:lnTo>
                    <a:pt x="13610" y="29517"/>
                  </a:lnTo>
                  <a:cubicBezTo>
                    <a:pt x="14177" y="26014"/>
                    <a:pt x="15711" y="22712"/>
                    <a:pt x="17980" y="19976"/>
                  </a:cubicBezTo>
                  <a:lnTo>
                    <a:pt x="19781" y="17808"/>
                  </a:lnTo>
                  <a:cubicBezTo>
                    <a:pt x="20915" y="16474"/>
                    <a:pt x="21716" y="14773"/>
                    <a:pt x="22016" y="12871"/>
                  </a:cubicBezTo>
                  <a:cubicBezTo>
                    <a:pt x="23050" y="6867"/>
                    <a:pt x="19014" y="1196"/>
                    <a:pt x="13043" y="162"/>
                  </a:cubicBezTo>
                  <a:cubicBezTo>
                    <a:pt x="12417" y="53"/>
                    <a:pt x="11793" y="1"/>
                    <a:pt x="111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0"/>
            <p:cNvSpPr/>
            <p:nvPr/>
          </p:nvSpPr>
          <p:spPr>
            <a:xfrm>
              <a:off x="3445975" y="457938"/>
              <a:ext cx="484550" cy="450125"/>
            </a:xfrm>
            <a:custGeom>
              <a:avLst/>
              <a:gdLst/>
              <a:ahLst/>
              <a:cxnLst/>
              <a:rect l="l" t="t" r="r" b="b"/>
              <a:pathLst>
                <a:path w="19382" h="18005" extrusionOk="0">
                  <a:moveTo>
                    <a:pt x="9689" y="1"/>
                  </a:moveTo>
                  <a:cubicBezTo>
                    <a:pt x="5381" y="1"/>
                    <a:pt x="1582" y="3105"/>
                    <a:pt x="835" y="7468"/>
                  </a:cubicBezTo>
                  <a:cubicBezTo>
                    <a:pt x="1" y="12405"/>
                    <a:pt x="3303" y="17042"/>
                    <a:pt x="8173" y="17875"/>
                  </a:cubicBezTo>
                  <a:cubicBezTo>
                    <a:pt x="8684" y="17962"/>
                    <a:pt x="9192" y="18004"/>
                    <a:pt x="9693" y="18004"/>
                  </a:cubicBezTo>
                  <a:cubicBezTo>
                    <a:pt x="14002" y="18004"/>
                    <a:pt x="17800" y="14900"/>
                    <a:pt x="18547" y="10537"/>
                  </a:cubicBezTo>
                  <a:cubicBezTo>
                    <a:pt x="19381" y="5633"/>
                    <a:pt x="16079" y="963"/>
                    <a:pt x="11209" y="129"/>
                  </a:cubicBezTo>
                  <a:cubicBezTo>
                    <a:pt x="10698" y="43"/>
                    <a:pt x="10190" y="1"/>
                    <a:pt x="96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0"/>
            <p:cNvSpPr/>
            <p:nvPr/>
          </p:nvSpPr>
          <p:spPr>
            <a:xfrm>
              <a:off x="3526050" y="826363"/>
              <a:ext cx="229350" cy="296125"/>
            </a:xfrm>
            <a:custGeom>
              <a:avLst/>
              <a:gdLst/>
              <a:ahLst/>
              <a:cxnLst/>
              <a:rect l="l" t="t" r="r" b="b"/>
              <a:pathLst>
                <a:path w="9174" h="11845" extrusionOk="0">
                  <a:moveTo>
                    <a:pt x="5171" y="1571"/>
                  </a:moveTo>
                  <a:cubicBezTo>
                    <a:pt x="5537" y="2071"/>
                    <a:pt x="5704" y="2671"/>
                    <a:pt x="5604" y="3372"/>
                  </a:cubicBezTo>
                  <a:cubicBezTo>
                    <a:pt x="5471" y="4239"/>
                    <a:pt x="5171" y="4640"/>
                    <a:pt x="5004" y="4706"/>
                  </a:cubicBezTo>
                  <a:cubicBezTo>
                    <a:pt x="4986" y="4711"/>
                    <a:pt x="4969" y="4713"/>
                    <a:pt x="4952" y="4713"/>
                  </a:cubicBezTo>
                  <a:cubicBezTo>
                    <a:pt x="4844" y="4713"/>
                    <a:pt x="4761" y="4626"/>
                    <a:pt x="4704" y="4539"/>
                  </a:cubicBezTo>
                  <a:cubicBezTo>
                    <a:pt x="4370" y="4139"/>
                    <a:pt x="4270" y="3172"/>
                    <a:pt x="4704" y="2238"/>
                  </a:cubicBezTo>
                  <a:cubicBezTo>
                    <a:pt x="4837" y="2004"/>
                    <a:pt x="5004" y="1804"/>
                    <a:pt x="5171" y="1571"/>
                  </a:cubicBezTo>
                  <a:close/>
                  <a:moveTo>
                    <a:pt x="3383" y="0"/>
                  </a:moveTo>
                  <a:cubicBezTo>
                    <a:pt x="2293" y="0"/>
                    <a:pt x="1047" y="720"/>
                    <a:pt x="634" y="2872"/>
                  </a:cubicBezTo>
                  <a:cubicBezTo>
                    <a:pt x="0" y="6174"/>
                    <a:pt x="867" y="9476"/>
                    <a:pt x="1368" y="11011"/>
                  </a:cubicBezTo>
                  <a:lnTo>
                    <a:pt x="2035" y="11144"/>
                  </a:lnTo>
                  <a:cubicBezTo>
                    <a:pt x="1601" y="9810"/>
                    <a:pt x="601" y="6374"/>
                    <a:pt x="1201" y="3005"/>
                  </a:cubicBezTo>
                  <a:cubicBezTo>
                    <a:pt x="1556" y="1228"/>
                    <a:pt x="2517" y="608"/>
                    <a:pt x="3381" y="608"/>
                  </a:cubicBezTo>
                  <a:cubicBezTo>
                    <a:pt x="3490" y="608"/>
                    <a:pt x="3598" y="618"/>
                    <a:pt x="3703" y="637"/>
                  </a:cubicBezTo>
                  <a:cubicBezTo>
                    <a:pt x="4136" y="703"/>
                    <a:pt x="4503" y="870"/>
                    <a:pt x="4837" y="1170"/>
                  </a:cubicBezTo>
                  <a:cubicBezTo>
                    <a:pt x="4603" y="1371"/>
                    <a:pt x="4370" y="1671"/>
                    <a:pt x="4203" y="2004"/>
                  </a:cubicBezTo>
                  <a:cubicBezTo>
                    <a:pt x="3636" y="3172"/>
                    <a:pt x="3803" y="4339"/>
                    <a:pt x="4270" y="4906"/>
                  </a:cubicBezTo>
                  <a:cubicBezTo>
                    <a:pt x="4464" y="5184"/>
                    <a:pt x="4729" y="5323"/>
                    <a:pt x="5004" y="5323"/>
                  </a:cubicBezTo>
                  <a:cubicBezTo>
                    <a:pt x="5059" y="5323"/>
                    <a:pt x="5115" y="5318"/>
                    <a:pt x="5171" y="5307"/>
                  </a:cubicBezTo>
                  <a:cubicBezTo>
                    <a:pt x="5504" y="5207"/>
                    <a:pt x="6004" y="4806"/>
                    <a:pt x="6171" y="3505"/>
                  </a:cubicBezTo>
                  <a:cubicBezTo>
                    <a:pt x="6305" y="2638"/>
                    <a:pt x="6105" y="1871"/>
                    <a:pt x="5671" y="1304"/>
                  </a:cubicBezTo>
                  <a:cubicBezTo>
                    <a:pt x="5911" y="1151"/>
                    <a:pt x="6180" y="1084"/>
                    <a:pt x="6449" y="1084"/>
                  </a:cubicBezTo>
                  <a:cubicBezTo>
                    <a:pt x="6591" y="1084"/>
                    <a:pt x="6734" y="1102"/>
                    <a:pt x="6872" y="1137"/>
                  </a:cubicBezTo>
                  <a:cubicBezTo>
                    <a:pt x="7572" y="1304"/>
                    <a:pt x="8473" y="2004"/>
                    <a:pt x="8506" y="3472"/>
                  </a:cubicBezTo>
                  <a:cubicBezTo>
                    <a:pt x="8573" y="6007"/>
                    <a:pt x="7472" y="8742"/>
                    <a:pt x="5171" y="11711"/>
                  </a:cubicBezTo>
                  <a:lnTo>
                    <a:pt x="5838" y="11845"/>
                  </a:lnTo>
                  <a:cubicBezTo>
                    <a:pt x="8073" y="8876"/>
                    <a:pt x="9173" y="6074"/>
                    <a:pt x="9107" y="3472"/>
                  </a:cubicBezTo>
                  <a:cubicBezTo>
                    <a:pt x="9107" y="1904"/>
                    <a:pt x="8306" y="803"/>
                    <a:pt x="7039" y="503"/>
                  </a:cubicBezTo>
                  <a:cubicBezTo>
                    <a:pt x="6867" y="465"/>
                    <a:pt x="6693" y="446"/>
                    <a:pt x="6520" y="446"/>
                  </a:cubicBezTo>
                  <a:cubicBezTo>
                    <a:pt x="6087" y="446"/>
                    <a:pt x="5661" y="565"/>
                    <a:pt x="5304" y="803"/>
                  </a:cubicBezTo>
                  <a:cubicBezTo>
                    <a:pt x="4870" y="370"/>
                    <a:pt x="4337" y="136"/>
                    <a:pt x="3803" y="36"/>
                  </a:cubicBezTo>
                  <a:cubicBezTo>
                    <a:pt x="3667" y="13"/>
                    <a:pt x="3526" y="0"/>
                    <a:pt x="3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40"/>
          <p:cNvGrpSpPr/>
          <p:nvPr/>
        </p:nvGrpSpPr>
        <p:grpSpPr>
          <a:xfrm rot="816911">
            <a:off x="7623394" y="354508"/>
            <a:ext cx="1215877" cy="907326"/>
            <a:chOff x="5772650" y="400725"/>
            <a:chExt cx="1215875" cy="907325"/>
          </a:xfrm>
        </p:grpSpPr>
        <p:sp>
          <p:nvSpPr>
            <p:cNvPr id="858" name="Google Shape;858;p40"/>
            <p:cNvSpPr/>
            <p:nvPr/>
          </p:nvSpPr>
          <p:spPr>
            <a:xfrm>
              <a:off x="5773475" y="479925"/>
              <a:ext cx="1215050" cy="828125"/>
            </a:xfrm>
            <a:custGeom>
              <a:avLst/>
              <a:gdLst/>
              <a:ahLst/>
              <a:cxnLst/>
              <a:rect l="l" t="t" r="r" b="b"/>
              <a:pathLst>
                <a:path w="48602" h="33125" extrusionOk="0">
                  <a:moveTo>
                    <a:pt x="48135" y="1"/>
                  </a:moveTo>
                  <a:lnTo>
                    <a:pt x="0" y="701"/>
                  </a:lnTo>
                  <a:lnTo>
                    <a:pt x="467" y="33125"/>
                  </a:lnTo>
                  <a:lnTo>
                    <a:pt x="48602" y="32424"/>
                  </a:lnTo>
                  <a:lnTo>
                    <a:pt x="48135" y="1"/>
                  </a:lnTo>
                  <a:close/>
                </a:path>
              </a:pathLst>
            </a:custGeom>
            <a:solidFill>
              <a:srgbClr val="569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0"/>
            <p:cNvSpPr/>
            <p:nvPr/>
          </p:nvSpPr>
          <p:spPr>
            <a:xfrm>
              <a:off x="5772650" y="400725"/>
              <a:ext cx="1205050" cy="97575"/>
            </a:xfrm>
            <a:custGeom>
              <a:avLst/>
              <a:gdLst/>
              <a:ahLst/>
              <a:cxnLst/>
              <a:rect l="l" t="t" r="r" b="b"/>
              <a:pathLst>
                <a:path w="48202" h="3903" extrusionOk="0">
                  <a:moveTo>
                    <a:pt x="48134" y="0"/>
                  </a:moveTo>
                  <a:lnTo>
                    <a:pt x="0" y="701"/>
                  </a:lnTo>
                  <a:lnTo>
                    <a:pt x="33" y="3903"/>
                  </a:lnTo>
                  <a:lnTo>
                    <a:pt x="48201" y="3202"/>
                  </a:lnTo>
                  <a:lnTo>
                    <a:pt x="48134" y="0"/>
                  </a:ln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0"/>
            <p:cNvSpPr/>
            <p:nvPr/>
          </p:nvSpPr>
          <p:spPr>
            <a:xfrm>
              <a:off x="5892725" y="504750"/>
              <a:ext cx="982400" cy="663200"/>
            </a:xfrm>
            <a:custGeom>
              <a:avLst/>
              <a:gdLst/>
              <a:ahLst/>
              <a:cxnLst/>
              <a:rect l="l" t="t" r="r" b="b"/>
              <a:pathLst>
                <a:path w="39296" h="26528" extrusionOk="0">
                  <a:moveTo>
                    <a:pt x="32782" y="0"/>
                  </a:moveTo>
                  <a:cubicBezTo>
                    <a:pt x="32685" y="0"/>
                    <a:pt x="32588" y="3"/>
                    <a:pt x="32490" y="9"/>
                  </a:cubicBezTo>
                  <a:lnTo>
                    <a:pt x="4103" y="2977"/>
                  </a:lnTo>
                  <a:cubicBezTo>
                    <a:pt x="1702" y="3211"/>
                    <a:pt x="1" y="5346"/>
                    <a:pt x="267" y="7714"/>
                  </a:cubicBezTo>
                  <a:lnTo>
                    <a:pt x="1768" y="22225"/>
                  </a:lnTo>
                  <a:cubicBezTo>
                    <a:pt x="1988" y="24478"/>
                    <a:pt x="3881" y="26115"/>
                    <a:pt x="6071" y="26115"/>
                  </a:cubicBezTo>
                  <a:cubicBezTo>
                    <a:pt x="6215" y="26115"/>
                    <a:pt x="6359" y="26108"/>
                    <a:pt x="6505" y="26094"/>
                  </a:cubicBezTo>
                  <a:lnTo>
                    <a:pt x="28321" y="23792"/>
                  </a:lnTo>
                  <a:lnTo>
                    <a:pt x="32891" y="26094"/>
                  </a:lnTo>
                  <a:cubicBezTo>
                    <a:pt x="33524" y="26361"/>
                    <a:pt x="34192" y="26528"/>
                    <a:pt x="34859" y="26528"/>
                  </a:cubicBezTo>
                  <a:cubicBezTo>
                    <a:pt x="35726" y="26528"/>
                    <a:pt x="36560" y="26294"/>
                    <a:pt x="37327" y="25794"/>
                  </a:cubicBezTo>
                  <a:cubicBezTo>
                    <a:pt x="38561" y="24927"/>
                    <a:pt x="39295" y="23425"/>
                    <a:pt x="39128" y="21824"/>
                  </a:cubicBezTo>
                  <a:lnTo>
                    <a:pt x="37227" y="3878"/>
                  </a:lnTo>
                  <a:cubicBezTo>
                    <a:pt x="37127" y="2777"/>
                    <a:pt x="36560" y="1710"/>
                    <a:pt x="35659" y="976"/>
                  </a:cubicBezTo>
                  <a:cubicBezTo>
                    <a:pt x="34865" y="334"/>
                    <a:pt x="33846" y="0"/>
                    <a:pt x="32782" y="0"/>
                  </a:cubicBezTo>
                  <a:close/>
                </a:path>
              </a:pathLst>
            </a:custGeom>
            <a:solidFill>
              <a:schemeClr val="dk1"/>
            </a:solidFill>
            <a:ln>
              <a:noFill/>
            </a:ln>
            <a:effectLst>
              <a:outerShdw dist="28575" dir="204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0"/>
            <p:cNvSpPr/>
            <p:nvPr/>
          </p:nvSpPr>
          <p:spPr>
            <a:xfrm>
              <a:off x="5958600" y="568225"/>
              <a:ext cx="853275" cy="538700"/>
            </a:xfrm>
            <a:custGeom>
              <a:avLst/>
              <a:gdLst/>
              <a:ahLst/>
              <a:cxnLst/>
              <a:rect l="l" t="t" r="r" b="b"/>
              <a:pathLst>
                <a:path w="34131" h="21548" extrusionOk="0">
                  <a:moveTo>
                    <a:pt x="30258" y="0"/>
                  </a:moveTo>
                  <a:cubicBezTo>
                    <a:pt x="30213" y="0"/>
                    <a:pt x="30168" y="2"/>
                    <a:pt x="30122" y="5"/>
                  </a:cubicBezTo>
                  <a:lnTo>
                    <a:pt x="1735" y="2974"/>
                  </a:lnTo>
                  <a:cubicBezTo>
                    <a:pt x="735" y="3074"/>
                    <a:pt x="1" y="3941"/>
                    <a:pt x="134" y="4942"/>
                  </a:cubicBezTo>
                  <a:lnTo>
                    <a:pt x="1635" y="19452"/>
                  </a:lnTo>
                  <a:cubicBezTo>
                    <a:pt x="1699" y="20409"/>
                    <a:pt x="2555" y="21091"/>
                    <a:pt x="3505" y="21091"/>
                  </a:cubicBezTo>
                  <a:cubicBezTo>
                    <a:pt x="3549" y="21091"/>
                    <a:pt x="3593" y="21090"/>
                    <a:pt x="3637" y="21087"/>
                  </a:cubicBezTo>
                  <a:lnTo>
                    <a:pt x="25652" y="18785"/>
                  </a:lnTo>
                  <a:cubicBezTo>
                    <a:pt x="25710" y="18779"/>
                    <a:pt x="25768" y="18776"/>
                    <a:pt x="25827" y="18776"/>
                  </a:cubicBezTo>
                  <a:cubicBezTo>
                    <a:pt x="26110" y="18776"/>
                    <a:pt x="26404" y="18841"/>
                    <a:pt x="26653" y="18952"/>
                  </a:cubicBezTo>
                  <a:lnTo>
                    <a:pt x="31390" y="21353"/>
                  </a:lnTo>
                  <a:cubicBezTo>
                    <a:pt x="31664" y="21487"/>
                    <a:pt x="31945" y="21548"/>
                    <a:pt x="32218" y="21548"/>
                  </a:cubicBezTo>
                  <a:cubicBezTo>
                    <a:pt x="33238" y="21548"/>
                    <a:pt x="34130" y="20691"/>
                    <a:pt x="34025" y="19586"/>
                  </a:cubicBezTo>
                  <a:lnTo>
                    <a:pt x="33858" y="17951"/>
                  </a:lnTo>
                  <a:lnTo>
                    <a:pt x="33525" y="14749"/>
                  </a:lnTo>
                  <a:lnTo>
                    <a:pt x="32157" y="1639"/>
                  </a:lnTo>
                  <a:cubicBezTo>
                    <a:pt x="32061" y="683"/>
                    <a:pt x="31234" y="0"/>
                    <a:pt x="30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0"/>
            <p:cNvSpPr/>
            <p:nvPr/>
          </p:nvSpPr>
          <p:spPr>
            <a:xfrm>
              <a:off x="6082025" y="700100"/>
              <a:ext cx="561250" cy="104250"/>
            </a:xfrm>
            <a:custGeom>
              <a:avLst/>
              <a:gdLst/>
              <a:ahLst/>
              <a:cxnLst/>
              <a:rect l="l" t="t" r="r" b="b"/>
              <a:pathLst>
                <a:path w="22450" h="4170" extrusionOk="0">
                  <a:moveTo>
                    <a:pt x="22250" y="0"/>
                  </a:moveTo>
                  <a:lnTo>
                    <a:pt x="1" y="2435"/>
                  </a:lnTo>
                  <a:lnTo>
                    <a:pt x="167" y="4170"/>
                  </a:lnTo>
                  <a:lnTo>
                    <a:pt x="22450" y="1735"/>
                  </a:lnTo>
                  <a:lnTo>
                    <a:pt x="22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0"/>
            <p:cNvSpPr/>
            <p:nvPr/>
          </p:nvSpPr>
          <p:spPr>
            <a:xfrm>
              <a:off x="6237975" y="782650"/>
              <a:ext cx="413650" cy="89250"/>
            </a:xfrm>
            <a:custGeom>
              <a:avLst/>
              <a:gdLst/>
              <a:ahLst/>
              <a:cxnLst/>
              <a:rect l="l" t="t" r="r" b="b"/>
              <a:pathLst>
                <a:path w="16546" h="3570" extrusionOk="0">
                  <a:moveTo>
                    <a:pt x="16345" y="1"/>
                  </a:moveTo>
                  <a:lnTo>
                    <a:pt x="0" y="1802"/>
                  </a:lnTo>
                  <a:lnTo>
                    <a:pt x="167" y="3570"/>
                  </a:lnTo>
                  <a:lnTo>
                    <a:pt x="16546" y="1735"/>
                  </a:lnTo>
                  <a:lnTo>
                    <a:pt x="163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0"/>
            <p:cNvSpPr/>
            <p:nvPr/>
          </p:nvSpPr>
          <p:spPr>
            <a:xfrm>
              <a:off x="6159575" y="866050"/>
              <a:ext cx="501225" cy="97600"/>
            </a:xfrm>
            <a:custGeom>
              <a:avLst/>
              <a:gdLst/>
              <a:ahLst/>
              <a:cxnLst/>
              <a:rect l="l" t="t" r="r" b="b"/>
              <a:pathLst>
                <a:path w="20049" h="3904" extrusionOk="0">
                  <a:moveTo>
                    <a:pt x="19848" y="0"/>
                  </a:moveTo>
                  <a:lnTo>
                    <a:pt x="1" y="2169"/>
                  </a:lnTo>
                  <a:lnTo>
                    <a:pt x="201" y="3903"/>
                  </a:lnTo>
                  <a:lnTo>
                    <a:pt x="20048" y="1735"/>
                  </a:lnTo>
                  <a:lnTo>
                    <a:pt x="19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40"/>
          <p:cNvGrpSpPr/>
          <p:nvPr/>
        </p:nvGrpSpPr>
        <p:grpSpPr>
          <a:xfrm>
            <a:off x="4853250" y="3822400"/>
            <a:ext cx="1425200" cy="1217575"/>
            <a:chOff x="6217325" y="1962975"/>
            <a:chExt cx="1425200" cy="1217575"/>
          </a:xfrm>
        </p:grpSpPr>
        <p:sp>
          <p:nvSpPr>
            <p:cNvPr id="866" name="Google Shape;866;p40"/>
            <p:cNvSpPr/>
            <p:nvPr/>
          </p:nvSpPr>
          <p:spPr>
            <a:xfrm>
              <a:off x="6217325" y="2040525"/>
              <a:ext cx="1400175" cy="1140025"/>
            </a:xfrm>
            <a:custGeom>
              <a:avLst/>
              <a:gdLst/>
              <a:ahLst/>
              <a:cxnLst/>
              <a:rect l="l" t="t" r="r" b="b"/>
              <a:pathLst>
                <a:path w="56007" h="45601" extrusionOk="0">
                  <a:moveTo>
                    <a:pt x="9707" y="1"/>
                  </a:moveTo>
                  <a:lnTo>
                    <a:pt x="0" y="31156"/>
                  </a:lnTo>
                  <a:lnTo>
                    <a:pt x="46300" y="45600"/>
                  </a:lnTo>
                  <a:lnTo>
                    <a:pt x="56007" y="14411"/>
                  </a:lnTo>
                  <a:lnTo>
                    <a:pt x="97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0"/>
            <p:cNvSpPr/>
            <p:nvPr/>
          </p:nvSpPr>
          <p:spPr>
            <a:xfrm>
              <a:off x="6773550" y="2616775"/>
              <a:ext cx="79250" cy="60900"/>
            </a:xfrm>
            <a:custGeom>
              <a:avLst/>
              <a:gdLst/>
              <a:ahLst/>
              <a:cxnLst/>
              <a:rect l="l" t="t" r="r" b="b"/>
              <a:pathLst>
                <a:path w="3170" h="2436" fill="none" extrusionOk="0">
                  <a:moveTo>
                    <a:pt x="3169" y="501"/>
                  </a:moveTo>
                  <a:lnTo>
                    <a:pt x="734" y="1"/>
                  </a:lnTo>
                  <a:lnTo>
                    <a:pt x="0" y="2436"/>
                  </a:lnTo>
                </a:path>
              </a:pathLst>
            </a:custGeom>
            <a:noFill/>
            <a:ln w="31700" cap="rnd" cmpd="sng">
              <a:solidFill>
                <a:srgbClr val="98AEF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0"/>
            <p:cNvSpPr/>
            <p:nvPr/>
          </p:nvSpPr>
          <p:spPr>
            <a:xfrm>
              <a:off x="6495425" y="2219788"/>
              <a:ext cx="818100" cy="735000"/>
            </a:xfrm>
            <a:custGeom>
              <a:avLst/>
              <a:gdLst/>
              <a:ahLst/>
              <a:cxnLst/>
              <a:rect l="l" t="t" r="r" b="b"/>
              <a:pathLst>
                <a:path w="32724" h="29400" extrusionOk="0">
                  <a:moveTo>
                    <a:pt x="9830" y="1"/>
                  </a:moveTo>
                  <a:cubicBezTo>
                    <a:pt x="9557" y="1"/>
                    <a:pt x="9278" y="48"/>
                    <a:pt x="9007" y="146"/>
                  </a:cubicBezTo>
                  <a:cubicBezTo>
                    <a:pt x="3637" y="2247"/>
                    <a:pt x="1" y="7484"/>
                    <a:pt x="1" y="13255"/>
                  </a:cubicBezTo>
                  <a:cubicBezTo>
                    <a:pt x="1" y="13722"/>
                    <a:pt x="34" y="14122"/>
                    <a:pt x="67" y="14589"/>
                  </a:cubicBezTo>
                  <a:cubicBezTo>
                    <a:pt x="134" y="15223"/>
                    <a:pt x="468" y="15757"/>
                    <a:pt x="901" y="16124"/>
                  </a:cubicBezTo>
                  <a:cubicBezTo>
                    <a:pt x="1335" y="16457"/>
                    <a:pt x="1835" y="16657"/>
                    <a:pt x="2369" y="16657"/>
                  </a:cubicBezTo>
                  <a:lnTo>
                    <a:pt x="2569" y="16657"/>
                  </a:lnTo>
                  <a:lnTo>
                    <a:pt x="2869" y="16624"/>
                  </a:lnTo>
                  <a:cubicBezTo>
                    <a:pt x="3003" y="17892"/>
                    <a:pt x="3236" y="19093"/>
                    <a:pt x="3703" y="20260"/>
                  </a:cubicBezTo>
                  <a:cubicBezTo>
                    <a:pt x="5004" y="23763"/>
                    <a:pt x="7639" y="26565"/>
                    <a:pt x="11042" y="28099"/>
                  </a:cubicBezTo>
                  <a:cubicBezTo>
                    <a:pt x="12910" y="28966"/>
                    <a:pt x="14911" y="29400"/>
                    <a:pt x="16913" y="29400"/>
                  </a:cubicBezTo>
                  <a:cubicBezTo>
                    <a:pt x="18547" y="29400"/>
                    <a:pt x="20215" y="29100"/>
                    <a:pt x="21783" y="28533"/>
                  </a:cubicBezTo>
                  <a:cubicBezTo>
                    <a:pt x="29021" y="25931"/>
                    <a:pt x="32724" y="17792"/>
                    <a:pt x="30022" y="10553"/>
                  </a:cubicBezTo>
                  <a:cubicBezTo>
                    <a:pt x="27920" y="4904"/>
                    <a:pt x="22569" y="1387"/>
                    <a:pt x="16886" y="1387"/>
                  </a:cubicBezTo>
                  <a:cubicBezTo>
                    <a:pt x="15355" y="1387"/>
                    <a:pt x="13799" y="1642"/>
                    <a:pt x="12276" y="2180"/>
                  </a:cubicBezTo>
                  <a:lnTo>
                    <a:pt x="12009" y="1480"/>
                  </a:lnTo>
                  <a:cubicBezTo>
                    <a:pt x="11648" y="551"/>
                    <a:pt x="10767" y="1"/>
                    <a:pt x="98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0"/>
            <p:cNvSpPr/>
            <p:nvPr/>
          </p:nvSpPr>
          <p:spPr>
            <a:xfrm>
              <a:off x="6460825" y="1962975"/>
              <a:ext cx="1181700" cy="437850"/>
            </a:xfrm>
            <a:custGeom>
              <a:avLst/>
              <a:gdLst/>
              <a:ahLst/>
              <a:cxnLst/>
              <a:rect l="l" t="t" r="r" b="b"/>
              <a:pathLst>
                <a:path w="47268" h="17514" extrusionOk="0">
                  <a:moveTo>
                    <a:pt x="968" y="1"/>
                  </a:moveTo>
                  <a:lnTo>
                    <a:pt x="0" y="3069"/>
                  </a:lnTo>
                  <a:lnTo>
                    <a:pt x="46300" y="17513"/>
                  </a:lnTo>
                  <a:lnTo>
                    <a:pt x="47267" y="14444"/>
                  </a:lnTo>
                  <a:lnTo>
                    <a:pt x="968" y="1"/>
                  </a:ln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0"/>
            <p:cNvSpPr/>
            <p:nvPr/>
          </p:nvSpPr>
          <p:spPr>
            <a:xfrm>
              <a:off x="6495000" y="2220025"/>
              <a:ext cx="818950" cy="734525"/>
            </a:xfrm>
            <a:custGeom>
              <a:avLst/>
              <a:gdLst/>
              <a:ahLst/>
              <a:cxnLst/>
              <a:rect l="l" t="t" r="r" b="b"/>
              <a:pathLst>
                <a:path w="32758" h="29381" extrusionOk="0">
                  <a:moveTo>
                    <a:pt x="9864" y="1"/>
                  </a:moveTo>
                  <a:cubicBezTo>
                    <a:pt x="9581" y="1"/>
                    <a:pt x="9292" y="52"/>
                    <a:pt x="9007" y="159"/>
                  </a:cubicBezTo>
                  <a:cubicBezTo>
                    <a:pt x="3637" y="2228"/>
                    <a:pt x="1" y="7498"/>
                    <a:pt x="1" y="13235"/>
                  </a:cubicBezTo>
                  <a:cubicBezTo>
                    <a:pt x="1" y="13702"/>
                    <a:pt x="68" y="14136"/>
                    <a:pt x="101" y="14570"/>
                  </a:cubicBezTo>
                  <a:cubicBezTo>
                    <a:pt x="134" y="15203"/>
                    <a:pt x="468" y="15737"/>
                    <a:pt x="935" y="16137"/>
                  </a:cubicBezTo>
                  <a:cubicBezTo>
                    <a:pt x="1335" y="16471"/>
                    <a:pt x="1836" y="16671"/>
                    <a:pt x="2403" y="16671"/>
                  </a:cubicBezTo>
                  <a:lnTo>
                    <a:pt x="2603" y="16671"/>
                  </a:lnTo>
                  <a:lnTo>
                    <a:pt x="2903" y="16638"/>
                  </a:lnTo>
                  <a:cubicBezTo>
                    <a:pt x="3003" y="17872"/>
                    <a:pt x="3270" y="19106"/>
                    <a:pt x="3737" y="20274"/>
                  </a:cubicBezTo>
                  <a:cubicBezTo>
                    <a:pt x="5005" y="23776"/>
                    <a:pt x="7640" y="26545"/>
                    <a:pt x="11076" y="28113"/>
                  </a:cubicBezTo>
                  <a:cubicBezTo>
                    <a:pt x="12944" y="28980"/>
                    <a:pt x="14945" y="29380"/>
                    <a:pt x="16946" y="29380"/>
                  </a:cubicBezTo>
                  <a:cubicBezTo>
                    <a:pt x="18581" y="29380"/>
                    <a:pt x="20249" y="29080"/>
                    <a:pt x="21783" y="28513"/>
                  </a:cubicBezTo>
                  <a:cubicBezTo>
                    <a:pt x="29055" y="25945"/>
                    <a:pt x="32758" y="17805"/>
                    <a:pt x="30056" y="10533"/>
                  </a:cubicBezTo>
                  <a:cubicBezTo>
                    <a:pt x="27952" y="4878"/>
                    <a:pt x="22570" y="1380"/>
                    <a:pt x="16872" y="1380"/>
                  </a:cubicBezTo>
                  <a:cubicBezTo>
                    <a:pt x="15344" y="1380"/>
                    <a:pt x="13793" y="1632"/>
                    <a:pt x="12276" y="2161"/>
                  </a:cubicBezTo>
                  <a:lnTo>
                    <a:pt x="12010" y="1494"/>
                  </a:lnTo>
                  <a:cubicBezTo>
                    <a:pt x="11676" y="569"/>
                    <a:pt x="10809" y="1"/>
                    <a:pt x="9864" y="1"/>
                  </a:cubicBezTo>
                  <a:close/>
                </a:path>
              </a:pathLst>
            </a:custGeom>
            <a:solidFill>
              <a:schemeClr val="dk1"/>
            </a:solidFill>
            <a:ln>
              <a:noFill/>
            </a:ln>
            <a:effectLst>
              <a:outerShdw dist="19050" dir="204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0"/>
            <p:cNvSpPr/>
            <p:nvPr/>
          </p:nvSpPr>
          <p:spPr>
            <a:xfrm>
              <a:off x="6623425" y="2313100"/>
              <a:ext cx="624650" cy="587025"/>
            </a:xfrm>
            <a:custGeom>
              <a:avLst/>
              <a:gdLst/>
              <a:ahLst/>
              <a:cxnLst/>
              <a:rect l="l" t="t" r="r" b="b"/>
              <a:pathLst>
                <a:path w="24986" h="23481" extrusionOk="0">
                  <a:moveTo>
                    <a:pt x="11702" y="0"/>
                  </a:moveTo>
                  <a:cubicBezTo>
                    <a:pt x="10348" y="0"/>
                    <a:pt x="8975" y="238"/>
                    <a:pt x="7640" y="739"/>
                  </a:cubicBezTo>
                  <a:lnTo>
                    <a:pt x="11743" y="11747"/>
                  </a:lnTo>
                  <a:lnTo>
                    <a:pt x="1" y="12781"/>
                  </a:lnTo>
                  <a:cubicBezTo>
                    <a:pt x="134" y="13816"/>
                    <a:pt x="335" y="14816"/>
                    <a:pt x="735" y="15817"/>
                  </a:cubicBezTo>
                  <a:cubicBezTo>
                    <a:pt x="2478" y="20552"/>
                    <a:pt x="7000" y="23481"/>
                    <a:pt x="11771" y="23481"/>
                  </a:cubicBezTo>
                  <a:cubicBezTo>
                    <a:pt x="13117" y="23481"/>
                    <a:pt x="14483" y="23247"/>
                    <a:pt x="15812" y="22755"/>
                  </a:cubicBezTo>
                  <a:cubicBezTo>
                    <a:pt x="21850" y="20487"/>
                    <a:pt x="24985" y="13715"/>
                    <a:pt x="22751" y="7644"/>
                  </a:cubicBezTo>
                  <a:cubicBezTo>
                    <a:pt x="20984" y="2942"/>
                    <a:pt x="16466" y="0"/>
                    <a:pt x="117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0"/>
            <p:cNvSpPr/>
            <p:nvPr/>
          </p:nvSpPr>
          <p:spPr>
            <a:xfrm>
              <a:off x="6553375" y="2278200"/>
              <a:ext cx="293575" cy="302750"/>
            </a:xfrm>
            <a:custGeom>
              <a:avLst/>
              <a:gdLst/>
              <a:ahLst/>
              <a:cxnLst/>
              <a:rect l="l" t="t" r="r" b="b"/>
              <a:pathLst>
                <a:path w="11743" h="12110" extrusionOk="0">
                  <a:moveTo>
                    <a:pt x="7506" y="1"/>
                  </a:moveTo>
                  <a:cubicBezTo>
                    <a:pt x="3003" y="1769"/>
                    <a:pt x="1" y="6138"/>
                    <a:pt x="1" y="10975"/>
                  </a:cubicBezTo>
                  <a:cubicBezTo>
                    <a:pt x="1" y="11342"/>
                    <a:pt x="1" y="11709"/>
                    <a:pt x="68" y="12109"/>
                  </a:cubicBezTo>
                  <a:lnTo>
                    <a:pt x="11743" y="10975"/>
                  </a:lnTo>
                  <a:lnTo>
                    <a:pt x="75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40"/>
          <p:cNvGrpSpPr/>
          <p:nvPr/>
        </p:nvGrpSpPr>
        <p:grpSpPr>
          <a:xfrm>
            <a:off x="3217675" y="4144200"/>
            <a:ext cx="1509425" cy="228525"/>
            <a:chOff x="5708425" y="4133400"/>
            <a:chExt cx="1509425" cy="228525"/>
          </a:xfrm>
        </p:grpSpPr>
        <p:sp>
          <p:nvSpPr>
            <p:cNvPr id="874" name="Google Shape;874;p40"/>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0"/>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0"/>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0"/>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0"/>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0"/>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0"/>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0"/>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0"/>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0"/>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0"/>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0"/>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space réservé du numéro de diapositive 1">
            <a:extLst>
              <a:ext uri="{FF2B5EF4-FFF2-40B4-BE49-F238E27FC236}">
                <a16:creationId xmlns:a16="http://schemas.microsoft.com/office/drawing/2014/main" id="{77D83ABE-F249-4AEC-3685-AB237F7343AE}"/>
              </a:ext>
            </a:extLst>
          </p:cNvPr>
          <p:cNvSpPr>
            <a:spLocks noGrp="1"/>
          </p:cNvSpPr>
          <p:nvPr>
            <p:ph type="sldNum" sz="quarter" idx="10"/>
          </p:nvPr>
        </p:nvSpPr>
        <p:spPr/>
        <p:txBody>
          <a:bodyPr/>
          <a:lstStyle/>
          <a:p>
            <a:fld id="{534085DB-8E88-44CC-924E-65E97532B1DB}" type="slidenum">
              <a:rPr lang="fr-FR" smtClean="0"/>
              <a:t>41</a:t>
            </a:fld>
            <a:endParaRPr lang="fr-FR"/>
          </a:p>
        </p:txBody>
      </p:sp>
    </p:spTree>
    <p:extLst>
      <p:ext uri="{BB962C8B-B14F-4D97-AF65-F5344CB8AC3E}">
        <p14:creationId xmlns:p14="http://schemas.microsoft.com/office/powerpoint/2010/main" val="38472637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sp>
        <p:nvSpPr>
          <p:cNvPr id="2125" name="Google Shape;2125;p59"/>
          <p:cNvSpPr/>
          <p:nvPr/>
        </p:nvSpPr>
        <p:spPr>
          <a:xfrm rot="3832233" flipH="1">
            <a:off x="6520880" y="4462739"/>
            <a:ext cx="3575095" cy="490374"/>
          </a:xfrm>
          <a:custGeom>
            <a:avLst/>
            <a:gdLst/>
            <a:ahLst/>
            <a:cxnLst/>
            <a:rect l="l" t="t" r="r" b="b"/>
            <a:pathLst>
              <a:path w="143004" h="19615" fill="none" extrusionOk="0">
                <a:moveTo>
                  <a:pt x="1" y="167"/>
                </a:moveTo>
                <a:lnTo>
                  <a:pt x="83260" y="19614"/>
                </a:lnTo>
                <a:lnTo>
                  <a:pt x="143003"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9"/>
          <p:cNvSpPr/>
          <p:nvPr/>
        </p:nvSpPr>
        <p:spPr>
          <a:xfrm rot="-6986371" flipH="1">
            <a:off x="5477314" y="52749"/>
            <a:ext cx="3490396" cy="1970809"/>
          </a:xfrm>
          <a:custGeom>
            <a:avLst/>
            <a:gdLst/>
            <a:ahLst/>
            <a:cxnLst/>
            <a:rect l="l" t="t" r="r" b="b"/>
            <a:pathLst>
              <a:path w="139601" h="78824" fill="none" extrusionOk="0">
                <a:moveTo>
                  <a:pt x="139600" y="43431"/>
                </a:moveTo>
                <a:lnTo>
                  <a:pt x="135130" y="58475"/>
                </a:lnTo>
                <a:cubicBezTo>
                  <a:pt x="133396" y="64379"/>
                  <a:pt x="128259" y="68683"/>
                  <a:pt x="122121" y="69316"/>
                </a:cubicBezTo>
                <a:lnTo>
                  <a:pt x="38828" y="78189"/>
                </a:lnTo>
                <a:cubicBezTo>
                  <a:pt x="32991" y="78823"/>
                  <a:pt x="27420" y="75354"/>
                  <a:pt x="25419" y="69850"/>
                </a:cubicBezTo>
                <a:lnTo>
                  <a:pt x="1"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9"/>
          <p:cNvSpPr/>
          <p:nvPr/>
        </p:nvSpPr>
        <p:spPr>
          <a:xfrm rot="-5275956">
            <a:off x="-1157170" y="4577015"/>
            <a:ext cx="4940599" cy="882283"/>
          </a:xfrm>
          <a:custGeom>
            <a:avLst/>
            <a:gdLst/>
            <a:ahLst/>
            <a:cxnLst/>
            <a:rect l="l" t="t" r="r" b="b"/>
            <a:pathLst>
              <a:path w="236069" h="35293" fill="none" extrusionOk="0">
                <a:moveTo>
                  <a:pt x="0" y="7073"/>
                </a:moveTo>
                <a:lnTo>
                  <a:pt x="99238" y="32524"/>
                </a:lnTo>
                <a:cubicBezTo>
                  <a:pt x="109912" y="35293"/>
                  <a:pt x="121153" y="35026"/>
                  <a:pt x="131728" y="31824"/>
                </a:cubicBezTo>
                <a:lnTo>
                  <a:pt x="236069" y="1"/>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9"/>
          <p:cNvSpPr/>
          <p:nvPr/>
        </p:nvSpPr>
        <p:spPr>
          <a:xfrm rot="6590792" flipH="1">
            <a:off x="-461147" y="556176"/>
            <a:ext cx="3575080" cy="490372"/>
          </a:xfrm>
          <a:custGeom>
            <a:avLst/>
            <a:gdLst/>
            <a:ahLst/>
            <a:cxnLst/>
            <a:rect l="l" t="t" r="r" b="b"/>
            <a:pathLst>
              <a:path w="143004" h="19615" fill="none" extrusionOk="0">
                <a:moveTo>
                  <a:pt x="1" y="167"/>
                </a:moveTo>
                <a:lnTo>
                  <a:pt x="83260" y="19614"/>
                </a:lnTo>
                <a:lnTo>
                  <a:pt x="143003"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9" name="Google Shape;2129;p59"/>
          <p:cNvGrpSpPr/>
          <p:nvPr/>
        </p:nvGrpSpPr>
        <p:grpSpPr>
          <a:xfrm>
            <a:off x="7326375" y="3881963"/>
            <a:ext cx="1338475" cy="1055775"/>
            <a:chOff x="5939425" y="-429025"/>
            <a:chExt cx="1338475" cy="1055775"/>
          </a:xfrm>
        </p:grpSpPr>
        <p:sp>
          <p:nvSpPr>
            <p:cNvPr id="2130" name="Google Shape;2130;p59"/>
            <p:cNvSpPr/>
            <p:nvPr/>
          </p:nvSpPr>
          <p:spPr>
            <a:xfrm>
              <a:off x="5952750" y="-349800"/>
              <a:ext cx="1325150" cy="976550"/>
            </a:xfrm>
            <a:custGeom>
              <a:avLst/>
              <a:gdLst/>
              <a:ahLst/>
              <a:cxnLst/>
              <a:rect l="l" t="t" r="r" b="b"/>
              <a:pathLst>
                <a:path w="53006" h="39062" extrusionOk="0">
                  <a:moveTo>
                    <a:pt x="47468" y="0"/>
                  </a:moveTo>
                  <a:lnTo>
                    <a:pt x="1" y="8206"/>
                  </a:lnTo>
                  <a:lnTo>
                    <a:pt x="4404" y="33457"/>
                  </a:lnTo>
                  <a:lnTo>
                    <a:pt x="12076" y="39061"/>
                  </a:lnTo>
                  <a:lnTo>
                    <a:pt x="53005" y="31990"/>
                  </a:lnTo>
                  <a:lnTo>
                    <a:pt x="474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9"/>
            <p:cNvSpPr/>
            <p:nvPr/>
          </p:nvSpPr>
          <p:spPr>
            <a:xfrm>
              <a:off x="5939425" y="-429025"/>
              <a:ext cx="1200025" cy="284400"/>
            </a:xfrm>
            <a:custGeom>
              <a:avLst/>
              <a:gdLst/>
              <a:ahLst/>
              <a:cxnLst/>
              <a:rect l="l" t="t" r="r" b="b"/>
              <a:pathLst>
                <a:path w="48001" h="11376" extrusionOk="0">
                  <a:moveTo>
                    <a:pt x="47467" y="0"/>
                  </a:moveTo>
                  <a:lnTo>
                    <a:pt x="0" y="8239"/>
                  </a:lnTo>
                  <a:lnTo>
                    <a:pt x="567" y="11375"/>
                  </a:lnTo>
                  <a:lnTo>
                    <a:pt x="48001" y="3169"/>
                  </a:lnTo>
                  <a:lnTo>
                    <a:pt x="47467" y="0"/>
                  </a:lnTo>
                  <a:close/>
                </a:path>
              </a:pathLst>
            </a:custGeom>
            <a:solidFill>
              <a:srgbClr val="B8F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9"/>
            <p:cNvSpPr/>
            <p:nvPr/>
          </p:nvSpPr>
          <p:spPr>
            <a:xfrm>
              <a:off x="6062825" y="449100"/>
              <a:ext cx="191825" cy="177650"/>
            </a:xfrm>
            <a:custGeom>
              <a:avLst/>
              <a:gdLst/>
              <a:ahLst/>
              <a:cxnLst/>
              <a:rect l="l" t="t" r="r" b="b"/>
              <a:pathLst>
                <a:path w="7673" h="7106" extrusionOk="0">
                  <a:moveTo>
                    <a:pt x="5772" y="0"/>
                  </a:moveTo>
                  <a:lnTo>
                    <a:pt x="1" y="1501"/>
                  </a:lnTo>
                  <a:lnTo>
                    <a:pt x="7673" y="7105"/>
                  </a:lnTo>
                  <a:lnTo>
                    <a:pt x="5772" y="0"/>
                  </a:lnTo>
                  <a:close/>
                </a:path>
              </a:pathLst>
            </a:custGeom>
            <a:solidFill>
              <a:srgbClr val="35A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3" name="Google Shape;2133;p59"/>
          <p:cNvGrpSpPr/>
          <p:nvPr/>
        </p:nvGrpSpPr>
        <p:grpSpPr>
          <a:xfrm>
            <a:off x="722438" y="375100"/>
            <a:ext cx="1338475" cy="1055775"/>
            <a:chOff x="5939425" y="-429025"/>
            <a:chExt cx="1338475" cy="1055775"/>
          </a:xfrm>
        </p:grpSpPr>
        <p:sp>
          <p:nvSpPr>
            <p:cNvPr id="2134" name="Google Shape;2134;p59"/>
            <p:cNvSpPr/>
            <p:nvPr/>
          </p:nvSpPr>
          <p:spPr>
            <a:xfrm>
              <a:off x="5952750" y="-349800"/>
              <a:ext cx="1325150" cy="976550"/>
            </a:xfrm>
            <a:custGeom>
              <a:avLst/>
              <a:gdLst/>
              <a:ahLst/>
              <a:cxnLst/>
              <a:rect l="l" t="t" r="r" b="b"/>
              <a:pathLst>
                <a:path w="53006" h="39062" extrusionOk="0">
                  <a:moveTo>
                    <a:pt x="47468" y="0"/>
                  </a:moveTo>
                  <a:lnTo>
                    <a:pt x="1" y="8206"/>
                  </a:lnTo>
                  <a:lnTo>
                    <a:pt x="4404" y="33457"/>
                  </a:lnTo>
                  <a:lnTo>
                    <a:pt x="12076" y="39061"/>
                  </a:lnTo>
                  <a:lnTo>
                    <a:pt x="53005" y="31990"/>
                  </a:lnTo>
                  <a:lnTo>
                    <a:pt x="474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9"/>
            <p:cNvSpPr/>
            <p:nvPr/>
          </p:nvSpPr>
          <p:spPr>
            <a:xfrm>
              <a:off x="5939425" y="-429025"/>
              <a:ext cx="1200025" cy="284400"/>
            </a:xfrm>
            <a:custGeom>
              <a:avLst/>
              <a:gdLst/>
              <a:ahLst/>
              <a:cxnLst/>
              <a:rect l="l" t="t" r="r" b="b"/>
              <a:pathLst>
                <a:path w="48001" h="11376" extrusionOk="0">
                  <a:moveTo>
                    <a:pt x="47467" y="0"/>
                  </a:moveTo>
                  <a:lnTo>
                    <a:pt x="0" y="8239"/>
                  </a:lnTo>
                  <a:lnTo>
                    <a:pt x="567" y="11375"/>
                  </a:lnTo>
                  <a:lnTo>
                    <a:pt x="48001" y="3169"/>
                  </a:lnTo>
                  <a:lnTo>
                    <a:pt x="47467" y="0"/>
                  </a:lnTo>
                  <a:close/>
                </a:path>
              </a:pathLst>
            </a:custGeom>
            <a:solidFill>
              <a:srgbClr val="B8F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9"/>
            <p:cNvSpPr/>
            <p:nvPr/>
          </p:nvSpPr>
          <p:spPr>
            <a:xfrm>
              <a:off x="6062825" y="449100"/>
              <a:ext cx="191825" cy="177650"/>
            </a:xfrm>
            <a:custGeom>
              <a:avLst/>
              <a:gdLst/>
              <a:ahLst/>
              <a:cxnLst/>
              <a:rect l="l" t="t" r="r" b="b"/>
              <a:pathLst>
                <a:path w="7673" h="7106" extrusionOk="0">
                  <a:moveTo>
                    <a:pt x="5772" y="0"/>
                  </a:moveTo>
                  <a:lnTo>
                    <a:pt x="1" y="1501"/>
                  </a:lnTo>
                  <a:lnTo>
                    <a:pt x="7673" y="7105"/>
                  </a:lnTo>
                  <a:lnTo>
                    <a:pt x="5772" y="0"/>
                  </a:lnTo>
                  <a:close/>
                </a:path>
              </a:pathLst>
            </a:custGeom>
            <a:solidFill>
              <a:srgbClr val="35A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7" name="Google Shape;2137;p59"/>
          <p:cNvGrpSpPr/>
          <p:nvPr/>
        </p:nvGrpSpPr>
        <p:grpSpPr>
          <a:xfrm rot="-736514">
            <a:off x="7189085" y="2392801"/>
            <a:ext cx="1382622" cy="1145806"/>
            <a:chOff x="3040150" y="1998825"/>
            <a:chExt cx="1382675" cy="1145850"/>
          </a:xfrm>
        </p:grpSpPr>
        <p:sp>
          <p:nvSpPr>
            <p:cNvPr id="2138" name="Google Shape;2138;p59"/>
            <p:cNvSpPr/>
            <p:nvPr/>
          </p:nvSpPr>
          <p:spPr>
            <a:xfrm>
              <a:off x="3040150" y="2078050"/>
              <a:ext cx="1364350" cy="1066625"/>
            </a:xfrm>
            <a:custGeom>
              <a:avLst/>
              <a:gdLst/>
              <a:ahLst/>
              <a:cxnLst/>
              <a:rect l="l" t="t" r="r" b="b"/>
              <a:pathLst>
                <a:path w="54574" h="42665" extrusionOk="0">
                  <a:moveTo>
                    <a:pt x="7306" y="1"/>
                  </a:moveTo>
                  <a:lnTo>
                    <a:pt x="1" y="31824"/>
                  </a:lnTo>
                  <a:lnTo>
                    <a:pt x="47268" y="42665"/>
                  </a:lnTo>
                  <a:lnTo>
                    <a:pt x="54573" y="10842"/>
                  </a:lnTo>
                  <a:lnTo>
                    <a:pt x="7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9"/>
            <p:cNvSpPr/>
            <p:nvPr/>
          </p:nvSpPr>
          <p:spPr>
            <a:xfrm>
              <a:off x="3223625" y="1998825"/>
              <a:ext cx="1199200" cy="348625"/>
            </a:xfrm>
            <a:custGeom>
              <a:avLst/>
              <a:gdLst/>
              <a:ahLst/>
              <a:cxnLst/>
              <a:rect l="l" t="t" r="r" b="b"/>
              <a:pathLst>
                <a:path w="47968" h="13945" extrusionOk="0">
                  <a:moveTo>
                    <a:pt x="701" y="1"/>
                  </a:moveTo>
                  <a:lnTo>
                    <a:pt x="0" y="3103"/>
                  </a:lnTo>
                  <a:lnTo>
                    <a:pt x="47267" y="13944"/>
                  </a:lnTo>
                  <a:lnTo>
                    <a:pt x="47968" y="10809"/>
                  </a:lnTo>
                  <a:lnTo>
                    <a:pt x="701" y="1"/>
                  </a:ln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0" name="Google Shape;2140;p59"/>
          <p:cNvGrpSpPr/>
          <p:nvPr/>
        </p:nvGrpSpPr>
        <p:grpSpPr>
          <a:xfrm>
            <a:off x="561300" y="2109975"/>
            <a:ext cx="1425200" cy="1217575"/>
            <a:chOff x="6217325" y="1962975"/>
            <a:chExt cx="1425200" cy="1217575"/>
          </a:xfrm>
        </p:grpSpPr>
        <p:sp>
          <p:nvSpPr>
            <p:cNvPr id="2141" name="Google Shape;2141;p59"/>
            <p:cNvSpPr/>
            <p:nvPr/>
          </p:nvSpPr>
          <p:spPr>
            <a:xfrm>
              <a:off x="6217325" y="2040525"/>
              <a:ext cx="1400175" cy="1140025"/>
            </a:xfrm>
            <a:custGeom>
              <a:avLst/>
              <a:gdLst/>
              <a:ahLst/>
              <a:cxnLst/>
              <a:rect l="l" t="t" r="r" b="b"/>
              <a:pathLst>
                <a:path w="56007" h="45601" extrusionOk="0">
                  <a:moveTo>
                    <a:pt x="9707" y="1"/>
                  </a:moveTo>
                  <a:lnTo>
                    <a:pt x="0" y="31156"/>
                  </a:lnTo>
                  <a:lnTo>
                    <a:pt x="46300" y="45600"/>
                  </a:lnTo>
                  <a:lnTo>
                    <a:pt x="56007" y="14411"/>
                  </a:lnTo>
                  <a:lnTo>
                    <a:pt x="97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9"/>
            <p:cNvSpPr/>
            <p:nvPr/>
          </p:nvSpPr>
          <p:spPr>
            <a:xfrm>
              <a:off x="6460825" y="1962975"/>
              <a:ext cx="1181700" cy="437850"/>
            </a:xfrm>
            <a:custGeom>
              <a:avLst/>
              <a:gdLst/>
              <a:ahLst/>
              <a:cxnLst/>
              <a:rect l="l" t="t" r="r" b="b"/>
              <a:pathLst>
                <a:path w="47268" h="17514" extrusionOk="0">
                  <a:moveTo>
                    <a:pt x="968" y="1"/>
                  </a:moveTo>
                  <a:lnTo>
                    <a:pt x="0" y="3069"/>
                  </a:lnTo>
                  <a:lnTo>
                    <a:pt x="46300" y="17513"/>
                  </a:lnTo>
                  <a:lnTo>
                    <a:pt x="47267" y="14444"/>
                  </a:lnTo>
                  <a:lnTo>
                    <a:pt x="968" y="1"/>
                  </a:ln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3" name="Google Shape;2143;p59"/>
          <p:cNvGrpSpPr/>
          <p:nvPr/>
        </p:nvGrpSpPr>
        <p:grpSpPr>
          <a:xfrm>
            <a:off x="7239650" y="438375"/>
            <a:ext cx="1425200" cy="1217575"/>
            <a:chOff x="6217325" y="1962975"/>
            <a:chExt cx="1425200" cy="1217575"/>
          </a:xfrm>
        </p:grpSpPr>
        <p:sp>
          <p:nvSpPr>
            <p:cNvPr id="2144" name="Google Shape;2144;p59"/>
            <p:cNvSpPr/>
            <p:nvPr/>
          </p:nvSpPr>
          <p:spPr>
            <a:xfrm>
              <a:off x="6217325" y="2040525"/>
              <a:ext cx="1400175" cy="1140025"/>
            </a:xfrm>
            <a:custGeom>
              <a:avLst/>
              <a:gdLst/>
              <a:ahLst/>
              <a:cxnLst/>
              <a:rect l="l" t="t" r="r" b="b"/>
              <a:pathLst>
                <a:path w="56007" h="45601" extrusionOk="0">
                  <a:moveTo>
                    <a:pt x="9707" y="1"/>
                  </a:moveTo>
                  <a:lnTo>
                    <a:pt x="0" y="31156"/>
                  </a:lnTo>
                  <a:lnTo>
                    <a:pt x="46300" y="45600"/>
                  </a:lnTo>
                  <a:lnTo>
                    <a:pt x="56007" y="14411"/>
                  </a:lnTo>
                  <a:lnTo>
                    <a:pt x="97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9"/>
            <p:cNvSpPr/>
            <p:nvPr/>
          </p:nvSpPr>
          <p:spPr>
            <a:xfrm>
              <a:off x="6460825" y="1962975"/>
              <a:ext cx="1181700" cy="437850"/>
            </a:xfrm>
            <a:custGeom>
              <a:avLst/>
              <a:gdLst/>
              <a:ahLst/>
              <a:cxnLst/>
              <a:rect l="l" t="t" r="r" b="b"/>
              <a:pathLst>
                <a:path w="47268" h="17514" extrusionOk="0">
                  <a:moveTo>
                    <a:pt x="968" y="1"/>
                  </a:moveTo>
                  <a:lnTo>
                    <a:pt x="0" y="3069"/>
                  </a:lnTo>
                  <a:lnTo>
                    <a:pt x="46300" y="17513"/>
                  </a:lnTo>
                  <a:lnTo>
                    <a:pt x="47267" y="14444"/>
                  </a:lnTo>
                  <a:lnTo>
                    <a:pt x="968" y="1"/>
                  </a:ln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6" name="Google Shape;2146;p59"/>
          <p:cNvGrpSpPr/>
          <p:nvPr/>
        </p:nvGrpSpPr>
        <p:grpSpPr>
          <a:xfrm>
            <a:off x="783138" y="3808588"/>
            <a:ext cx="1406050" cy="1185875"/>
            <a:chOff x="4648013" y="1998813"/>
            <a:chExt cx="1406050" cy="1185875"/>
          </a:xfrm>
        </p:grpSpPr>
        <p:sp>
          <p:nvSpPr>
            <p:cNvPr id="2147" name="Google Shape;2147;p59"/>
            <p:cNvSpPr/>
            <p:nvPr/>
          </p:nvSpPr>
          <p:spPr>
            <a:xfrm>
              <a:off x="4668863" y="2076388"/>
              <a:ext cx="1385200" cy="1108300"/>
            </a:xfrm>
            <a:custGeom>
              <a:avLst/>
              <a:gdLst/>
              <a:ahLst/>
              <a:cxnLst/>
              <a:rect l="l" t="t" r="r" b="b"/>
              <a:pathLst>
                <a:path w="55408" h="44332" extrusionOk="0">
                  <a:moveTo>
                    <a:pt x="46768" y="0"/>
                  </a:moveTo>
                  <a:lnTo>
                    <a:pt x="1" y="12843"/>
                  </a:lnTo>
                  <a:lnTo>
                    <a:pt x="8640" y="44332"/>
                  </a:lnTo>
                  <a:lnTo>
                    <a:pt x="55407" y="31489"/>
                  </a:lnTo>
                  <a:lnTo>
                    <a:pt x="467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9"/>
            <p:cNvSpPr/>
            <p:nvPr/>
          </p:nvSpPr>
          <p:spPr>
            <a:xfrm>
              <a:off x="4648013" y="1998813"/>
              <a:ext cx="1190875" cy="397825"/>
            </a:xfrm>
            <a:custGeom>
              <a:avLst/>
              <a:gdLst/>
              <a:ahLst/>
              <a:cxnLst/>
              <a:rect l="l" t="t" r="r" b="b"/>
              <a:pathLst>
                <a:path w="47635" h="15913" extrusionOk="0">
                  <a:moveTo>
                    <a:pt x="46768" y="1"/>
                  </a:moveTo>
                  <a:lnTo>
                    <a:pt x="1" y="12810"/>
                  </a:lnTo>
                  <a:lnTo>
                    <a:pt x="868" y="15912"/>
                  </a:lnTo>
                  <a:lnTo>
                    <a:pt x="47635" y="3103"/>
                  </a:lnTo>
                  <a:lnTo>
                    <a:pt x="46768" y="1"/>
                  </a:lnTo>
                  <a:close/>
                </a:path>
              </a:pathLst>
            </a:custGeom>
            <a:solidFill>
              <a:srgbClr val="FF9C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59"/>
          <p:cNvGrpSpPr/>
          <p:nvPr/>
        </p:nvGrpSpPr>
        <p:grpSpPr>
          <a:xfrm>
            <a:off x="992983" y="619473"/>
            <a:ext cx="797402" cy="855414"/>
            <a:chOff x="1643996" y="1399123"/>
            <a:chExt cx="797402" cy="855414"/>
          </a:xfrm>
        </p:grpSpPr>
        <p:grpSp>
          <p:nvGrpSpPr>
            <p:cNvPr id="2150" name="Google Shape;2150;p59"/>
            <p:cNvGrpSpPr/>
            <p:nvPr/>
          </p:nvGrpSpPr>
          <p:grpSpPr>
            <a:xfrm rot="-580000">
              <a:off x="1708911" y="1456305"/>
              <a:ext cx="667516" cy="741024"/>
              <a:chOff x="1665200" y="2370175"/>
              <a:chExt cx="228050" cy="251275"/>
            </a:xfrm>
          </p:grpSpPr>
          <p:sp>
            <p:nvSpPr>
              <p:cNvPr id="2151" name="Google Shape;2151;p59"/>
              <p:cNvSpPr/>
              <p:nvPr/>
            </p:nvSpPr>
            <p:spPr>
              <a:xfrm>
                <a:off x="1810475" y="2370175"/>
                <a:ext cx="82775" cy="81600"/>
              </a:xfrm>
              <a:custGeom>
                <a:avLst/>
                <a:gdLst/>
                <a:ahLst/>
                <a:cxnLst/>
                <a:rect l="l" t="t" r="r" b="b"/>
                <a:pathLst>
                  <a:path w="3311" h="3264" extrusionOk="0">
                    <a:moveTo>
                      <a:pt x="1500" y="1"/>
                    </a:moveTo>
                    <a:cubicBezTo>
                      <a:pt x="1167" y="25"/>
                      <a:pt x="881" y="144"/>
                      <a:pt x="619" y="358"/>
                    </a:cubicBezTo>
                    <a:lnTo>
                      <a:pt x="595" y="358"/>
                    </a:lnTo>
                    <a:cubicBezTo>
                      <a:pt x="572" y="382"/>
                      <a:pt x="548" y="382"/>
                      <a:pt x="500" y="406"/>
                    </a:cubicBezTo>
                    <a:cubicBezTo>
                      <a:pt x="476" y="406"/>
                      <a:pt x="476" y="430"/>
                      <a:pt x="453" y="430"/>
                    </a:cubicBezTo>
                    <a:cubicBezTo>
                      <a:pt x="453" y="430"/>
                      <a:pt x="429" y="477"/>
                      <a:pt x="429" y="501"/>
                    </a:cubicBezTo>
                    <a:cubicBezTo>
                      <a:pt x="429" y="501"/>
                      <a:pt x="405" y="525"/>
                      <a:pt x="357" y="596"/>
                    </a:cubicBezTo>
                    <a:cubicBezTo>
                      <a:pt x="191" y="834"/>
                      <a:pt x="48" y="1120"/>
                      <a:pt x="0" y="1454"/>
                    </a:cubicBezTo>
                    <a:lnTo>
                      <a:pt x="0" y="1644"/>
                    </a:lnTo>
                    <a:lnTo>
                      <a:pt x="0" y="1811"/>
                    </a:lnTo>
                    <a:cubicBezTo>
                      <a:pt x="48" y="2144"/>
                      <a:pt x="167" y="2430"/>
                      <a:pt x="357" y="2668"/>
                    </a:cubicBezTo>
                    <a:lnTo>
                      <a:pt x="357" y="2716"/>
                    </a:lnTo>
                    <a:cubicBezTo>
                      <a:pt x="405" y="2740"/>
                      <a:pt x="429" y="2763"/>
                      <a:pt x="429" y="2787"/>
                    </a:cubicBezTo>
                    <a:lnTo>
                      <a:pt x="453" y="2835"/>
                    </a:lnTo>
                    <a:cubicBezTo>
                      <a:pt x="453" y="2835"/>
                      <a:pt x="476" y="2859"/>
                      <a:pt x="500" y="2859"/>
                    </a:cubicBezTo>
                    <a:cubicBezTo>
                      <a:pt x="548" y="2882"/>
                      <a:pt x="572" y="2906"/>
                      <a:pt x="595" y="2906"/>
                    </a:cubicBezTo>
                    <a:lnTo>
                      <a:pt x="619" y="2906"/>
                    </a:lnTo>
                    <a:cubicBezTo>
                      <a:pt x="881" y="3097"/>
                      <a:pt x="1167" y="3240"/>
                      <a:pt x="1500" y="3264"/>
                    </a:cubicBezTo>
                    <a:lnTo>
                      <a:pt x="1858" y="3264"/>
                    </a:lnTo>
                    <a:cubicBezTo>
                      <a:pt x="2643" y="3168"/>
                      <a:pt x="3310" y="2501"/>
                      <a:pt x="3310" y="1620"/>
                    </a:cubicBezTo>
                    <a:cubicBezTo>
                      <a:pt x="3310" y="787"/>
                      <a:pt x="2691" y="72"/>
                      <a:pt x="1858" y="1"/>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9"/>
              <p:cNvSpPr/>
              <p:nvPr/>
            </p:nvSpPr>
            <p:spPr>
              <a:xfrm>
                <a:off x="1666375" y="2426750"/>
                <a:ext cx="131025" cy="129950"/>
              </a:xfrm>
              <a:custGeom>
                <a:avLst/>
                <a:gdLst/>
                <a:ahLst/>
                <a:cxnLst/>
                <a:rect l="l" t="t" r="r" b="b"/>
                <a:pathLst>
                  <a:path w="5241" h="5198" extrusionOk="0">
                    <a:moveTo>
                      <a:pt x="4430" y="0"/>
                    </a:moveTo>
                    <a:cubicBezTo>
                      <a:pt x="4335" y="0"/>
                      <a:pt x="4288" y="48"/>
                      <a:pt x="4288" y="143"/>
                    </a:cubicBezTo>
                    <a:cubicBezTo>
                      <a:pt x="4288" y="238"/>
                      <a:pt x="4335" y="286"/>
                      <a:pt x="4430" y="286"/>
                    </a:cubicBezTo>
                    <a:lnTo>
                      <a:pt x="4692" y="286"/>
                    </a:lnTo>
                    <a:lnTo>
                      <a:pt x="49" y="4930"/>
                    </a:lnTo>
                    <a:cubicBezTo>
                      <a:pt x="1" y="5001"/>
                      <a:pt x="1" y="5097"/>
                      <a:pt x="49" y="5144"/>
                    </a:cubicBezTo>
                    <a:cubicBezTo>
                      <a:pt x="84" y="5180"/>
                      <a:pt x="126" y="5198"/>
                      <a:pt x="165" y="5198"/>
                    </a:cubicBezTo>
                    <a:cubicBezTo>
                      <a:pt x="203" y="5198"/>
                      <a:pt x="239" y="5180"/>
                      <a:pt x="263" y="5144"/>
                    </a:cubicBezTo>
                    <a:lnTo>
                      <a:pt x="4907" y="500"/>
                    </a:lnTo>
                    <a:lnTo>
                      <a:pt x="4907" y="810"/>
                    </a:lnTo>
                    <a:cubicBezTo>
                      <a:pt x="4907" y="881"/>
                      <a:pt x="4978" y="953"/>
                      <a:pt x="5050" y="953"/>
                    </a:cubicBezTo>
                    <a:cubicBezTo>
                      <a:pt x="5145" y="953"/>
                      <a:pt x="5216" y="881"/>
                      <a:pt x="5216" y="810"/>
                    </a:cubicBezTo>
                    <a:lnTo>
                      <a:pt x="5216" y="143"/>
                    </a:lnTo>
                    <a:cubicBezTo>
                      <a:pt x="5240" y="48"/>
                      <a:pt x="5169" y="0"/>
                      <a:pt x="5097" y="0"/>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9"/>
              <p:cNvSpPr/>
              <p:nvPr/>
            </p:nvSpPr>
            <p:spPr>
              <a:xfrm>
                <a:off x="1665200" y="2471400"/>
                <a:ext cx="223875" cy="150050"/>
              </a:xfrm>
              <a:custGeom>
                <a:avLst/>
                <a:gdLst/>
                <a:ahLst/>
                <a:cxnLst/>
                <a:rect l="l" t="t" r="r" b="b"/>
                <a:pathLst>
                  <a:path w="8955" h="6002" extrusionOk="0">
                    <a:moveTo>
                      <a:pt x="5978" y="2763"/>
                    </a:moveTo>
                    <a:cubicBezTo>
                      <a:pt x="5978" y="2882"/>
                      <a:pt x="6097" y="3001"/>
                      <a:pt x="6216" y="3001"/>
                    </a:cubicBezTo>
                    <a:cubicBezTo>
                      <a:pt x="6097" y="3001"/>
                      <a:pt x="5978" y="3120"/>
                      <a:pt x="5978" y="3239"/>
                    </a:cubicBezTo>
                    <a:cubicBezTo>
                      <a:pt x="5978" y="3120"/>
                      <a:pt x="5859" y="3001"/>
                      <a:pt x="5740" y="3001"/>
                    </a:cubicBezTo>
                    <a:cubicBezTo>
                      <a:pt x="5859" y="3001"/>
                      <a:pt x="5978" y="2906"/>
                      <a:pt x="5978" y="2763"/>
                    </a:cubicBezTo>
                    <a:close/>
                    <a:moveTo>
                      <a:pt x="5978" y="3739"/>
                    </a:moveTo>
                    <a:cubicBezTo>
                      <a:pt x="5978" y="3835"/>
                      <a:pt x="6049" y="3930"/>
                      <a:pt x="6144" y="3977"/>
                    </a:cubicBezTo>
                    <a:cubicBezTo>
                      <a:pt x="6049" y="4049"/>
                      <a:pt x="5978" y="4144"/>
                      <a:pt x="5978" y="4216"/>
                    </a:cubicBezTo>
                    <a:cubicBezTo>
                      <a:pt x="5978" y="4144"/>
                      <a:pt x="5883" y="4049"/>
                      <a:pt x="5787" y="3977"/>
                    </a:cubicBezTo>
                    <a:cubicBezTo>
                      <a:pt x="5883" y="3954"/>
                      <a:pt x="5978" y="3858"/>
                      <a:pt x="5978" y="3739"/>
                    </a:cubicBezTo>
                    <a:close/>
                    <a:moveTo>
                      <a:pt x="3001" y="4739"/>
                    </a:moveTo>
                    <a:cubicBezTo>
                      <a:pt x="3001" y="4811"/>
                      <a:pt x="3072" y="4906"/>
                      <a:pt x="3168" y="4978"/>
                    </a:cubicBezTo>
                    <a:cubicBezTo>
                      <a:pt x="3072" y="5025"/>
                      <a:pt x="3001" y="5120"/>
                      <a:pt x="3001" y="5216"/>
                    </a:cubicBezTo>
                    <a:cubicBezTo>
                      <a:pt x="3001" y="5120"/>
                      <a:pt x="2906" y="5025"/>
                      <a:pt x="2810" y="4978"/>
                    </a:cubicBezTo>
                    <a:cubicBezTo>
                      <a:pt x="2906" y="4930"/>
                      <a:pt x="3001" y="4859"/>
                      <a:pt x="3001" y="4739"/>
                    </a:cubicBezTo>
                    <a:close/>
                    <a:moveTo>
                      <a:pt x="5978" y="4763"/>
                    </a:moveTo>
                    <a:cubicBezTo>
                      <a:pt x="5978" y="4859"/>
                      <a:pt x="6049" y="4930"/>
                      <a:pt x="6144" y="5001"/>
                    </a:cubicBezTo>
                    <a:cubicBezTo>
                      <a:pt x="6049" y="5025"/>
                      <a:pt x="5978" y="5120"/>
                      <a:pt x="5978" y="5240"/>
                    </a:cubicBezTo>
                    <a:cubicBezTo>
                      <a:pt x="5978" y="5144"/>
                      <a:pt x="5883" y="5049"/>
                      <a:pt x="5787" y="5001"/>
                    </a:cubicBezTo>
                    <a:cubicBezTo>
                      <a:pt x="5883" y="4930"/>
                      <a:pt x="5978" y="4859"/>
                      <a:pt x="5978" y="4763"/>
                    </a:cubicBezTo>
                    <a:close/>
                    <a:moveTo>
                      <a:pt x="6216" y="0"/>
                    </a:moveTo>
                    <a:cubicBezTo>
                      <a:pt x="6097" y="0"/>
                      <a:pt x="5978" y="119"/>
                      <a:pt x="5978" y="239"/>
                    </a:cubicBezTo>
                    <a:lnTo>
                      <a:pt x="5978" y="381"/>
                    </a:lnTo>
                    <a:lnTo>
                      <a:pt x="5978" y="762"/>
                    </a:lnTo>
                    <a:lnTo>
                      <a:pt x="5978" y="786"/>
                    </a:lnTo>
                    <a:cubicBezTo>
                      <a:pt x="5978" y="882"/>
                      <a:pt x="6049" y="977"/>
                      <a:pt x="6144" y="1024"/>
                    </a:cubicBezTo>
                    <a:cubicBezTo>
                      <a:pt x="6049" y="1072"/>
                      <a:pt x="5978" y="1143"/>
                      <a:pt x="5978" y="1263"/>
                    </a:cubicBezTo>
                    <a:lnTo>
                      <a:pt x="5978" y="1382"/>
                    </a:lnTo>
                    <a:lnTo>
                      <a:pt x="5978" y="1810"/>
                    </a:lnTo>
                    <a:cubicBezTo>
                      <a:pt x="5978" y="1906"/>
                      <a:pt x="6049" y="1977"/>
                      <a:pt x="6144" y="2048"/>
                    </a:cubicBezTo>
                    <a:cubicBezTo>
                      <a:pt x="6049" y="2072"/>
                      <a:pt x="5978" y="2167"/>
                      <a:pt x="5978" y="2287"/>
                    </a:cubicBezTo>
                    <a:cubicBezTo>
                      <a:pt x="5978" y="2167"/>
                      <a:pt x="5859" y="2048"/>
                      <a:pt x="5740" y="2048"/>
                    </a:cubicBezTo>
                    <a:lnTo>
                      <a:pt x="3239" y="2048"/>
                    </a:lnTo>
                    <a:cubicBezTo>
                      <a:pt x="3120" y="2048"/>
                      <a:pt x="3001" y="2167"/>
                      <a:pt x="3001" y="2287"/>
                    </a:cubicBezTo>
                    <a:lnTo>
                      <a:pt x="3001" y="2406"/>
                    </a:lnTo>
                    <a:lnTo>
                      <a:pt x="3001" y="2834"/>
                    </a:lnTo>
                    <a:cubicBezTo>
                      <a:pt x="3001" y="2953"/>
                      <a:pt x="3120" y="3072"/>
                      <a:pt x="3239" y="3072"/>
                    </a:cubicBezTo>
                    <a:cubicBezTo>
                      <a:pt x="3120" y="3072"/>
                      <a:pt x="3001" y="3192"/>
                      <a:pt x="3001" y="3311"/>
                    </a:cubicBezTo>
                    <a:lnTo>
                      <a:pt x="3001" y="3430"/>
                    </a:lnTo>
                    <a:lnTo>
                      <a:pt x="3001" y="3835"/>
                    </a:lnTo>
                    <a:cubicBezTo>
                      <a:pt x="3001" y="3930"/>
                      <a:pt x="3072" y="4025"/>
                      <a:pt x="3168" y="4073"/>
                    </a:cubicBezTo>
                    <a:cubicBezTo>
                      <a:pt x="3072" y="4096"/>
                      <a:pt x="3001" y="4192"/>
                      <a:pt x="3001" y="4311"/>
                    </a:cubicBezTo>
                    <a:cubicBezTo>
                      <a:pt x="3001" y="4192"/>
                      <a:pt x="2858" y="4073"/>
                      <a:pt x="2739" y="4073"/>
                    </a:cubicBezTo>
                    <a:lnTo>
                      <a:pt x="238" y="4073"/>
                    </a:lnTo>
                    <a:cubicBezTo>
                      <a:pt x="119" y="4073"/>
                      <a:pt x="0" y="4192"/>
                      <a:pt x="0" y="4311"/>
                    </a:cubicBezTo>
                    <a:lnTo>
                      <a:pt x="0" y="4430"/>
                    </a:lnTo>
                    <a:lnTo>
                      <a:pt x="0" y="4859"/>
                    </a:lnTo>
                    <a:cubicBezTo>
                      <a:pt x="0" y="4930"/>
                      <a:pt x="96" y="5025"/>
                      <a:pt x="191" y="5097"/>
                    </a:cubicBezTo>
                    <a:cubicBezTo>
                      <a:pt x="96" y="5120"/>
                      <a:pt x="0" y="5216"/>
                      <a:pt x="0" y="5335"/>
                    </a:cubicBezTo>
                    <a:lnTo>
                      <a:pt x="0" y="5478"/>
                    </a:lnTo>
                    <a:lnTo>
                      <a:pt x="0" y="5859"/>
                    </a:lnTo>
                    <a:lnTo>
                      <a:pt x="0" y="5883"/>
                    </a:lnTo>
                    <a:cubicBezTo>
                      <a:pt x="24" y="5883"/>
                      <a:pt x="143" y="6002"/>
                      <a:pt x="262" y="6002"/>
                    </a:cubicBezTo>
                    <a:lnTo>
                      <a:pt x="2763" y="6002"/>
                    </a:lnTo>
                    <a:cubicBezTo>
                      <a:pt x="2882" y="6002"/>
                      <a:pt x="3001" y="5883"/>
                      <a:pt x="3001" y="5763"/>
                    </a:cubicBezTo>
                    <a:cubicBezTo>
                      <a:pt x="3001" y="5883"/>
                      <a:pt x="3120" y="6002"/>
                      <a:pt x="3239" y="6002"/>
                    </a:cubicBezTo>
                    <a:lnTo>
                      <a:pt x="5740" y="6002"/>
                    </a:lnTo>
                    <a:cubicBezTo>
                      <a:pt x="5859" y="6002"/>
                      <a:pt x="5978" y="5883"/>
                      <a:pt x="5978" y="5763"/>
                    </a:cubicBezTo>
                    <a:cubicBezTo>
                      <a:pt x="5978" y="5883"/>
                      <a:pt x="6097" y="6002"/>
                      <a:pt x="6216" y="6002"/>
                    </a:cubicBezTo>
                    <a:lnTo>
                      <a:pt x="8716" y="6002"/>
                    </a:lnTo>
                    <a:cubicBezTo>
                      <a:pt x="8788" y="6002"/>
                      <a:pt x="8883" y="5930"/>
                      <a:pt x="8907" y="5835"/>
                    </a:cubicBezTo>
                    <a:cubicBezTo>
                      <a:pt x="8907" y="5811"/>
                      <a:pt x="8955" y="5763"/>
                      <a:pt x="8955" y="5763"/>
                    </a:cubicBezTo>
                    <a:lnTo>
                      <a:pt x="8955" y="5740"/>
                    </a:lnTo>
                    <a:lnTo>
                      <a:pt x="8955" y="5359"/>
                    </a:lnTo>
                    <a:lnTo>
                      <a:pt x="8955" y="5216"/>
                    </a:lnTo>
                    <a:cubicBezTo>
                      <a:pt x="8955" y="5120"/>
                      <a:pt x="8859" y="5025"/>
                      <a:pt x="8764" y="5001"/>
                    </a:cubicBezTo>
                    <a:cubicBezTo>
                      <a:pt x="8883" y="4978"/>
                      <a:pt x="8955" y="4882"/>
                      <a:pt x="8955" y="4763"/>
                    </a:cubicBezTo>
                    <a:lnTo>
                      <a:pt x="8955" y="4335"/>
                    </a:lnTo>
                    <a:lnTo>
                      <a:pt x="8955" y="4216"/>
                    </a:lnTo>
                    <a:cubicBezTo>
                      <a:pt x="8955" y="4144"/>
                      <a:pt x="8859" y="4049"/>
                      <a:pt x="8764" y="4025"/>
                    </a:cubicBezTo>
                    <a:cubicBezTo>
                      <a:pt x="8883" y="3977"/>
                      <a:pt x="8955" y="3906"/>
                      <a:pt x="8955" y="3787"/>
                    </a:cubicBezTo>
                    <a:lnTo>
                      <a:pt x="8955" y="3358"/>
                    </a:lnTo>
                    <a:lnTo>
                      <a:pt x="8955" y="3239"/>
                    </a:lnTo>
                    <a:cubicBezTo>
                      <a:pt x="8955" y="3120"/>
                      <a:pt x="8835" y="3001"/>
                      <a:pt x="8716" y="3001"/>
                    </a:cubicBezTo>
                    <a:cubicBezTo>
                      <a:pt x="8859" y="3001"/>
                      <a:pt x="8955" y="2906"/>
                      <a:pt x="8955" y="2763"/>
                    </a:cubicBezTo>
                    <a:lnTo>
                      <a:pt x="8955" y="2334"/>
                    </a:lnTo>
                    <a:lnTo>
                      <a:pt x="8955" y="2215"/>
                    </a:lnTo>
                    <a:cubicBezTo>
                      <a:pt x="8955" y="2144"/>
                      <a:pt x="8859" y="2048"/>
                      <a:pt x="8764" y="2025"/>
                    </a:cubicBezTo>
                    <a:cubicBezTo>
                      <a:pt x="8883" y="1977"/>
                      <a:pt x="8955" y="1906"/>
                      <a:pt x="8955" y="1786"/>
                    </a:cubicBezTo>
                    <a:lnTo>
                      <a:pt x="8955" y="1358"/>
                    </a:lnTo>
                    <a:lnTo>
                      <a:pt x="8955" y="1239"/>
                    </a:lnTo>
                    <a:cubicBezTo>
                      <a:pt x="8955" y="1143"/>
                      <a:pt x="8859" y="1072"/>
                      <a:pt x="8764" y="1001"/>
                    </a:cubicBezTo>
                    <a:cubicBezTo>
                      <a:pt x="8835" y="977"/>
                      <a:pt x="8883" y="905"/>
                      <a:pt x="8907" y="858"/>
                    </a:cubicBezTo>
                    <a:cubicBezTo>
                      <a:pt x="8907" y="834"/>
                      <a:pt x="8955" y="786"/>
                      <a:pt x="8955" y="786"/>
                    </a:cubicBezTo>
                    <a:lnTo>
                      <a:pt x="8955" y="762"/>
                    </a:lnTo>
                    <a:lnTo>
                      <a:pt x="8955" y="381"/>
                    </a:lnTo>
                    <a:lnTo>
                      <a:pt x="8955" y="239"/>
                    </a:lnTo>
                    <a:cubicBezTo>
                      <a:pt x="8955" y="119"/>
                      <a:pt x="8835" y="0"/>
                      <a:pt x="8716" y="0"/>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4" name="Google Shape;2154;p59"/>
            <p:cNvGrpSpPr/>
            <p:nvPr/>
          </p:nvGrpSpPr>
          <p:grpSpPr>
            <a:xfrm rot="-665760">
              <a:off x="1709047" y="1456410"/>
              <a:ext cx="667299" cy="740839"/>
              <a:chOff x="1079673" y="961596"/>
              <a:chExt cx="371490" cy="412430"/>
            </a:xfrm>
          </p:grpSpPr>
          <p:sp>
            <p:nvSpPr>
              <p:cNvPr id="2155" name="Google Shape;2155;p59"/>
              <p:cNvSpPr/>
              <p:nvPr/>
            </p:nvSpPr>
            <p:spPr>
              <a:xfrm>
                <a:off x="1323389" y="1128303"/>
                <a:ext cx="121919" cy="40981"/>
              </a:xfrm>
              <a:custGeom>
                <a:avLst/>
                <a:gdLst/>
                <a:ahLst/>
                <a:cxnLst/>
                <a:rect l="l" t="t" r="r" b="b"/>
                <a:pathLst>
                  <a:path w="2978" h="1001" extrusionOk="0">
                    <a:moveTo>
                      <a:pt x="239" y="0"/>
                    </a:moveTo>
                    <a:cubicBezTo>
                      <a:pt x="120" y="0"/>
                      <a:pt x="1" y="119"/>
                      <a:pt x="1" y="239"/>
                    </a:cubicBezTo>
                    <a:lnTo>
                      <a:pt x="1" y="762"/>
                    </a:lnTo>
                    <a:cubicBezTo>
                      <a:pt x="1" y="882"/>
                      <a:pt x="120" y="1001"/>
                      <a:pt x="239" y="1001"/>
                    </a:cubicBezTo>
                    <a:lnTo>
                      <a:pt x="2739" y="1001"/>
                    </a:lnTo>
                    <a:cubicBezTo>
                      <a:pt x="2882" y="1001"/>
                      <a:pt x="2978" y="929"/>
                      <a:pt x="2978" y="762"/>
                    </a:cubicBezTo>
                    <a:lnTo>
                      <a:pt x="2978" y="239"/>
                    </a:lnTo>
                    <a:cubicBezTo>
                      <a:pt x="2978" y="119"/>
                      <a:pt x="2858" y="0"/>
                      <a:pt x="2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9"/>
              <p:cNvSpPr/>
              <p:nvPr/>
            </p:nvSpPr>
            <p:spPr>
              <a:xfrm>
                <a:off x="1323389" y="1143902"/>
                <a:ext cx="121919" cy="27348"/>
              </a:xfrm>
              <a:custGeom>
                <a:avLst/>
                <a:gdLst/>
                <a:ahLst/>
                <a:cxnLst/>
                <a:rect l="l" t="t" r="r" b="b"/>
                <a:pathLst>
                  <a:path w="2978" h="668" extrusionOk="0">
                    <a:moveTo>
                      <a:pt x="1" y="0"/>
                    </a:moveTo>
                    <a:lnTo>
                      <a:pt x="1" y="429"/>
                    </a:lnTo>
                    <a:cubicBezTo>
                      <a:pt x="1" y="548"/>
                      <a:pt x="120" y="667"/>
                      <a:pt x="239" y="667"/>
                    </a:cubicBezTo>
                    <a:lnTo>
                      <a:pt x="2739" y="667"/>
                    </a:lnTo>
                    <a:cubicBezTo>
                      <a:pt x="2858" y="667"/>
                      <a:pt x="2978" y="548"/>
                      <a:pt x="2978" y="429"/>
                    </a:cubicBezTo>
                    <a:lnTo>
                      <a:pt x="2978" y="0"/>
                    </a:lnTo>
                    <a:cubicBezTo>
                      <a:pt x="2978" y="119"/>
                      <a:pt x="2858" y="239"/>
                      <a:pt x="2739" y="239"/>
                    </a:cubicBezTo>
                    <a:lnTo>
                      <a:pt x="239" y="239"/>
                    </a:lnTo>
                    <a:cubicBezTo>
                      <a:pt x="120" y="239"/>
                      <a:pt x="1" y="119"/>
                      <a:pt x="1"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9"/>
              <p:cNvSpPr/>
              <p:nvPr/>
            </p:nvSpPr>
            <p:spPr>
              <a:xfrm>
                <a:off x="1316593" y="961596"/>
                <a:ext cx="134570" cy="133587"/>
              </a:xfrm>
              <a:custGeom>
                <a:avLst/>
                <a:gdLst/>
                <a:ahLst/>
                <a:cxnLst/>
                <a:rect l="l" t="t" r="r" b="b"/>
                <a:pathLst>
                  <a:path w="3287" h="3263" extrusionOk="0">
                    <a:moveTo>
                      <a:pt x="1643" y="0"/>
                    </a:moveTo>
                    <a:cubicBezTo>
                      <a:pt x="762" y="0"/>
                      <a:pt x="0" y="715"/>
                      <a:pt x="0" y="1620"/>
                    </a:cubicBezTo>
                    <a:cubicBezTo>
                      <a:pt x="0" y="2524"/>
                      <a:pt x="714" y="3263"/>
                      <a:pt x="1643" y="3263"/>
                    </a:cubicBezTo>
                    <a:cubicBezTo>
                      <a:pt x="2548" y="3263"/>
                      <a:pt x="3286" y="2548"/>
                      <a:pt x="3286" y="1620"/>
                    </a:cubicBezTo>
                    <a:cubicBezTo>
                      <a:pt x="3286" y="738"/>
                      <a:pt x="2572" y="0"/>
                      <a:pt x="16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9"/>
              <p:cNvSpPr/>
              <p:nvPr/>
            </p:nvSpPr>
            <p:spPr>
              <a:xfrm>
                <a:off x="1316593" y="961596"/>
                <a:ext cx="76067" cy="133587"/>
              </a:xfrm>
              <a:custGeom>
                <a:avLst/>
                <a:gdLst/>
                <a:ahLst/>
                <a:cxnLst/>
                <a:rect l="l" t="t" r="r" b="b"/>
                <a:pathLst>
                  <a:path w="1858" h="3263" extrusionOk="0">
                    <a:moveTo>
                      <a:pt x="1643" y="0"/>
                    </a:moveTo>
                    <a:cubicBezTo>
                      <a:pt x="714" y="0"/>
                      <a:pt x="0" y="738"/>
                      <a:pt x="0" y="1620"/>
                    </a:cubicBezTo>
                    <a:cubicBezTo>
                      <a:pt x="0" y="2548"/>
                      <a:pt x="762" y="3263"/>
                      <a:pt x="1643" y="3263"/>
                    </a:cubicBezTo>
                    <a:lnTo>
                      <a:pt x="1858" y="3263"/>
                    </a:lnTo>
                    <a:cubicBezTo>
                      <a:pt x="1048" y="3167"/>
                      <a:pt x="405" y="2453"/>
                      <a:pt x="405" y="1620"/>
                    </a:cubicBezTo>
                    <a:cubicBezTo>
                      <a:pt x="405" y="786"/>
                      <a:pt x="1024" y="72"/>
                      <a:pt x="1858"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9"/>
              <p:cNvSpPr/>
              <p:nvPr/>
            </p:nvSpPr>
            <p:spPr>
              <a:xfrm>
                <a:off x="1080615" y="1055185"/>
                <a:ext cx="214567" cy="212806"/>
              </a:xfrm>
              <a:custGeom>
                <a:avLst/>
                <a:gdLst/>
                <a:ahLst/>
                <a:cxnLst/>
                <a:rect l="l" t="t" r="r" b="b"/>
                <a:pathLst>
                  <a:path w="5241" h="5198" extrusionOk="0">
                    <a:moveTo>
                      <a:pt x="4430" y="0"/>
                    </a:moveTo>
                    <a:cubicBezTo>
                      <a:pt x="4335" y="0"/>
                      <a:pt x="4288" y="48"/>
                      <a:pt x="4288" y="143"/>
                    </a:cubicBezTo>
                    <a:cubicBezTo>
                      <a:pt x="4288" y="238"/>
                      <a:pt x="4335" y="286"/>
                      <a:pt x="4430" y="286"/>
                    </a:cubicBezTo>
                    <a:lnTo>
                      <a:pt x="4692" y="286"/>
                    </a:lnTo>
                    <a:lnTo>
                      <a:pt x="49" y="4930"/>
                    </a:lnTo>
                    <a:cubicBezTo>
                      <a:pt x="1" y="5001"/>
                      <a:pt x="1" y="5097"/>
                      <a:pt x="49" y="5144"/>
                    </a:cubicBezTo>
                    <a:cubicBezTo>
                      <a:pt x="84" y="5180"/>
                      <a:pt x="126" y="5198"/>
                      <a:pt x="165" y="5198"/>
                    </a:cubicBezTo>
                    <a:cubicBezTo>
                      <a:pt x="203" y="5198"/>
                      <a:pt x="239" y="5180"/>
                      <a:pt x="263" y="5144"/>
                    </a:cubicBezTo>
                    <a:lnTo>
                      <a:pt x="4907" y="500"/>
                    </a:lnTo>
                    <a:lnTo>
                      <a:pt x="4907" y="810"/>
                    </a:lnTo>
                    <a:cubicBezTo>
                      <a:pt x="4907" y="881"/>
                      <a:pt x="4978" y="953"/>
                      <a:pt x="5050" y="953"/>
                    </a:cubicBezTo>
                    <a:cubicBezTo>
                      <a:pt x="5145" y="953"/>
                      <a:pt x="5216" y="881"/>
                      <a:pt x="5216" y="810"/>
                    </a:cubicBezTo>
                    <a:lnTo>
                      <a:pt x="5216" y="143"/>
                    </a:lnTo>
                    <a:cubicBezTo>
                      <a:pt x="5240" y="48"/>
                      <a:pt x="5169" y="0"/>
                      <a:pt x="5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9"/>
              <p:cNvSpPr/>
              <p:nvPr/>
            </p:nvSpPr>
            <p:spPr>
              <a:xfrm>
                <a:off x="1341935" y="986938"/>
                <a:ext cx="83886" cy="82903"/>
              </a:xfrm>
              <a:custGeom>
                <a:avLst/>
                <a:gdLst/>
                <a:ahLst/>
                <a:cxnLst/>
                <a:rect l="l" t="t" r="r" b="b"/>
                <a:pathLst>
                  <a:path w="2049" h="2025" extrusionOk="0">
                    <a:moveTo>
                      <a:pt x="1024" y="0"/>
                    </a:moveTo>
                    <a:cubicBezTo>
                      <a:pt x="453" y="0"/>
                      <a:pt x="0" y="453"/>
                      <a:pt x="0" y="1001"/>
                    </a:cubicBezTo>
                    <a:cubicBezTo>
                      <a:pt x="0" y="1572"/>
                      <a:pt x="453" y="2025"/>
                      <a:pt x="1024" y="2025"/>
                    </a:cubicBezTo>
                    <a:cubicBezTo>
                      <a:pt x="1596" y="2025"/>
                      <a:pt x="2048" y="1572"/>
                      <a:pt x="2048" y="1001"/>
                    </a:cubicBezTo>
                    <a:cubicBezTo>
                      <a:pt x="2048" y="453"/>
                      <a:pt x="1596" y="0"/>
                      <a:pt x="10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9"/>
              <p:cNvSpPr/>
              <p:nvPr/>
            </p:nvSpPr>
            <p:spPr>
              <a:xfrm>
                <a:off x="1342917" y="985955"/>
                <a:ext cx="49742" cy="82903"/>
              </a:xfrm>
              <a:custGeom>
                <a:avLst/>
                <a:gdLst/>
                <a:ahLst/>
                <a:cxnLst/>
                <a:rect l="l" t="t" r="r" b="b"/>
                <a:pathLst>
                  <a:path w="1215" h="2025" extrusionOk="0">
                    <a:moveTo>
                      <a:pt x="1000" y="0"/>
                    </a:moveTo>
                    <a:cubicBezTo>
                      <a:pt x="429" y="0"/>
                      <a:pt x="0" y="429"/>
                      <a:pt x="0" y="1001"/>
                    </a:cubicBezTo>
                    <a:cubicBezTo>
                      <a:pt x="0" y="1572"/>
                      <a:pt x="429" y="2025"/>
                      <a:pt x="1000" y="2025"/>
                    </a:cubicBezTo>
                    <a:cubicBezTo>
                      <a:pt x="1072" y="2025"/>
                      <a:pt x="1143" y="2025"/>
                      <a:pt x="1215" y="1977"/>
                    </a:cubicBezTo>
                    <a:cubicBezTo>
                      <a:pt x="738" y="1953"/>
                      <a:pt x="381" y="1548"/>
                      <a:pt x="381" y="1025"/>
                    </a:cubicBezTo>
                    <a:cubicBezTo>
                      <a:pt x="381" y="524"/>
                      <a:pt x="738" y="120"/>
                      <a:pt x="1215" y="24"/>
                    </a:cubicBezTo>
                    <a:cubicBezTo>
                      <a:pt x="1143" y="24"/>
                      <a:pt x="1096" y="0"/>
                      <a:pt x="1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9"/>
              <p:cNvSpPr/>
              <p:nvPr/>
            </p:nvSpPr>
            <p:spPr>
              <a:xfrm>
                <a:off x="1368259" y="1000571"/>
                <a:ext cx="31237" cy="55637"/>
              </a:xfrm>
              <a:custGeom>
                <a:avLst/>
                <a:gdLst/>
                <a:ahLst/>
                <a:cxnLst/>
                <a:rect l="l" t="t" r="r" b="b"/>
                <a:pathLst>
                  <a:path w="763" h="1359" extrusionOk="0">
                    <a:moveTo>
                      <a:pt x="381" y="263"/>
                    </a:moveTo>
                    <a:lnTo>
                      <a:pt x="381" y="525"/>
                    </a:lnTo>
                    <a:cubicBezTo>
                      <a:pt x="262" y="477"/>
                      <a:pt x="238" y="429"/>
                      <a:pt x="238" y="382"/>
                    </a:cubicBezTo>
                    <a:cubicBezTo>
                      <a:pt x="238" y="310"/>
                      <a:pt x="286" y="286"/>
                      <a:pt x="381" y="263"/>
                    </a:cubicBezTo>
                    <a:close/>
                    <a:moveTo>
                      <a:pt x="453" y="787"/>
                    </a:moveTo>
                    <a:cubicBezTo>
                      <a:pt x="524" y="834"/>
                      <a:pt x="572" y="882"/>
                      <a:pt x="572" y="953"/>
                    </a:cubicBezTo>
                    <a:cubicBezTo>
                      <a:pt x="572" y="1025"/>
                      <a:pt x="524" y="1096"/>
                      <a:pt x="453" y="1096"/>
                    </a:cubicBezTo>
                    <a:lnTo>
                      <a:pt x="453" y="787"/>
                    </a:lnTo>
                    <a:close/>
                    <a:moveTo>
                      <a:pt x="405" y="1"/>
                    </a:moveTo>
                    <a:cubicBezTo>
                      <a:pt x="381" y="1"/>
                      <a:pt x="357" y="1"/>
                      <a:pt x="357" y="25"/>
                    </a:cubicBezTo>
                    <a:lnTo>
                      <a:pt x="357" y="72"/>
                    </a:lnTo>
                    <a:cubicBezTo>
                      <a:pt x="143" y="120"/>
                      <a:pt x="24" y="191"/>
                      <a:pt x="24" y="406"/>
                    </a:cubicBezTo>
                    <a:cubicBezTo>
                      <a:pt x="24" y="644"/>
                      <a:pt x="215" y="715"/>
                      <a:pt x="357" y="763"/>
                    </a:cubicBezTo>
                    <a:lnTo>
                      <a:pt x="357" y="1096"/>
                    </a:lnTo>
                    <a:cubicBezTo>
                      <a:pt x="262" y="1072"/>
                      <a:pt x="238" y="1025"/>
                      <a:pt x="143" y="977"/>
                    </a:cubicBezTo>
                    <a:cubicBezTo>
                      <a:pt x="129" y="970"/>
                      <a:pt x="115" y="967"/>
                      <a:pt x="102" y="967"/>
                    </a:cubicBezTo>
                    <a:cubicBezTo>
                      <a:pt x="70" y="967"/>
                      <a:pt x="41" y="984"/>
                      <a:pt x="24" y="1001"/>
                    </a:cubicBezTo>
                    <a:cubicBezTo>
                      <a:pt x="0" y="1049"/>
                      <a:pt x="0" y="1096"/>
                      <a:pt x="24" y="1144"/>
                    </a:cubicBezTo>
                    <a:cubicBezTo>
                      <a:pt x="95" y="1239"/>
                      <a:pt x="238" y="1311"/>
                      <a:pt x="357" y="1311"/>
                    </a:cubicBezTo>
                    <a:lnTo>
                      <a:pt x="334" y="1334"/>
                    </a:lnTo>
                    <a:cubicBezTo>
                      <a:pt x="334" y="1334"/>
                      <a:pt x="357" y="1358"/>
                      <a:pt x="381" y="1358"/>
                    </a:cubicBezTo>
                    <a:cubicBezTo>
                      <a:pt x="405" y="1358"/>
                      <a:pt x="429" y="1358"/>
                      <a:pt x="429" y="1334"/>
                    </a:cubicBezTo>
                    <a:lnTo>
                      <a:pt x="429" y="1263"/>
                    </a:lnTo>
                    <a:cubicBezTo>
                      <a:pt x="619" y="1239"/>
                      <a:pt x="762" y="1120"/>
                      <a:pt x="762" y="906"/>
                    </a:cubicBezTo>
                    <a:cubicBezTo>
                      <a:pt x="762" y="715"/>
                      <a:pt x="619" y="620"/>
                      <a:pt x="429" y="548"/>
                    </a:cubicBezTo>
                    <a:lnTo>
                      <a:pt x="429" y="263"/>
                    </a:lnTo>
                    <a:cubicBezTo>
                      <a:pt x="524" y="263"/>
                      <a:pt x="548" y="286"/>
                      <a:pt x="619" y="310"/>
                    </a:cubicBezTo>
                    <a:cubicBezTo>
                      <a:pt x="652" y="332"/>
                      <a:pt x="674" y="343"/>
                      <a:pt x="691" y="343"/>
                    </a:cubicBezTo>
                    <a:cubicBezTo>
                      <a:pt x="712" y="343"/>
                      <a:pt x="725" y="326"/>
                      <a:pt x="738" y="286"/>
                    </a:cubicBezTo>
                    <a:cubicBezTo>
                      <a:pt x="762" y="239"/>
                      <a:pt x="762" y="167"/>
                      <a:pt x="738" y="144"/>
                    </a:cubicBezTo>
                    <a:cubicBezTo>
                      <a:pt x="667" y="120"/>
                      <a:pt x="548" y="72"/>
                      <a:pt x="477" y="72"/>
                    </a:cubicBezTo>
                    <a:lnTo>
                      <a:pt x="477" y="25"/>
                    </a:lnTo>
                    <a:cubicBezTo>
                      <a:pt x="477" y="25"/>
                      <a:pt x="429" y="1"/>
                      <a:pt x="405" y="1"/>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9"/>
              <p:cNvSpPr/>
              <p:nvPr/>
            </p:nvSpPr>
            <p:spPr>
              <a:xfrm>
                <a:off x="1323389" y="1169243"/>
                <a:ext cx="121919" cy="41964"/>
              </a:xfrm>
              <a:custGeom>
                <a:avLst/>
                <a:gdLst/>
                <a:ahLst/>
                <a:cxnLst/>
                <a:rect l="l" t="t" r="r" b="b"/>
                <a:pathLst>
                  <a:path w="2978" h="1025" extrusionOk="0">
                    <a:moveTo>
                      <a:pt x="239" y="1"/>
                    </a:moveTo>
                    <a:cubicBezTo>
                      <a:pt x="120" y="1"/>
                      <a:pt x="1" y="120"/>
                      <a:pt x="1" y="239"/>
                    </a:cubicBezTo>
                    <a:lnTo>
                      <a:pt x="1" y="786"/>
                    </a:lnTo>
                    <a:cubicBezTo>
                      <a:pt x="1" y="906"/>
                      <a:pt x="120" y="1025"/>
                      <a:pt x="239" y="1025"/>
                    </a:cubicBezTo>
                    <a:lnTo>
                      <a:pt x="2739" y="1025"/>
                    </a:lnTo>
                    <a:cubicBezTo>
                      <a:pt x="2882" y="1025"/>
                      <a:pt x="2978" y="906"/>
                      <a:pt x="2978" y="786"/>
                    </a:cubicBezTo>
                    <a:lnTo>
                      <a:pt x="2978" y="239"/>
                    </a:lnTo>
                    <a:cubicBezTo>
                      <a:pt x="2978" y="120"/>
                      <a:pt x="2858" y="1"/>
                      <a:pt x="27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9"/>
              <p:cNvSpPr/>
              <p:nvPr/>
            </p:nvSpPr>
            <p:spPr>
              <a:xfrm>
                <a:off x="1323389" y="1183859"/>
                <a:ext cx="121919" cy="27348"/>
              </a:xfrm>
              <a:custGeom>
                <a:avLst/>
                <a:gdLst/>
                <a:ahLst/>
                <a:cxnLst/>
                <a:rect l="l" t="t" r="r" b="b"/>
                <a:pathLst>
                  <a:path w="2978" h="668" extrusionOk="0">
                    <a:moveTo>
                      <a:pt x="1" y="1"/>
                    </a:moveTo>
                    <a:lnTo>
                      <a:pt x="1" y="429"/>
                    </a:lnTo>
                    <a:cubicBezTo>
                      <a:pt x="1" y="549"/>
                      <a:pt x="120" y="668"/>
                      <a:pt x="239" y="668"/>
                    </a:cubicBezTo>
                    <a:lnTo>
                      <a:pt x="2739" y="668"/>
                    </a:lnTo>
                    <a:cubicBezTo>
                      <a:pt x="2858" y="668"/>
                      <a:pt x="2978" y="549"/>
                      <a:pt x="2978" y="429"/>
                    </a:cubicBezTo>
                    <a:lnTo>
                      <a:pt x="2978" y="1"/>
                    </a:lnTo>
                    <a:cubicBezTo>
                      <a:pt x="2978" y="120"/>
                      <a:pt x="2858" y="239"/>
                      <a:pt x="2739" y="239"/>
                    </a:cubicBezTo>
                    <a:lnTo>
                      <a:pt x="239" y="239"/>
                    </a:lnTo>
                    <a:cubicBezTo>
                      <a:pt x="120" y="239"/>
                      <a:pt x="1" y="120"/>
                      <a:pt x="1"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9"/>
              <p:cNvSpPr/>
              <p:nvPr/>
            </p:nvSpPr>
            <p:spPr>
              <a:xfrm>
                <a:off x="1323389" y="1209201"/>
                <a:ext cx="121919" cy="41964"/>
              </a:xfrm>
              <a:custGeom>
                <a:avLst/>
                <a:gdLst/>
                <a:ahLst/>
                <a:cxnLst/>
                <a:rect l="l" t="t" r="r" b="b"/>
                <a:pathLst>
                  <a:path w="2978" h="1025" extrusionOk="0">
                    <a:moveTo>
                      <a:pt x="239" y="1"/>
                    </a:moveTo>
                    <a:cubicBezTo>
                      <a:pt x="120" y="1"/>
                      <a:pt x="1" y="120"/>
                      <a:pt x="1" y="263"/>
                    </a:cubicBezTo>
                    <a:lnTo>
                      <a:pt x="1" y="787"/>
                    </a:lnTo>
                    <a:cubicBezTo>
                      <a:pt x="1" y="906"/>
                      <a:pt x="120" y="1025"/>
                      <a:pt x="239" y="1025"/>
                    </a:cubicBezTo>
                    <a:lnTo>
                      <a:pt x="2739" y="1025"/>
                    </a:lnTo>
                    <a:cubicBezTo>
                      <a:pt x="2882" y="1025"/>
                      <a:pt x="2978" y="930"/>
                      <a:pt x="2978" y="787"/>
                    </a:cubicBezTo>
                    <a:lnTo>
                      <a:pt x="2978" y="263"/>
                    </a:lnTo>
                    <a:cubicBezTo>
                      <a:pt x="2978" y="120"/>
                      <a:pt x="2858" y="1"/>
                      <a:pt x="27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9"/>
              <p:cNvSpPr/>
              <p:nvPr/>
            </p:nvSpPr>
            <p:spPr>
              <a:xfrm>
                <a:off x="1323389" y="1224840"/>
                <a:ext cx="121919" cy="26324"/>
              </a:xfrm>
              <a:custGeom>
                <a:avLst/>
                <a:gdLst/>
                <a:ahLst/>
                <a:cxnLst/>
                <a:rect l="l" t="t" r="r" b="b"/>
                <a:pathLst>
                  <a:path w="2978" h="643" extrusionOk="0">
                    <a:moveTo>
                      <a:pt x="1" y="0"/>
                    </a:moveTo>
                    <a:lnTo>
                      <a:pt x="1" y="405"/>
                    </a:lnTo>
                    <a:cubicBezTo>
                      <a:pt x="1" y="524"/>
                      <a:pt x="120" y="643"/>
                      <a:pt x="239" y="643"/>
                    </a:cubicBezTo>
                    <a:lnTo>
                      <a:pt x="2739" y="643"/>
                    </a:lnTo>
                    <a:cubicBezTo>
                      <a:pt x="2858" y="643"/>
                      <a:pt x="2978" y="524"/>
                      <a:pt x="2978" y="405"/>
                    </a:cubicBezTo>
                    <a:lnTo>
                      <a:pt x="2978" y="0"/>
                    </a:lnTo>
                    <a:cubicBezTo>
                      <a:pt x="2978" y="143"/>
                      <a:pt x="2858" y="238"/>
                      <a:pt x="2739" y="238"/>
                    </a:cubicBezTo>
                    <a:lnTo>
                      <a:pt x="239" y="238"/>
                    </a:lnTo>
                    <a:cubicBezTo>
                      <a:pt x="120" y="238"/>
                      <a:pt x="1" y="119"/>
                      <a:pt x="1"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9"/>
              <p:cNvSpPr/>
              <p:nvPr/>
            </p:nvSpPr>
            <p:spPr>
              <a:xfrm>
                <a:off x="1323389" y="1251164"/>
                <a:ext cx="121919" cy="41964"/>
              </a:xfrm>
              <a:custGeom>
                <a:avLst/>
                <a:gdLst/>
                <a:ahLst/>
                <a:cxnLst/>
                <a:rect l="l" t="t" r="r" b="b"/>
                <a:pathLst>
                  <a:path w="2978" h="1025" extrusionOk="0">
                    <a:moveTo>
                      <a:pt x="239" y="0"/>
                    </a:moveTo>
                    <a:cubicBezTo>
                      <a:pt x="120" y="0"/>
                      <a:pt x="1" y="119"/>
                      <a:pt x="1" y="238"/>
                    </a:cubicBezTo>
                    <a:lnTo>
                      <a:pt x="1" y="786"/>
                    </a:lnTo>
                    <a:cubicBezTo>
                      <a:pt x="1" y="905"/>
                      <a:pt x="120" y="1024"/>
                      <a:pt x="239" y="1024"/>
                    </a:cubicBezTo>
                    <a:lnTo>
                      <a:pt x="2739" y="1024"/>
                    </a:lnTo>
                    <a:cubicBezTo>
                      <a:pt x="2882" y="1024"/>
                      <a:pt x="2978" y="905"/>
                      <a:pt x="2978" y="786"/>
                    </a:cubicBezTo>
                    <a:lnTo>
                      <a:pt x="2978" y="238"/>
                    </a:lnTo>
                    <a:cubicBezTo>
                      <a:pt x="2978" y="119"/>
                      <a:pt x="2858" y="0"/>
                      <a:pt x="2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9"/>
              <p:cNvSpPr/>
              <p:nvPr/>
            </p:nvSpPr>
            <p:spPr>
              <a:xfrm>
                <a:off x="1323389" y="1265780"/>
                <a:ext cx="121919" cy="27348"/>
              </a:xfrm>
              <a:custGeom>
                <a:avLst/>
                <a:gdLst/>
                <a:ahLst/>
                <a:cxnLst/>
                <a:rect l="l" t="t" r="r" b="b"/>
                <a:pathLst>
                  <a:path w="2978" h="668" extrusionOk="0">
                    <a:moveTo>
                      <a:pt x="1" y="0"/>
                    </a:moveTo>
                    <a:lnTo>
                      <a:pt x="1" y="429"/>
                    </a:lnTo>
                    <a:cubicBezTo>
                      <a:pt x="1" y="548"/>
                      <a:pt x="120" y="667"/>
                      <a:pt x="239" y="667"/>
                    </a:cubicBezTo>
                    <a:lnTo>
                      <a:pt x="2739" y="667"/>
                    </a:lnTo>
                    <a:cubicBezTo>
                      <a:pt x="2858" y="667"/>
                      <a:pt x="2978" y="548"/>
                      <a:pt x="2978" y="429"/>
                    </a:cubicBezTo>
                    <a:lnTo>
                      <a:pt x="2978" y="0"/>
                    </a:lnTo>
                    <a:cubicBezTo>
                      <a:pt x="2978" y="119"/>
                      <a:pt x="2858" y="238"/>
                      <a:pt x="2739" y="238"/>
                    </a:cubicBezTo>
                    <a:lnTo>
                      <a:pt x="239" y="238"/>
                    </a:lnTo>
                    <a:cubicBezTo>
                      <a:pt x="120" y="238"/>
                      <a:pt x="1" y="119"/>
                      <a:pt x="1"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9"/>
              <p:cNvSpPr/>
              <p:nvPr/>
            </p:nvSpPr>
            <p:spPr>
              <a:xfrm>
                <a:off x="1323389" y="1291122"/>
                <a:ext cx="121919" cy="41964"/>
              </a:xfrm>
              <a:custGeom>
                <a:avLst/>
                <a:gdLst/>
                <a:ahLst/>
                <a:cxnLst/>
                <a:rect l="l" t="t" r="r" b="b"/>
                <a:pathLst>
                  <a:path w="2978" h="1025" extrusionOk="0">
                    <a:moveTo>
                      <a:pt x="239" y="0"/>
                    </a:moveTo>
                    <a:cubicBezTo>
                      <a:pt x="120" y="0"/>
                      <a:pt x="1" y="119"/>
                      <a:pt x="1" y="239"/>
                    </a:cubicBezTo>
                    <a:lnTo>
                      <a:pt x="1" y="786"/>
                    </a:lnTo>
                    <a:cubicBezTo>
                      <a:pt x="1" y="905"/>
                      <a:pt x="120" y="1024"/>
                      <a:pt x="239" y="1024"/>
                    </a:cubicBezTo>
                    <a:lnTo>
                      <a:pt x="2739" y="1024"/>
                    </a:lnTo>
                    <a:cubicBezTo>
                      <a:pt x="2882" y="1024"/>
                      <a:pt x="2978" y="905"/>
                      <a:pt x="2978" y="786"/>
                    </a:cubicBezTo>
                    <a:lnTo>
                      <a:pt x="2978" y="239"/>
                    </a:lnTo>
                    <a:cubicBezTo>
                      <a:pt x="2978" y="119"/>
                      <a:pt x="2858" y="0"/>
                      <a:pt x="2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9"/>
              <p:cNvSpPr/>
              <p:nvPr/>
            </p:nvSpPr>
            <p:spPr>
              <a:xfrm>
                <a:off x="1323389" y="1305737"/>
                <a:ext cx="121919" cy="27348"/>
              </a:xfrm>
              <a:custGeom>
                <a:avLst/>
                <a:gdLst/>
                <a:ahLst/>
                <a:cxnLst/>
                <a:rect l="l" t="t" r="r" b="b"/>
                <a:pathLst>
                  <a:path w="2978" h="668" extrusionOk="0">
                    <a:moveTo>
                      <a:pt x="1" y="1"/>
                    </a:moveTo>
                    <a:lnTo>
                      <a:pt x="1" y="429"/>
                    </a:lnTo>
                    <a:cubicBezTo>
                      <a:pt x="1" y="548"/>
                      <a:pt x="120" y="667"/>
                      <a:pt x="239" y="667"/>
                    </a:cubicBezTo>
                    <a:lnTo>
                      <a:pt x="2739" y="667"/>
                    </a:lnTo>
                    <a:cubicBezTo>
                      <a:pt x="2858" y="667"/>
                      <a:pt x="2978" y="548"/>
                      <a:pt x="2978" y="429"/>
                    </a:cubicBezTo>
                    <a:lnTo>
                      <a:pt x="2978" y="1"/>
                    </a:lnTo>
                    <a:cubicBezTo>
                      <a:pt x="2978" y="167"/>
                      <a:pt x="2858" y="239"/>
                      <a:pt x="2739" y="239"/>
                    </a:cubicBezTo>
                    <a:lnTo>
                      <a:pt x="239" y="239"/>
                    </a:lnTo>
                    <a:cubicBezTo>
                      <a:pt x="120" y="239"/>
                      <a:pt x="1" y="120"/>
                      <a:pt x="1"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9"/>
              <p:cNvSpPr/>
              <p:nvPr/>
            </p:nvSpPr>
            <p:spPr>
              <a:xfrm>
                <a:off x="1323389" y="1331079"/>
                <a:ext cx="121919" cy="41964"/>
              </a:xfrm>
              <a:custGeom>
                <a:avLst/>
                <a:gdLst/>
                <a:ahLst/>
                <a:cxnLst/>
                <a:rect l="l" t="t" r="r" b="b"/>
                <a:pathLst>
                  <a:path w="2978" h="1025" extrusionOk="0">
                    <a:moveTo>
                      <a:pt x="239" y="1"/>
                    </a:moveTo>
                    <a:cubicBezTo>
                      <a:pt x="120" y="1"/>
                      <a:pt x="1" y="120"/>
                      <a:pt x="1" y="263"/>
                    </a:cubicBezTo>
                    <a:lnTo>
                      <a:pt x="1" y="787"/>
                    </a:lnTo>
                    <a:cubicBezTo>
                      <a:pt x="1" y="906"/>
                      <a:pt x="120" y="1025"/>
                      <a:pt x="239" y="1025"/>
                    </a:cubicBezTo>
                    <a:lnTo>
                      <a:pt x="2739" y="1025"/>
                    </a:lnTo>
                    <a:cubicBezTo>
                      <a:pt x="2882" y="1025"/>
                      <a:pt x="2978" y="930"/>
                      <a:pt x="2978" y="787"/>
                    </a:cubicBezTo>
                    <a:lnTo>
                      <a:pt x="2978" y="263"/>
                    </a:lnTo>
                    <a:cubicBezTo>
                      <a:pt x="2978" y="120"/>
                      <a:pt x="2858" y="1"/>
                      <a:pt x="27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9"/>
              <p:cNvSpPr/>
              <p:nvPr/>
            </p:nvSpPr>
            <p:spPr>
              <a:xfrm>
                <a:off x="1323389" y="1347660"/>
                <a:ext cx="121919" cy="26365"/>
              </a:xfrm>
              <a:custGeom>
                <a:avLst/>
                <a:gdLst/>
                <a:ahLst/>
                <a:cxnLst/>
                <a:rect l="l" t="t" r="r" b="b"/>
                <a:pathLst>
                  <a:path w="2978" h="644" extrusionOk="0">
                    <a:moveTo>
                      <a:pt x="1" y="1"/>
                    </a:moveTo>
                    <a:lnTo>
                      <a:pt x="1" y="405"/>
                    </a:lnTo>
                    <a:cubicBezTo>
                      <a:pt x="1" y="525"/>
                      <a:pt x="120" y="644"/>
                      <a:pt x="239" y="644"/>
                    </a:cubicBezTo>
                    <a:lnTo>
                      <a:pt x="2739" y="644"/>
                    </a:lnTo>
                    <a:cubicBezTo>
                      <a:pt x="2858" y="644"/>
                      <a:pt x="2978" y="525"/>
                      <a:pt x="2978" y="405"/>
                    </a:cubicBezTo>
                    <a:lnTo>
                      <a:pt x="2978" y="1"/>
                    </a:lnTo>
                    <a:cubicBezTo>
                      <a:pt x="2978" y="120"/>
                      <a:pt x="2858" y="239"/>
                      <a:pt x="2739" y="239"/>
                    </a:cubicBezTo>
                    <a:lnTo>
                      <a:pt x="239" y="239"/>
                    </a:lnTo>
                    <a:cubicBezTo>
                      <a:pt x="120" y="239"/>
                      <a:pt x="1" y="120"/>
                      <a:pt x="1"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9"/>
              <p:cNvSpPr/>
              <p:nvPr/>
            </p:nvSpPr>
            <p:spPr>
              <a:xfrm>
                <a:off x="1201511" y="1209201"/>
                <a:ext cx="121919" cy="41964"/>
              </a:xfrm>
              <a:custGeom>
                <a:avLst/>
                <a:gdLst/>
                <a:ahLst/>
                <a:cxnLst/>
                <a:rect l="l" t="t" r="r" b="b"/>
                <a:pathLst>
                  <a:path w="2978" h="1025" extrusionOk="0">
                    <a:moveTo>
                      <a:pt x="239" y="1"/>
                    </a:moveTo>
                    <a:cubicBezTo>
                      <a:pt x="120" y="1"/>
                      <a:pt x="1" y="120"/>
                      <a:pt x="1" y="263"/>
                    </a:cubicBezTo>
                    <a:lnTo>
                      <a:pt x="1" y="787"/>
                    </a:lnTo>
                    <a:cubicBezTo>
                      <a:pt x="1" y="906"/>
                      <a:pt x="120" y="1025"/>
                      <a:pt x="239" y="1025"/>
                    </a:cubicBezTo>
                    <a:lnTo>
                      <a:pt x="2740" y="1025"/>
                    </a:lnTo>
                    <a:cubicBezTo>
                      <a:pt x="2859" y="1025"/>
                      <a:pt x="2978" y="930"/>
                      <a:pt x="2978" y="787"/>
                    </a:cubicBezTo>
                    <a:lnTo>
                      <a:pt x="2978" y="263"/>
                    </a:lnTo>
                    <a:cubicBezTo>
                      <a:pt x="2978" y="120"/>
                      <a:pt x="2859" y="1"/>
                      <a:pt x="2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9"/>
              <p:cNvSpPr/>
              <p:nvPr/>
            </p:nvSpPr>
            <p:spPr>
              <a:xfrm>
                <a:off x="1201511" y="1224840"/>
                <a:ext cx="121919" cy="26324"/>
              </a:xfrm>
              <a:custGeom>
                <a:avLst/>
                <a:gdLst/>
                <a:ahLst/>
                <a:cxnLst/>
                <a:rect l="l" t="t" r="r" b="b"/>
                <a:pathLst>
                  <a:path w="2978" h="643" extrusionOk="0">
                    <a:moveTo>
                      <a:pt x="1" y="0"/>
                    </a:moveTo>
                    <a:lnTo>
                      <a:pt x="1" y="405"/>
                    </a:lnTo>
                    <a:cubicBezTo>
                      <a:pt x="1" y="524"/>
                      <a:pt x="120" y="643"/>
                      <a:pt x="239" y="643"/>
                    </a:cubicBezTo>
                    <a:lnTo>
                      <a:pt x="2740" y="643"/>
                    </a:lnTo>
                    <a:cubicBezTo>
                      <a:pt x="2859" y="643"/>
                      <a:pt x="2978" y="524"/>
                      <a:pt x="2978" y="405"/>
                    </a:cubicBezTo>
                    <a:lnTo>
                      <a:pt x="2978" y="0"/>
                    </a:lnTo>
                    <a:cubicBezTo>
                      <a:pt x="2978" y="143"/>
                      <a:pt x="2859" y="238"/>
                      <a:pt x="2740" y="238"/>
                    </a:cubicBezTo>
                    <a:lnTo>
                      <a:pt x="239" y="238"/>
                    </a:lnTo>
                    <a:cubicBezTo>
                      <a:pt x="120" y="238"/>
                      <a:pt x="1" y="119"/>
                      <a:pt x="1"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9"/>
              <p:cNvSpPr/>
              <p:nvPr/>
            </p:nvSpPr>
            <p:spPr>
              <a:xfrm>
                <a:off x="1201511" y="1251164"/>
                <a:ext cx="121919" cy="41964"/>
              </a:xfrm>
              <a:custGeom>
                <a:avLst/>
                <a:gdLst/>
                <a:ahLst/>
                <a:cxnLst/>
                <a:rect l="l" t="t" r="r" b="b"/>
                <a:pathLst>
                  <a:path w="2978" h="1025" extrusionOk="0">
                    <a:moveTo>
                      <a:pt x="239" y="0"/>
                    </a:moveTo>
                    <a:cubicBezTo>
                      <a:pt x="120" y="0"/>
                      <a:pt x="1" y="119"/>
                      <a:pt x="1" y="238"/>
                    </a:cubicBezTo>
                    <a:lnTo>
                      <a:pt x="1" y="786"/>
                    </a:lnTo>
                    <a:cubicBezTo>
                      <a:pt x="1" y="905"/>
                      <a:pt x="120" y="1024"/>
                      <a:pt x="239" y="1024"/>
                    </a:cubicBezTo>
                    <a:lnTo>
                      <a:pt x="2740" y="1024"/>
                    </a:lnTo>
                    <a:cubicBezTo>
                      <a:pt x="2859" y="1024"/>
                      <a:pt x="2978" y="905"/>
                      <a:pt x="2978" y="786"/>
                    </a:cubicBezTo>
                    <a:lnTo>
                      <a:pt x="2978" y="238"/>
                    </a:lnTo>
                    <a:cubicBezTo>
                      <a:pt x="2978" y="119"/>
                      <a:pt x="2859" y="0"/>
                      <a:pt x="2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9"/>
              <p:cNvSpPr/>
              <p:nvPr/>
            </p:nvSpPr>
            <p:spPr>
              <a:xfrm>
                <a:off x="1201511" y="1265780"/>
                <a:ext cx="121919" cy="27348"/>
              </a:xfrm>
              <a:custGeom>
                <a:avLst/>
                <a:gdLst/>
                <a:ahLst/>
                <a:cxnLst/>
                <a:rect l="l" t="t" r="r" b="b"/>
                <a:pathLst>
                  <a:path w="2978" h="668" extrusionOk="0">
                    <a:moveTo>
                      <a:pt x="1" y="0"/>
                    </a:moveTo>
                    <a:lnTo>
                      <a:pt x="1" y="429"/>
                    </a:lnTo>
                    <a:cubicBezTo>
                      <a:pt x="1" y="548"/>
                      <a:pt x="120" y="667"/>
                      <a:pt x="239" y="667"/>
                    </a:cubicBezTo>
                    <a:lnTo>
                      <a:pt x="2740" y="667"/>
                    </a:lnTo>
                    <a:cubicBezTo>
                      <a:pt x="2859" y="667"/>
                      <a:pt x="2978" y="548"/>
                      <a:pt x="2978" y="429"/>
                    </a:cubicBezTo>
                    <a:lnTo>
                      <a:pt x="2978" y="0"/>
                    </a:lnTo>
                    <a:cubicBezTo>
                      <a:pt x="2978" y="119"/>
                      <a:pt x="2859" y="238"/>
                      <a:pt x="2740" y="238"/>
                    </a:cubicBezTo>
                    <a:lnTo>
                      <a:pt x="239" y="238"/>
                    </a:lnTo>
                    <a:cubicBezTo>
                      <a:pt x="120" y="238"/>
                      <a:pt x="1" y="119"/>
                      <a:pt x="1"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9"/>
              <p:cNvSpPr/>
              <p:nvPr/>
            </p:nvSpPr>
            <p:spPr>
              <a:xfrm>
                <a:off x="1201511" y="1291122"/>
                <a:ext cx="121919" cy="41964"/>
              </a:xfrm>
              <a:custGeom>
                <a:avLst/>
                <a:gdLst/>
                <a:ahLst/>
                <a:cxnLst/>
                <a:rect l="l" t="t" r="r" b="b"/>
                <a:pathLst>
                  <a:path w="2978" h="1025" extrusionOk="0">
                    <a:moveTo>
                      <a:pt x="239" y="0"/>
                    </a:moveTo>
                    <a:cubicBezTo>
                      <a:pt x="120" y="0"/>
                      <a:pt x="1" y="119"/>
                      <a:pt x="1" y="239"/>
                    </a:cubicBezTo>
                    <a:lnTo>
                      <a:pt x="1" y="786"/>
                    </a:lnTo>
                    <a:cubicBezTo>
                      <a:pt x="1" y="905"/>
                      <a:pt x="120" y="1024"/>
                      <a:pt x="239" y="1024"/>
                    </a:cubicBezTo>
                    <a:lnTo>
                      <a:pt x="2740" y="1024"/>
                    </a:lnTo>
                    <a:cubicBezTo>
                      <a:pt x="2859" y="1024"/>
                      <a:pt x="2978" y="905"/>
                      <a:pt x="2978" y="786"/>
                    </a:cubicBezTo>
                    <a:lnTo>
                      <a:pt x="2978" y="239"/>
                    </a:lnTo>
                    <a:cubicBezTo>
                      <a:pt x="2978" y="119"/>
                      <a:pt x="2859" y="0"/>
                      <a:pt x="2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9"/>
              <p:cNvSpPr/>
              <p:nvPr/>
            </p:nvSpPr>
            <p:spPr>
              <a:xfrm>
                <a:off x="1201511" y="1305737"/>
                <a:ext cx="121919" cy="27348"/>
              </a:xfrm>
              <a:custGeom>
                <a:avLst/>
                <a:gdLst/>
                <a:ahLst/>
                <a:cxnLst/>
                <a:rect l="l" t="t" r="r" b="b"/>
                <a:pathLst>
                  <a:path w="2978" h="668" extrusionOk="0">
                    <a:moveTo>
                      <a:pt x="1" y="1"/>
                    </a:moveTo>
                    <a:lnTo>
                      <a:pt x="1" y="429"/>
                    </a:lnTo>
                    <a:cubicBezTo>
                      <a:pt x="1" y="548"/>
                      <a:pt x="120" y="667"/>
                      <a:pt x="239" y="667"/>
                    </a:cubicBezTo>
                    <a:lnTo>
                      <a:pt x="2740" y="667"/>
                    </a:lnTo>
                    <a:cubicBezTo>
                      <a:pt x="2859" y="667"/>
                      <a:pt x="2978" y="548"/>
                      <a:pt x="2978" y="429"/>
                    </a:cubicBezTo>
                    <a:lnTo>
                      <a:pt x="2978" y="1"/>
                    </a:lnTo>
                    <a:cubicBezTo>
                      <a:pt x="2978" y="167"/>
                      <a:pt x="2859" y="239"/>
                      <a:pt x="2740" y="239"/>
                    </a:cubicBezTo>
                    <a:lnTo>
                      <a:pt x="239" y="239"/>
                    </a:lnTo>
                    <a:cubicBezTo>
                      <a:pt x="120" y="239"/>
                      <a:pt x="1" y="120"/>
                      <a:pt x="1"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9"/>
              <p:cNvSpPr/>
              <p:nvPr/>
            </p:nvSpPr>
            <p:spPr>
              <a:xfrm>
                <a:off x="1201511" y="1331079"/>
                <a:ext cx="121919" cy="41964"/>
              </a:xfrm>
              <a:custGeom>
                <a:avLst/>
                <a:gdLst/>
                <a:ahLst/>
                <a:cxnLst/>
                <a:rect l="l" t="t" r="r" b="b"/>
                <a:pathLst>
                  <a:path w="2978" h="1025" extrusionOk="0">
                    <a:moveTo>
                      <a:pt x="239" y="1"/>
                    </a:moveTo>
                    <a:cubicBezTo>
                      <a:pt x="120" y="1"/>
                      <a:pt x="1" y="120"/>
                      <a:pt x="1" y="263"/>
                    </a:cubicBezTo>
                    <a:lnTo>
                      <a:pt x="1" y="787"/>
                    </a:lnTo>
                    <a:cubicBezTo>
                      <a:pt x="1" y="906"/>
                      <a:pt x="120" y="1025"/>
                      <a:pt x="239" y="1025"/>
                    </a:cubicBezTo>
                    <a:lnTo>
                      <a:pt x="2740" y="1025"/>
                    </a:lnTo>
                    <a:cubicBezTo>
                      <a:pt x="2859" y="1025"/>
                      <a:pt x="2978" y="930"/>
                      <a:pt x="2978" y="787"/>
                    </a:cubicBezTo>
                    <a:lnTo>
                      <a:pt x="2978" y="263"/>
                    </a:lnTo>
                    <a:cubicBezTo>
                      <a:pt x="2978" y="120"/>
                      <a:pt x="2859" y="1"/>
                      <a:pt x="2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9"/>
              <p:cNvSpPr/>
              <p:nvPr/>
            </p:nvSpPr>
            <p:spPr>
              <a:xfrm>
                <a:off x="1201511" y="1347660"/>
                <a:ext cx="121919" cy="26365"/>
              </a:xfrm>
              <a:custGeom>
                <a:avLst/>
                <a:gdLst/>
                <a:ahLst/>
                <a:cxnLst/>
                <a:rect l="l" t="t" r="r" b="b"/>
                <a:pathLst>
                  <a:path w="2978" h="644" extrusionOk="0">
                    <a:moveTo>
                      <a:pt x="1" y="1"/>
                    </a:moveTo>
                    <a:lnTo>
                      <a:pt x="1" y="405"/>
                    </a:lnTo>
                    <a:cubicBezTo>
                      <a:pt x="1" y="525"/>
                      <a:pt x="120" y="644"/>
                      <a:pt x="239" y="644"/>
                    </a:cubicBezTo>
                    <a:lnTo>
                      <a:pt x="2740" y="644"/>
                    </a:lnTo>
                    <a:cubicBezTo>
                      <a:pt x="2859" y="644"/>
                      <a:pt x="2978" y="525"/>
                      <a:pt x="2978" y="405"/>
                    </a:cubicBezTo>
                    <a:lnTo>
                      <a:pt x="2978" y="1"/>
                    </a:lnTo>
                    <a:cubicBezTo>
                      <a:pt x="2978" y="120"/>
                      <a:pt x="2859" y="239"/>
                      <a:pt x="2740" y="239"/>
                    </a:cubicBezTo>
                    <a:lnTo>
                      <a:pt x="239" y="239"/>
                    </a:lnTo>
                    <a:cubicBezTo>
                      <a:pt x="120" y="239"/>
                      <a:pt x="1" y="120"/>
                      <a:pt x="1"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9"/>
              <p:cNvSpPr/>
              <p:nvPr/>
            </p:nvSpPr>
            <p:spPr>
              <a:xfrm>
                <a:off x="1079673" y="1291122"/>
                <a:ext cx="121878" cy="41964"/>
              </a:xfrm>
              <a:custGeom>
                <a:avLst/>
                <a:gdLst/>
                <a:ahLst/>
                <a:cxnLst/>
                <a:rect l="l" t="t" r="r" b="b"/>
                <a:pathLst>
                  <a:path w="2977" h="1025" extrusionOk="0">
                    <a:moveTo>
                      <a:pt x="238" y="0"/>
                    </a:moveTo>
                    <a:cubicBezTo>
                      <a:pt x="119" y="0"/>
                      <a:pt x="0" y="119"/>
                      <a:pt x="0" y="239"/>
                    </a:cubicBezTo>
                    <a:lnTo>
                      <a:pt x="0" y="786"/>
                    </a:lnTo>
                    <a:cubicBezTo>
                      <a:pt x="0" y="905"/>
                      <a:pt x="119" y="1024"/>
                      <a:pt x="238" y="1024"/>
                    </a:cubicBezTo>
                    <a:lnTo>
                      <a:pt x="2739" y="1024"/>
                    </a:lnTo>
                    <a:cubicBezTo>
                      <a:pt x="2858" y="1024"/>
                      <a:pt x="2977" y="905"/>
                      <a:pt x="2977" y="786"/>
                    </a:cubicBezTo>
                    <a:lnTo>
                      <a:pt x="2977" y="239"/>
                    </a:lnTo>
                    <a:cubicBezTo>
                      <a:pt x="2977" y="119"/>
                      <a:pt x="2858" y="0"/>
                      <a:pt x="2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9"/>
              <p:cNvSpPr/>
              <p:nvPr/>
            </p:nvSpPr>
            <p:spPr>
              <a:xfrm>
                <a:off x="1079673" y="1305737"/>
                <a:ext cx="121878" cy="27348"/>
              </a:xfrm>
              <a:custGeom>
                <a:avLst/>
                <a:gdLst/>
                <a:ahLst/>
                <a:cxnLst/>
                <a:rect l="l" t="t" r="r" b="b"/>
                <a:pathLst>
                  <a:path w="2977" h="668" extrusionOk="0">
                    <a:moveTo>
                      <a:pt x="0" y="1"/>
                    </a:moveTo>
                    <a:lnTo>
                      <a:pt x="0" y="429"/>
                    </a:lnTo>
                    <a:cubicBezTo>
                      <a:pt x="0" y="548"/>
                      <a:pt x="119" y="667"/>
                      <a:pt x="238" y="667"/>
                    </a:cubicBezTo>
                    <a:lnTo>
                      <a:pt x="2739" y="667"/>
                    </a:lnTo>
                    <a:cubicBezTo>
                      <a:pt x="2858" y="667"/>
                      <a:pt x="2977" y="548"/>
                      <a:pt x="2977" y="429"/>
                    </a:cubicBezTo>
                    <a:lnTo>
                      <a:pt x="2977" y="1"/>
                    </a:lnTo>
                    <a:cubicBezTo>
                      <a:pt x="2977" y="167"/>
                      <a:pt x="2858" y="239"/>
                      <a:pt x="2739" y="239"/>
                    </a:cubicBezTo>
                    <a:lnTo>
                      <a:pt x="238" y="239"/>
                    </a:lnTo>
                    <a:cubicBezTo>
                      <a:pt x="119" y="239"/>
                      <a:pt x="0" y="120"/>
                      <a:pt x="0"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9"/>
              <p:cNvSpPr/>
              <p:nvPr/>
            </p:nvSpPr>
            <p:spPr>
              <a:xfrm>
                <a:off x="1079673" y="1331079"/>
                <a:ext cx="121878" cy="41964"/>
              </a:xfrm>
              <a:custGeom>
                <a:avLst/>
                <a:gdLst/>
                <a:ahLst/>
                <a:cxnLst/>
                <a:rect l="l" t="t" r="r" b="b"/>
                <a:pathLst>
                  <a:path w="2977" h="1025" extrusionOk="0">
                    <a:moveTo>
                      <a:pt x="238" y="1"/>
                    </a:moveTo>
                    <a:cubicBezTo>
                      <a:pt x="119" y="1"/>
                      <a:pt x="0" y="120"/>
                      <a:pt x="0" y="263"/>
                    </a:cubicBezTo>
                    <a:lnTo>
                      <a:pt x="0" y="787"/>
                    </a:lnTo>
                    <a:cubicBezTo>
                      <a:pt x="0" y="906"/>
                      <a:pt x="119" y="1025"/>
                      <a:pt x="238" y="1025"/>
                    </a:cubicBezTo>
                    <a:lnTo>
                      <a:pt x="2739" y="1025"/>
                    </a:lnTo>
                    <a:cubicBezTo>
                      <a:pt x="2858" y="1025"/>
                      <a:pt x="2977" y="930"/>
                      <a:pt x="2977" y="787"/>
                    </a:cubicBezTo>
                    <a:lnTo>
                      <a:pt x="2977" y="263"/>
                    </a:lnTo>
                    <a:cubicBezTo>
                      <a:pt x="2977" y="120"/>
                      <a:pt x="2858" y="1"/>
                      <a:pt x="27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9"/>
              <p:cNvSpPr/>
              <p:nvPr/>
            </p:nvSpPr>
            <p:spPr>
              <a:xfrm>
                <a:off x="1079673" y="1347660"/>
                <a:ext cx="121878" cy="26365"/>
              </a:xfrm>
              <a:custGeom>
                <a:avLst/>
                <a:gdLst/>
                <a:ahLst/>
                <a:cxnLst/>
                <a:rect l="l" t="t" r="r" b="b"/>
                <a:pathLst>
                  <a:path w="2977" h="644" extrusionOk="0">
                    <a:moveTo>
                      <a:pt x="0" y="1"/>
                    </a:moveTo>
                    <a:lnTo>
                      <a:pt x="0" y="405"/>
                    </a:lnTo>
                    <a:cubicBezTo>
                      <a:pt x="0" y="525"/>
                      <a:pt x="119" y="644"/>
                      <a:pt x="238" y="644"/>
                    </a:cubicBezTo>
                    <a:lnTo>
                      <a:pt x="2739" y="644"/>
                    </a:lnTo>
                    <a:cubicBezTo>
                      <a:pt x="2858" y="644"/>
                      <a:pt x="2977" y="525"/>
                      <a:pt x="2977" y="405"/>
                    </a:cubicBezTo>
                    <a:lnTo>
                      <a:pt x="2977" y="1"/>
                    </a:lnTo>
                    <a:cubicBezTo>
                      <a:pt x="2977" y="120"/>
                      <a:pt x="2858" y="239"/>
                      <a:pt x="2739" y="239"/>
                    </a:cubicBezTo>
                    <a:lnTo>
                      <a:pt x="238" y="239"/>
                    </a:lnTo>
                    <a:cubicBezTo>
                      <a:pt x="119" y="239"/>
                      <a:pt x="0" y="120"/>
                      <a:pt x="0"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85" name="Google Shape;2185;p59"/>
          <p:cNvGrpSpPr/>
          <p:nvPr/>
        </p:nvGrpSpPr>
        <p:grpSpPr>
          <a:xfrm>
            <a:off x="7467354" y="2685692"/>
            <a:ext cx="825963" cy="837776"/>
            <a:chOff x="6651304" y="1474879"/>
            <a:chExt cx="825963" cy="837776"/>
          </a:xfrm>
        </p:grpSpPr>
        <p:sp>
          <p:nvSpPr>
            <p:cNvPr id="2186" name="Google Shape;2186;p59"/>
            <p:cNvSpPr/>
            <p:nvPr/>
          </p:nvSpPr>
          <p:spPr>
            <a:xfrm rot="480053">
              <a:off x="6703328" y="1524073"/>
              <a:ext cx="722012" cy="739398"/>
            </a:xfrm>
            <a:custGeom>
              <a:avLst/>
              <a:gdLst/>
              <a:ahLst/>
              <a:cxnLst/>
              <a:rect l="l" t="t" r="r" b="b"/>
              <a:pathLst>
                <a:path w="9884" h="10122" extrusionOk="0">
                  <a:moveTo>
                    <a:pt x="310" y="1"/>
                  </a:moveTo>
                  <a:cubicBezTo>
                    <a:pt x="167" y="1"/>
                    <a:pt x="1" y="120"/>
                    <a:pt x="1" y="310"/>
                  </a:cubicBezTo>
                  <a:lnTo>
                    <a:pt x="1" y="9788"/>
                  </a:lnTo>
                  <a:cubicBezTo>
                    <a:pt x="1" y="9883"/>
                    <a:pt x="48" y="9955"/>
                    <a:pt x="96" y="10003"/>
                  </a:cubicBezTo>
                  <a:cubicBezTo>
                    <a:pt x="167" y="10098"/>
                    <a:pt x="215" y="10122"/>
                    <a:pt x="310" y="10122"/>
                  </a:cubicBezTo>
                  <a:lnTo>
                    <a:pt x="7193" y="10122"/>
                  </a:lnTo>
                  <a:cubicBezTo>
                    <a:pt x="7264" y="10122"/>
                    <a:pt x="7335" y="10098"/>
                    <a:pt x="7383" y="10050"/>
                  </a:cubicBezTo>
                  <a:cubicBezTo>
                    <a:pt x="7574" y="10098"/>
                    <a:pt x="7740" y="10098"/>
                    <a:pt x="7931" y="10098"/>
                  </a:cubicBezTo>
                  <a:lnTo>
                    <a:pt x="8074" y="10098"/>
                  </a:lnTo>
                  <a:cubicBezTo>
                    <a:pt x="9122" y="10003"/>
                    <a:pt x="9884" y="9169"/>
                    <a:pt x="9884" y="8145"/>
                  </a:cubicBezTo>
                  <a:cubicBezTo>
                    <a:pt x="9884" y="7121"/>
                    <a:pt x="9098" y="6287"/>
                    <a:pt x="8074" y="6168"/>
                  </a:cubicBezTo>
                  <a:lnTo>
                    <a:pt x="7717" y="6168"/>
                  </a:lnTo>
                  <a:cubicBezTo>
                    <a:pt x="7621" y="6168"/>
                    <a:pt x="7526" y="6192"/>
                    <a:pt x="7478" y="6192"/>
                  </a:cubicBezTo>
                  <a:lnTo>
                    <a:pt x="7478" y="310"/>
                  </a:lnTo>
                  <a:cubicBezTo>
                    <a:pt x="7478" y="120"/>
                    <a:pt x="7335" y="1"/>
                    <a:pt x="7193" y="1"/>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7" name="Google Shape;2187;p59"/>
            <p:cNvGrpSpPr/>
            <p:nvPr/>
          </p:nvGrpSpPr>
          <p:grpSpPr>
            <a:xfrm rot="497063">
              <a:off x="6700880" y="1523376"/>
              <a:ext cx="726811" cy="740782"/>
              <a:chOff x="5796534" y="961596"/>
              <a:chExt cx="404651" cy="412430"/>
            </a:xfrm>
          </p:grpSpPr>
          <p:sp>
            <p:nvSpPr>
              <p:cNvPr id="2188" name="Google Shape;2188;p59"/>
              <p:cNvSpPr/>
              <p:nvPr/>
            </p:nvSpPr>
            <p:spPr>
              <a:xfrm>
                <a:off x="5796534" y="961596"/>
                <a:ext cx="306190" cy="412430"/>
              </a:xfrm>
              <a:custGeom>
                <a:avLst/>
                <a:gdLst/>
                <a:ahLst/>
                <a:cxnLst/>
                <a:rect l="l" t="t" r="r" b="b"/>
                <a:pathLst>
                  <a:path w="7479" h="10074" extrusionOk="0">
                    <a:moveTo>
                      <a:pt x="310" y="0"/>
                    </a:moveTo>
                    <a:cubicBezTo>
                      <a:pt x="167" y="0"/>
                      <a:pt x="1" y="119"/>
                      <a:pt x="1" y="286"/>
                    </a:cubicBezTo>
                    <a:lnTo>
                      <a:pt x="1" y="9788"/>
                    </a:lnTo>
                    <a:cubicBezTo>
                      <a:pt x="1" y="9883"/>
                      <a:pt x="48" y="9931"/>
                      <a:pt x="96" y="10002"/>
                    </a:cubicBezTo>
                    <a:cubicBezTo>
                      <a:pt x="167" y="10050"/>
                      <a:pt x="215" y="10074"/>
                      <a:pt x="310" y="10074"/>
                    </a:cubicBezTo>
                    <a:lnTo>
                      <a:pt x="7193" y="10074"/>
                    </a:lnTo>
                    <a:cubicBezTo>
                      <a:pt x="7264" y="10074"/>
                      <a:pt x="7335" y="10050"/>
                      <a:pt x="7383" y="10002"/>
                    </a:cubicBezTo>
                    <a:cubicBezTo>
                      <a:pt x="7455" y="9931"/>
                      <a:pt x="7478" y="9883"/>
                      <a:pt x="7478" y="9788"/>
                    </a:cubicBezTo>
                    <a:lnTo>
                      <a:pt x="7478" y="286"/>
                    </a:lnTo>
                    <a:cubicBezTo>
                      <a:pt x="7478" y="119"/>
                      <a:pt x="7335" y="0"/>
                      <a:pt x="7193" y="0"/>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9"/>
              <p:cNvSpPr/>
              <p:nvPr/>
            </p:nvSpPr>
            <p:spPr>
              <a:xfrm>
                <a:off x="5796534" y="961596"/>
                <a:ext cx="29313" cy="412430"/>
              </a:xfrm>
              <a:custGeom>
                <a:avLst/>
                <a:gdLst/>
                <a:ahLst/>
                <a:cxnLst/>
                <a:rect l="l" t="t" r="r" b="b"/>
                <a:pathLst>
                  <a:path w="716" h="10074" extrusionOk="0">
                    <a:moveTo>
                      <a:pt x="310" y="0"/>
                    </a:moveTo>
                    <a:cubicBezTo>
                      <a:pt x="167" y="0"/>
                      <a:pt x="1" y="119"/>
                      <a:pt x="1" y="286"/>
                    </a:cubicBezTo>
                    <a:lnTo>
                      <a:pt x="1" y="9788"/>
                    </a:lnTo>
                    <a:cubicBezTo>
                      <a:pt x="1" y="9883"/>
                      <a:pt x="48" y="9931"/>
                      <a:pt x="96" y="10002"/>
                    </a:cubicBezTo>
                    <a:cubicBezTo>
                      <a:pt x="167" y="10050"/>
                      <a:pt x="215" y="10074"/>
                      <a:pt x="310" y="10074"/>
                    </a:cubicBezTo>
                    <a:lnTo>
                      <a:pt x="715" y="10074"/>
                    </a:lnTo>
                    <a:cubicBezTo>
                      <a:pt x="644" y="10050"/>
                      <a:pt x="572" y="10026"/>
                      <a:pt x="525" y="10002"/>
                    </a:cubicBezTo>
                    <a:cubicBezTo>
                      <a:pt x="453" y="9931"/>
                      <a:pt x="429" y="9883"/>
                      <a:pt x="429" y="9788"/>
                    </a:cubicBezTo>
                    <a:lnTo>
                      <a:pt x="429" y="286"/>
                    </a:lnTo>
                    <a:cubicBezTo>
                      <a:pt x="429" y="143"/>
                      <a:pt x="548" y="0"/>
                      <a:pt x="715" y="0"/>
                    </a:cubicBezTo>
                    <a:close/>
                  </a:path>
                </a:pathLst>
              </a:custGeom>
              <a:solidFill>
                <a:srgbClr val="D8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9"/>
              <p:cNvSpPr/>
              <p:nvPr/>
            </p:nvSpPr>
            <p:spPr>
              <a:xfrm>
                <a:off x="5834568" y="1002536"/>
                <a:ext cx="229141" cy="88758"/>
              </a:xfrm>
              <a:custGeom>
                <a:avLst/>
                <a:gdLst/>
                <a:ahLst/>
                <a:cxnLst/>
                <a:rect l="l" t="t" r="r" b="b"/>
                <a:pathLst>
                  <a:path w="5597" h="2168" extrusionOk="0">
                    <a:moveTo>
                      <a:pt x="239" y="0"/>
                    </a:moveTo>
                    <a:cubicBezTo>
                      <a:pt x="119" y="0"/>
                      <a:pt x="0" y="119"/>
                      <a:pt x="0" y="238"/>
                    </a:cubicBezTo>
                    <a:lnTo>
                      <a:pt x="0" y="1929"/>
                    </a:lnTo>
                    <a:cubicBezTo>
                      <a:pt x="0" y="2048"/>
                      <a:pt x="119" y="2167"/>
                      <a:pt x="239" y="2167"/>
                    </a:cubicBezTo>
                    <a:lnTo>
                      <a:pt x="5359" y="2167"/>
                    </a:lnTo>
                    <a:cubicBezTo>
                      <a:pt x="5502" y="2167"/>
                      <a:pt x="5597" y="2096"/>
                      <a:pt x="5597" y="1929"/>
                    </a:cubicBezTo>
                    <a:lnTo>
                      <a:pt x="5597" y="238"/>
                    </a:lnTo>
                    <a:cubicBezTo>
                      <a:pt x="5597" y="119"/>
                      <a:pt x="5478" y="0"/>
                      <a:pt x="5359" y="0"/>
                    </a:cubicBezTo>
                    <a:close/>
                  </a:path>
                </a:pathLst>
              </a:custGeom>
              <a:solidFill>
                <a:srgbClr val="707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9"/>
              <p:cNvSpPr/>
              <p:nvPr/>
            </p:nvSpPr>
            <p:spPr>
              <a:xfrm>
                <a:off x="5834568" y="1003518"/>
                <a:ext cx="26365" cy="87775"/>
              </a:xfrm>
              <a:custGeom>
                <a:avLst/>
                <a:gdLst/>
                <a:ahLst/>
                <a:cxnLst/>
                <a:rect l="l" t="t" r="r" b="b"/>
                <a:pathLst>
                  <a:path w="644" h="2144" extrusionOk="0">
                    <a:moveTo>
                      <a:pt x="239" y="0"/>
                    </a:moveTo>
                    <a:cubicBezTo>
                      <a:pt x="119" y="0"/>
                      <a:pt x="0" y="119"/>
                      <a:pt x="0" y="238"/>
                    </a:cubicBezTo>
                    <a:lnTo>
                      <a:pt x="0" y="1905"/>
                    </a:lnTo>
                    <a:cubicBezTo>
                      <a:pt x="0" y="2024"/>
                      <a:pt x="119" y="2143"/>
                      <a:pt x="239" y="2143"/>
                    </a:cubicBezTo>
                    <a:lnTo>
                      <a:pt x="643" y="2143"/>
                    </a:lnTo>
                    <a:cubicBezTo>
                      <a:pt x="524" y="2143"/>
                      <a:pt x="429" y="2072"/>
                      <a:pt x="429" y="1905"/>
                    </a:cubicBezTo>
                    <a:lnTo>
                      <a:pt x="429" y="238"/>
                    </a:lnTo>
                    <a:cubicBezTo>
                      <a:pt x="429" y="119"/>
                      <a:pt x="524" y="0"/>
                      <a:pt x="643" y="0"/>
                    </a:cubicBezTo>
                    <a:close/>
                  </a:path>
                </a:pathLst>
              </a:custGeom>
              <a:solidFill>
                <a:srgbClr val="5B5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9"/>
              <p:cNvSpPr/>
              <p:nvPr/>
            </p:nvSpPr>
            <p:spPr>
              <a:xfrm>
                <a:off x="5850166" y="1127321"/>
                <a:ext cx="43929" cy="43929"/>
              </a:xfrm>
              <a:custGeom>
                <a:avLst/>
                <a:gdLst/>
                <a:ahLst/>
                <a:cxnLst/>
                <a:rect l="l" t="t" r="r" b="b"/>
                <a:pathLst>
                  <a:path w="1073" h="1073" extrusionOk="0">
                    <a:moveTo>
                      <a:pt x="239" y="1"/>
                    </a:moveTo>
                    <a:cubicBezTo>
                      <a:pt x="119" y="1"/>
                      <a:pt x="0" y="120"/>
                      <a:pt x="0" y="239"/>
                    </a:cubicBezTo>
                    <a:lnTo>
                      <a:pt x="0" y="834"/>
                    </a:lnTo>
                    <a:cubicBezTo>
                      <a:pt x="0" y="953"/>
                      <a:pt x="119" y="1072"/>
                      <a:pt x="239" y="1072"/>
                    </a:cubicBezTo>
                    <a:lnTo>
                      <a:pt x="834" y="1072"/>
                    </a:lnTo>
                    <a:cubicBezTo>
                      <a:pt x="1001" y="1072"/>
                      <a:pt x="1072" y="953"/>
                      <a:pt x="1072" y="834"/>
                    </a:cubicBezTo>
                    <a:lnTo>
                      <a:pt x="1072" y="239"/>
                    </a:lnTo>
                    <a:cubicBezTo>
                      <a:pt x="1072" y="120"/>
                      <a:pt x="953"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9"/>
              <p:cNvSpPr/>
              <p:nvPr/>
            </p:nvSpPr>
            <p:spPr>
              <a:xfrm>
                <a:off x="5850166" y="1125356"/>
                <a:ext cx="26365" cy="44379"/>
              </a:xfrm>
              <a:custGeom>
                <a:avLst/>
                <a:gdLst/>
                <a:ahLst/>
                <a:cxnLst/>
                <a:rect l="l" t="t" r="r" b="b"/>
                <a:pathLst>
                  <a:path w="644" h="1084" extrusionOk="0">
                    <a:moveTo>
                      <a:pt x="239" y="1"/>
                    </a:moveTo>
                    <a:cubicBezTo>
                      <a:pt x="119" y="1"/>
                      <a:pt x="0" y="120"/>
                      <a:pt x="0" y="239"/>
                    </a:cubicBezTo>
                    <a:lnTo>
                      <a:pt x="0" y="834"/>
                    </a:lnTo>
                    <a:cubicBezTo>
                      <a:pt x="0" y="954"/>
                      <a:pt x="119" y="1073"/>
                      <a:pt x="239" y="1073"/>
                    </a:cubicBezTo>
                    <a:lnTo>
                      <a:pt x="537" y="1073"/>
                    </a:lnTo>
                    <a:cubicBezTo>
                      <a:pt x="462" y="1042"/>
                      <a:pt x="405" y="950"/>
                      <a:pt x="405" y="834"/>
                    </a:cubicBezTo>
                    <a:lnTo>
                      <a:pt x="405" y="239"/>
                    </a:lnTo>
                    <a:cubicBezTo>
                      <a:pt x="405" y="120"/>
                      <a:pt x="524" y="1"/>
                      <a:pt x="643" y="1"/>
                    </a:cubicBezTo>
                    <a:close/>
                    <a:moveTo>
                      <a:pt x="537" y="1073"/>
                    </a:moveTo>
                    <a:cubicBezTo>
                      <a:pt x="554" y="1079"/>
                      <a:pt x="572" y="1083"/>
                      <a:pt x="590" y="1083"/>
                    </a:cubicBezTo>
                    <a:cubicBezTo>
                      <a:pt x="607" y="1083"/>
                      <a:pt x="625" y="1080"/>
                      <a:pt x="643" y="1073"/>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9"/>
              <p:cNvSpPr/>
              <p:nvPr/>
            </p:nvSpPr>
            <p:spPr>
              <a:xfrm>
                <a:off x="6005165" y="1203387"/>
                <a:ext cx="44911" cy="123843"/>
              </a:xfrm>
              <a:custGeom>
                <a:avLst/>
                <a:gdLst/>
                <a:ahLst/>
                <a:cxnLst/>
                <a:rect l="l" t="t" r="r" b="b"/>
                <a:pathLst>
                  <a:path w="1097" h="3025" extrusionOk="0">
                    <a:moveTo>
                      <a:pt x="311" y="0"/>
                    </a:moveTo>
                    <a:cubicBezTo>
                      <a:pt x="144" y="0"/>
                      <a:pt x="1" y="119"/>
                      <a:pt x="1" y="310"/>
                    </a:cubicBezTo>
                    <a:lnTo>
                      <a:pt x="1" y="2715"/>
                    </a:lnTo>
                    <a:cubicBezTo>
                      <a:pt x="1" y="2786"/>
                      <a:pt x="25" y="2834"/>
                      <a:pt x="72" y="2905"/>
                    </a:cubicBezTo>
                    <a:cubicBezTo>
                      <a:pt x="96" y="2929"/>
                      <a:pt x="144" y="3025"/>
                      <a:pt x="311" y="3025"/>
                    </a:cubicBezTo>
                    <a:lnTo>
                      <a:pt x="811" y="3025"/>
                    </a:lnTo>
                    <a:cubicBezTo>
                      <a:pt x="906" y="3025"/>
                      <a:pt x="977" y="2977"/>
                      <a:pt x="1049" y="2905"/>
                    </a:cubicBezTo>
                    <a:cubicBezTo>
                      <a:pt x="1073" y="2834"/>
                      <a:pt x="1096" y="2786"/>
                      <a:pt x="1096" y="2715"/>
                    </a:cubicBezTo>
                    <a:lnTo>
                      <a:pt x="1096" y="310"/>
                    </a:lnTo>
                    <a:cubicBezTo>
                      <a:pt x="1073" y="167"/>
                      <a:pt x="953"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9"/>
              <p:cNvSpPr/>
              <p:nvPr/>
            </p:nvSpPr>
            <p:spPr>
              <a:xfrm>
                <a:off x="6005165" y="1203387"/>
                <a:ext cx="29313" cy="123843"/>
              </a:xfrm>
              <a:custGeom>
                <a:avLst/>
                <a:gdLst/>
                <a:ahLst/>
                <a:cxnLst/>
                <a:rect l="l" t="t" r="r" b="b"/>
                <a:pathLst>
                  <a:path w="716" h="3025" extrusionOk="0">
                    <a:moveTo>
                      <a:pt x="311" y="0"/>
                    </a:moveTo>
                    <a:cubicBezTo>
                      <a:pt x="144" y="0"/>
                      <a:pt x="1" y="119"/>
                      <a:pt x="1" y="310"/>
                    </a:cubicBezTo>
                    <a:lnTo>
                      <a:pt x="1" y="2715"/>
                    </a:lnTo>
                    <a:cubicBezTo>
                      <a:pt x="1" y="2858"/>
                      <a:pt x="120" y="3025"/>
                      <a:pt x="311" y="3025"/>
                    </a:cubicBezTo>
                    <a:lnTo>
                      <a:pt x="715" y="3025"/>
                    </a:lnTo>
                    <a:cubicBezTo>
                      <a:pt x="525" y="3025"/>
                      <a:pt x="382" y="2858"/>
                      <a:pt x="382" y="2715"/>
                    </a:cubicBezTo>
                    <a:lnTo>
                      <a:pt x="382" y="310"/>
                    </a:lnTo>
                    <a:cubicBezTo>
                      <a:pt x="382" y="167"/>
                      <a:pt x="501" y="0"/>
                      <a:pt x="692" y="0"/>
                    </a:cubicBezTo>
                    <a:close/>
                  </a:path>
                </a:pathLst>
              </a:custGeom>
              <a:solidFill>
                <a:srgbClr val="CC9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9"/>
              <p:cNvSpPr/>
              <p:nvPr/>
            </p:nvSpPr>
            <p:spPr>
              <a:xfrm>
                <a:off x="6040291" y="1212149"/>
                <a:ext cx="160894" cy="160894"/>
              </a:xfrm>
              <a:custGeom>
                <a:avLst/>
                <a:gdLst/>
                <a:ahLst/>
                <a:cxnLst/>
                <a:rect l="l" t="t" r="r" b="b"/>
                <a:pathLst>
                  <a:path w="3930" h="3930" extrusionOk="0">
                    <a:moveTo>
                      <a:pt x="1977" y="0"/>
                    </a:moveTo>
                    <a:cubicBezTo>
                      <a:pt x="858" y="0"/>
                      <a:pt x="0" y="905"/>
                      <a:pt x="0" y="1977"/>
                    </a:cubicBezTo>
                    <a:cubicBezTo>
                      <a:pt x="0" y="3072"/>
                      <a:pt x="905" y="3930"/>
                      <a:pt x="1977" y="3930"/>
                    </a:cubicBezTo>
                    <a:cubicBezTo>
                      <a:pt x="3072" y="3930"/>
                      <a:pt x="3930" y="3049"/>
                      <a:pt x="3930" y="1977"/>
                    </a:cubicBezTo>
                    <a:cubicBezTo>
                      <a:pt x="3930" y="905"/>
                      <a:pt x="3072" y="24"/>
                      <a:pt x="19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9"/>
              <p:cNvSpPr/>
              <p:nvPr/>
            </p:nvSpPr>
            <p:spPr>
              <a:xfrm>
                <a:off x="6040291" y="1212149"/>
                <a:ext cx="88758" cy="160894"/>
              </a:xfrm>
              <a:custGeom>
                <a:avLst/>
                <a:gdLst/>
                <a:ahLst/>
                <a:cxnLst/>
                <a:rect l="l" t="t" r="r" b="b"/>
                <a:pathLst>
                  <a:path w="2168" h="3930" extrusionOk="0">
                    <a:moveTo>
                      <a:pt x="1977" y="0"/>
                    </a:moveTo>
                    <a:cubicBezTo>
                      <a:pt x="905" y="0"/>
                      <a:pt x="0" y="858"/>
                      <a:pt x="0" y="1977"/>
                    </a:cubicBezTo>
                    <a:cubicBezTo>
                      <a:pt x="0" y="3072"/>
                      <a:pt x="858" y="3930"/>
                      <a:pt x="1977" y="3930"/>
                    </a:cubicBezTo>
                    <a:lnTo>
                      <a:pt x="2167" y="3930"/>
                    </a:lnTo>
                    <a:cubicBezTo>
                      <a:pt x="1191" y="3835"/>
                      <a:pt x="429" y="3001"/>
                      <a:pt x="429" y="1977"/>
                    </a:cubicBezTo>
                    <a:cubicBezTo>
                      <a:pt x="429" y="953"/>
                      <a:pt x="1191" y="119"/>
                      <a:pt x="2167"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9"/>
              <p:cNvSpPr/>
              <p:nvPr/>
            </p:nvSpPr>
            <p:spPr>
              <a:xfrm>
                <a:off x="6066616" y="1237490"/>
                <a:ext cx="109228" cy="110210"/>
              </a:xfrm>
              <a:custGeom>
                <a:avLst/>
                <a:gdLst/>
                <a:ahLst/>
                <a:cxnLst/>
                <a:rect l="l" t="t" r="r" b="b"/>
                <a:pathLst>
                  <a:path w="2668" h="2692" extrusionOk="0">
                    <a:moveTo>
                      <a:pt x="1334" y="1"/>
                    </a:moveTo>
                    <a:cubicBezTo>
                      <a:pt x="596" y="1"/>
                      <a:pt x="0" y="596"/>
                      <a:pt x="0" y="1358"/>
                    </a:cubicBezTo>
                    <a:cubicBezTo>
                      <a:pt x="0" y="2096"/>
                      <a:pt x="596" y="2692"/>
                      <a:pt x="1334" y="2692"/>
                    </a:cubicBezTo>
                    <a:cubicBezTo>
                      <a:pt x="2072" y="2692"/>
                      <a:pt x="2667" y="2096"/>
                      <a:pt x="2667" y="1358"/>
                    </a:cubicBezTo>
                    <a:cubicBezTo>
                      <a:pt x="2667" y="644"/>
                      <a:pt x="2072" y="48"/>
                      <a:pt x="1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9"/>
              <p:cNvSpPr/>
              <p:nvPr/>
            </p:nvSpPr>
            <p:spPr>
              <a:xfrm>
                <a:off x="6065633" y="1237490"/>
                <a:ext cx="63416" cy="110210"/>
              </a:xfrm>
              <a:custGeom>
                <a:avLst/>
                <a:gdLst/>
                <a:ahLst/>
                <a:cxnLst/>
                <a:rect l="l" t="t" r="r" b="b"/>
                <a:pathLst>
                  <a:path w="1549" h="2692" extrusionOk="0">
                    <a:moveTo>
                      <a:pt x="1358" y="1"/>
                    </a:moveTo>
                    <a:cubicBezTo>
                      <a:pt x="596" y="1"/>
                      <a:pt x="0" y="596"/>
                      <a:pt x="0" y="1358"/>
                    </a:cubicBezTo>
                    <a:cubicBezTo>
                      <a:pt x="0" y="2096"/>
                      <a:pt x="596" y="2692"/>
                      <a:pt x="1358" y="2692"/>
                    </a:cubicBezTo>
                    <a:cubicBezTo>
                      <a:pt x="1405" y="2692"/>
                      <a:pt x="1501" y="2692"/>
                      <a:pt x="1548" y="2668"/>
                    </a:cubicBezTo>
                    <a:cubicBezTo>
                      <a:pt x="929" y="2596"/>
                      <a:pt x="429" y="2025"/>
                      <a:pt x="429" y="1358"/>
                    </a:cubicBezTo>
                    <a:cubicBezTo>
                      <a:pt x="429" y="691"/>
                      <a:pt x="905" y="120"/>
                      <a:pt x="1548" y="48"/>
                    </a:cubicBezTo>
                    <a:cubicBezTo>
                      <a:pt x="1501" y="48"/>
                      <a:pt x="1429" y="1"/>
                      <a:pt x="13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9"/>
              <p:cNvSpPr/>
              <p:nvPr/>
            </p:nvSpPr>
            <p:spPr>
              <a:xfrm>
                <a:off x="6099736" y="1256036"/>
                <a:ext cx="42946" cy="74101"/>
              </a:xfrm>
              <a:custGeom>
                <a:avLst/>
                <a:gdLst/>
                <a:ahLst/>
                <a:cxnLst/>
                <a:rect l="l" t="t" r="r" b="b"/>
                <a:pathLst>
                  <a:path w="1049" h="1810" extrusionOk="0">
                    <a:moveTo>
                      <a:pt x="501" y="381"/>
                    </a:moveTo>
                    <a:lnTo>
                      <a:pt x="501" y="715"/>
                    </a:lnTo>
                    <a:cubicBezTo>
                      <a:pt x="334" y="667"/>
                      <a:pt x="311" y="619"/>
                      <a:pt x="311" y="548"/>
                    </a:cubicBezTo>
                    <a:cubicBezTo>
                      <a:pt x="311" y="453"/>
                      <a:pt x="406" y="381"/>
                      <a:pt x="501" y="381"/>
                    </a:cubicBezTo>
                    <a:close/>
                    <a:moveTo>
                      <a:pt x="596" y="1072"/>
                    </a:moveTo>
                    <a:cubicBezTo>
                      <a:pt x="763" y="1143"/>
                      <a:pt x="787" y="1191"/>
                      <a:pt x="787" y="1286"/>
                    </a:cubicBezTo>
                    <a:cubicBezTo>
                      <a:pt x="787" y="1381"/>
                      <a:pt x="692" y="1429"/>
                      <a:pt x="596" y="1453"/>
                    </a:cubicBezTo>
                    <a:lnTo>
                      <a:pt x="596" y="1072"/>
                    </a:lnTo>
                    <a:close/>
                    <a:moveTo>
                      <a:pt x="572" y="0"/>
                    </a:moveTo>
                    <a:cubicBezTo>
                      <a:pt x="525" y="0"/>
                      <a:pt x="501" y="24"/>
                      <a:pt x="501" y="72"/>
                    </a:cubicBezTo>
                    <a:lnTo>
                      <a:pt x="501" y="143"/>
                    </a:lnTo>
                    <a:cubicBezTo>
                      <a:pt x="215" y="214"/>
                      <a:pt x="49" y="333"/>
                      <a:pt x="49" y="595"/>
                    </a:cubicBezTo>
                    <a:cubicBezTo>
                      <a:pt x="49" y="857"/>
                      <a:pt x="287" y="953"/>
                      <a:pt x="501" y="1048"/>
                    </a:cubicBezTo>
                    <a:lnTo>
                      <a:pt x="501" y="1500"/>
                    </a:lnTo>
                    <a:cubicBezTo>
                      <a:pt x="382" y="1453"/>
                      <a:pt x="311" y="1429"/>
                      <a:pt x="191" y="1334"/>
                    </a:cubicBezTo>
                    <a:cubicBezTo>
                      <a:pt x="162" y="1324"/>
                      <a:pt x="140" y="1318"/>
                      <a:pt x="122" y="1318"/>
                    </a:cubicBezTo>
                    <a:cubicBezTo>
                      <a:pt x="96" y="1318"/>
                      <a:pt x="76" y="1330"/>
                      <a:pt x="49" y="1357"/>
                    </a:cubicBezTo>
                    <a:cubicBezTo>
                      <a:pt x="49" y="1405"/>
                      <a:pt x="1" y="1429"/>
                      <a:pt x="1" y="1453"/>
                    </a:cubicBezTo>
                    <a:cubicBezTo>
                      <a:pt x="1" y="1572"/>
                      <a:pt x="215" y="1739"/>
                      <a:pt x="501" y="1739"/>
                    </a:cubicBezTo>
                    <a:lnTo>
                      <a:pt x="453" y="1739"/>
                    </a:lnTo>
                    <a:lnTo>
                      <a:pt x="453" y="1762"/>
                    </a:lnTo>
                    <a:cubicBezTo>
                      <a:pt x="453" y="1786"/>
                      <a:pt x="525" y="1810"/>
                      <a:pt x="549" y="1810"/>
                    </a:cubicBezTo>
                    <a:cubicBezTo>
                      <a:pt x="596" y="1810"/>
                      <a:pt x="644" y="1786"/>
                      <a:pt x="644" y="1762"/>
                    </a:cubicBezTo>
                    <a:lnTo>
                      <a:pt x="644" y="1691"/>
                    </a:lnTo>
                    <a:cubicBezTo>
                      <a:pt x="882" y="1667"/>
                      <a:pt x="1049" y="1524"/>
                      <a:pt x="1049" y="1215"/>
                    </a:cubicBezTo>
                    <a:cubicBezTo>
                      <a:pt x="1049" y="953"/>
                      <a:pt x="882" y="834"/>
                      <a:pt x="644" y="738"/>
                    </a:cubicBezTo>
                    <a:lnTo>
                      <a:pt x="644" y="357"/>
                    </a:lnTo>
                    <a:cubicBezTo>
                      <a:pt x="787" y="381"/>
                      <a:pt x="834" y="453"/>
                      <a:pt x="906" y="453"/>
                    </a:cubicBezTo>
                    <a:cubicBezTo>
                      <a:pt x="954" y="453"/>
                      <a:pt x="1025" y="381"/>
                      <a:pt x="1025" y="333"/>
                    </a:cubicBezTo>
                    <a:cubicBezTo>
                      <a:pt x="1049" y="238"/>
                      <a:pt x="1025" y="167"/>
                      <a:pt x="906" y="143"/>
                    </a:cubicBezTo>
                    <a:cubicBezTo>
                      <a:pt x="811" y="119"/>
                      <a:pt x="715" y="119"/>
                      <a:pt x="668" y="119"/>
                    </a:cubicBezTo>
                    <a:lnTo>
                      <a:pt x="668" y="72"/>
                    </a:lnTo>
                    <a:cubicBezTo>
                      <a:pt x="668" y="24"/>
                      <a:pt x="596" y="0"/>
                      <a:pt x="572" y="0"/>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9"/>
              <p:cNvSpPr/>
              <p:nvPr/>
            </p:nvSpPr>
            <p:spPr>
              <a:xfrm>
                <a:off x="5928156" y="1127321"/>
                <a:ext cx="43929" cy="43929"/>
              </a:xfrm>
              <a:custGeom>
                <a:avLst/>
                <a:gdLst/>
                <a:ahLst/>
                <a:cxnLst/>
                <a:rect l="l" t="t" r="r" b="b"/>
                <a:pathLst>
                  <a:path w="1073" h="1073" extrusionOk="0">
                    <a:moveTo>
                      <a:pt x="239" y="1"/>
                    </a:moveTo>
                    <a:cubicBezTo>
                      <a:pt x="120" y="1"/>
                      <a:pt x="1" y="120"/>
                      <a:pt x="1" y="239"/>
                    </a:cubicBezTo>
                    <a:lnTo>
                      <a:pt x="1" y="834"/>
                    </a:lnTo>
                    <a:cubicBezTo>
                      <a:pt x="1" y="953"/>
                      <a:pt x="120" y="1072"/>
                      <a:pt x="239" y="1072"/>
                    </a:cubicBezTo>
                    <a:lnTo>
                      <a:pt x="834" y="1072"/>
                    </a:lnTo>
                    <a:cubicBezTo>
                      <a:pt x="953" y="1072"/>
                      <a:pt x="1072" y="953"/>
                      <a:pt x="1072" y="834"/>
                    </a:cubicBezTo>
                    <a:lnTo>
                      <a:pt x="1072" y="239"/>
                    </a:lnTo>
                    <a:cubicBezTo>
                      <a:pt x="1072" y="120"/>
                      <a:pt x="953"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9"/>
              <p:cNvSpPr/>
              <p:nvPr/>
            </p:nvSpPr>
            <p:spPr>
              <a:xfrm>
                <a:off x="5928156" y="1125356"/>
                <a:ext cx="25383" cy="44379"/>
              </a:xfrm>
              <a:custGeom>
                <a:avLst/>
                <a:gdLst/>
                <a:ahLst/>
                <a:cxnLst/>
                <a:rect l="l" t="t" r="r" b="b"/>
                <a:pathLst>
                  <a:path w="620" h="1084" extrusionOk="0">
                    <a:moveTo>
                      <a:pt x="239" y="1"/>
                    </a:moveTo>
                    <a:cubicBezTo>
                      <a:pt x="120" y="1"/>
                      <a:pt x="1" y="120"/>
                      <a:pt x="1" y="239"/>
                    </a:cubicBezTo>
                    <a:lnTo>
                      <a:pt x="1" y="834"/>
                    </a:lnTo>
                    <a:cubicBezTo>
                      <a:pt x="1" y="954"/>
                      <a:pt x="120" y="1073"/>
                      <a:pt x="239" y="1073"/>
                    </a:cubicBezTo>
                    <a:lnTo>
                      <a:pt x="508" y="1073"/>
                    </a:lnTo>
                    <a:cubicBezTo>
                      <a:pt x="440" y="1042"/>
                      <a:pt x="405" y="950"/>
                      <a:pt x="405" y="834"/>
                    </a:cubicBezTo>
                    <a:lnTo>
                      <a:pt x="405" y="239"/>
                    </a:lnTo>
                    <a:cubicBezTo>
                      <a:pt x="405" y="120"/>
                      <a:pt x="524" y="1"/>
                      <a:pt x="620" y="1"/>
                    </a:cubicBezTo>
                    <a:close/>
                    <a:moveTo>
                      <a:pt x="508" y="1073"/>
                    </a:moveTo>
                    <a:cubicBezTo>
                      <a:pt x="524" y="1079"/>
                      <a:pt x="541" y="1083"/>
                      <a:pt x="560" y="1083"/>
                    </a:cubicBezTo>
                    <a:cubicBezTo>
                      <a:pt x="578" y="1083"/>
                      <a:pt x="598" y="1080"/>
                      <a:pt x="620" y="1073"/>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9"/>
              <p:cNvSpPr/>
              <p:nvPr/>
            </p:nvSpPr>
            <p:spPr>
              <a:xfrm>
                <a:off x="6005165" y="1127321"/>
                <a:ext cx="43929" cy="43929"/>
              </a:xfrm>
              <a:custGeom>
                <a:avLst/>
                <a:gdLst/>
                <a:ahLst/>
                <a:cxnLst/>
                <a:rect l="l" t="t" r="r" b="b"/>
                <a:pathLst>
                  <a:path w="1073" h="1073" extrusionOk="0">
                    <a:moveTo>
                      <a:pt x="239" y="1"/>
                    </a:moveTo>
                    <a:cubicBezTo>
                      <a:pt x="120" y="1"/>
                      <a:pt x="1" y="120"/>
                      <a:pt x="1" y="239"/>
                    </a:cubicBezTo>
                    <a:lnTo>
                      <a:pt x="1" y="834"/>
                    </a:lnTo>
                    <a:cubicBezTo>
                      <a:pt x="1" y="953"/>
                      <a:pt x="120" y="1072"/>
                      <a:pt x="239" y="1072"/>
                    </a:cubicBezTo>
                    <a:lnTo>
                      <a:pt x="834" y="1072"/>
                    </a:lnTo>
                    <a:cubicBezTo>
                      <a:pt x="953" y="1072"/>
                      <a:pt x="1073" y="953"/>
                      <a:pt x="1073" y="834"/>
                    </a:cubicBezTo>
                    <a:lnTo>
                      <a:pt x="1073" y="239"/>
                    </a:lnTo>
                    <a:cubicBezTo>
                      <a:pt x="1073" y="120"/>
                      <a:pt x="953"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9"/>
              <p:cNvSpPr/>
              <p:nvPr/>
            </p:nvSpPr>
            <p:spPr>
              <a:xfrm>
                <a:off x="6005165" y="1125356"/>
                <a:ext cx="25424" cy="44379"/>
              </a:xfrm>
              <a:custGeom>
                <a:avLst/>
                <a:gdLst/>
                <a:ahLst/>
                <a:cxnLst/>
                <a:rect l="l" t="t" r="r" b="b"/>
                <a:pathLst>
                  <a:path w="621" h="1084" extrusionOk="0">
                    <a:moveTo>
                      <a:pt x="239" y="1"/>
                    </a:moveTo>
                    <a:cubicBezTo>
                      <a:pt x="120" y="1"/>
                      <a:pt x="1" y="120"/>
                      <a:pt x="1" y="239"/>
                    </a:cubicBezTo>
                    <a:lnTo>
                      <a:pt x="1" y="834"/>
                    </a:lnTo>
                    <a:cubicBezTo>
                      <a:pt x="1" y="954"/>
                      <a:pt x="120" y="1073"/>
                      <a:pt x="239" y="1073"/>
                    </a:cubicBezTo>
                    <a:lnTo>
                      <a:pt x="513" y="1073"/>
                    </a:lnTo>
                    <a:cubicBezTo>
                      <a:pt x="439" y="1042"/>
                      <a:pt x="382" y="950"/>
                      <a:pt x="382" y="834"/>
                    </a:cubicBezTo>
                    <a:lnTo>
                      <a:pt x="382" y="239"/>
                    </a:lnTo>
                    <a:cubicBezTo>
                      <a:pt x="382" y="120"/>
                      <a:pt x="501" y="1"/>
                      <a:pt x="620" y="1"/>
                    </a:cubicBezTo>
                    <a:close/>
                    <a:moveTo>
                      <a:pt x="513" y="1073"/>
                    </a:moveTo>
                    <a:cubicBezTo>
                      <a:pt x="530" y="1079"/>
                      <a:pt x="548" y="1083"/>
                      <a:pt x="567" y="1083"/>
                    </a:cubicBezTo>
                    <a:cubicBezTo>
                      <a:pt x="584" y="1083"/>
                      <a:pt x="602" y="1080"/>
                      <a:pt x="620" y="1073"/>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9"/>
              <p:cNvSpPr/>
              <p:nvPr/>
            </p:nvSpPr>
            <p:spPr>
              <a:xfrm>
                <a:off x="5850166" y="1204329"/>
                <a:ext cx="43929" cy="44911"/>
              </a:xfrm>
              <a:custGeom>
                <a:avLst/>
                <a:gdLst/>
                <a:ahLst/>
                <a:cxnLst/>
                <a:rect l="l" t="t" r="r" b="b"/>
                <a:pathLst>
                  <a:path w="1073" h="1097" extrusionOk="0">
                    <a:moveTo>
                      <a:pt x="239" y="1"/>
                    </a:moveTo>
                    <a:cubicBezTo>
                      <a:pt x="119" y="1"/>
                      <a:pt x="0" y="120"/>
                      <a:pt x="0" y="239"/>
                    </a:cubicBezTo>
                    <a:lnTo>
                      <a:pt x="0" y="834"/>
                    </a:lnTo>
                    <a:cubicBezTo>
                      <a:pt x="0" y="977"/>
                      <a:pt x="119" y="1096"/>
                      <a:pt x="239" y="1096"/>
                    </a:cubicBezTo>
                    <a:lnTo>
                      <a:pt x="834" y="1096"/>
                    </a:lnTo>
                    <a:cubicBezTo>
                      <a:pt x="1001" y="1096"/>
                      <a:pt x="1072" y="977"/>
                      <a:pt x="1072" y="834"/>
                    </a:cubicBezTo>
                    <a:lnTo>
                      <a:pt x="1072" y="239"/>
                    </a:lnTo>
                    <a:cubicBezTo>
                      <a:pt x="1072" y="120"/>
                      <a:pt x="953"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9"/>
              <p:cNvSpPr/>
              <p:nvPr/>
            </p:nvSpPr>
            <p:spPr>
              <a:xfrm>
                <a:off x="5850166" y="1205312"/>
                <a:ext cx="26365" cy="43929"/>
              </a:xfrm>
              <a:custGeom>
                <a:avLst/>
                <a:gdLst/>
                <a:ahLst/>
                <a:cxnLst/>
                <a:rect l="l" t="t" r="r" b="b"/>
                <a:pathLst>
                  <a:path w="644" h="1073" extrusionOk="0">
                    <a:moveTo>
                      <a:pt x="239" y="1"/>
                    </a:moveTo>
                    <a:cubicBezTo>
                      <a:pt x="119" y="1"/>
                      <a:pt x="0" y="120"/>
                      <a:pt x="0" y="239"/>
                    </a:cubicBezTo>
                    <a:lnTo>
                      <a:pt x="0" y="834"/>
                    </a:lnTo>
                    <a:cubicBezTo>
                      <a:pt x="0" y="953"/>
                      <a:pt x="119" y="1072"/>
                      <a:pt x="239" y="1072"/>
                    </a:cubicBezTo>
                    <a:lnTo>
                      <a:pt x="643" y="1072"/>
                    </a:lnTo>
                    <a:cubicBezTo>
                      <a:pt x="524" y="1072"/>
                      <a:pt x="405" y="953"/>
                      <a:pt x="405" y="834"/>
                    </a:cubicBezTo>
                    <a:lnTo>
                      <a:pt x="405" y="239"/>
                    </a:lnTo>
                    <a:cubicBezTo>
                      <a:pt x="405" y="120"/>
                      <a:pt x="524" y="1"/>
                      <a:pt x="643" y="1"/>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9"/>
              <p:cNvSpPr/>
              <p:nvPr/>
            </p:nvSpPr>
            <p:spPr>
              <a:xfrm>
                <a:off x="5928156" y="1204329"/>
                <a:ext cx="43929" cy="44911"/>
              </a:xfrm>
              <a:custGeom>
                <a:avLst/>
                <a:gdLst/>
                <a:ahLst/>
                <a:cxnLst/>
                <a:rect l="l" t="t" r="r" b="b"/>
                <a:pathLst>
                  <a:path w="1073" h="1097" extrusionOk="0">
                    <a:moveTo>
                      <a:pt x="239" y="1"/>
                    </a:moveTo>
                    <a:cubicBezTo>
                      <a:pt x="120" y="1"/>
                      <a:pt x="1" y="120"/>
                      <a:pt x="1" y="239"/>
                    </a:cubicBezTo>
                    <a:lnTo>
                      <a:pt x="1" y="834"/>
                    </a:lnTo>
                    <a:cubicBezTo>
                      <a:pt x="1" y="977"/>
                      <a:pt x="120" y="1096"/>
                      <a:pt x="239" y="1096"/>
                    </a:cubicBezTo>
                    <a:lnTo>
                      <a:pt x="834" y="1096"/>
                    </a:lnTo>
                    <a:cubicBezTo>
                      <a:pt x="953" y="1096"/>
                      <a:pt x="1072" y="977"/>
                      <a:pt x="1072" y="834"/>
                    </a:cubicBezTo>
                    <a:lnTo>
                      <a:pt x="1072" y="239"/>
                    </a:lnTo>
                    <a:cubicBezTo>
                      <a:pt x="1072" y="120"/>
                      <a:pt x="953"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9"/>
              <p:cNvSpPr/>
              <p:nvPr/>
            </p:nvSpPr>
            <p:spPr>
              <a:xfrm>
                <a:off x="5928156" y="1205312"/>
                <a:ext cx="25383" cy="43929"/>
              </a:xfrm>
              <a:custGeom>
                <a:avLst/>
                <a:gdLst/>
                <a:ahLst/>
                <a:cxnLst/>
                <a:rect l="l" t="t" r="r" b="b"/>
                <a:pathLst>
                  <a:path w="620" h="1073" extrusionOk="0">
                    <a:moveTo>
                      <a:pt x="239" y="1"/>
                    </a:moveTo>
                    <a:cubicBezTo>
                      <a:pt x="120" y="1"/>
                      <a:pt x="1" y="120"/>
                      <a:pt x="1" y="239"/>
                    </a:cubicBezTo>
                    <a:lnTo>
                      <a:pt x="1" y="834"/>
                    </a:lnTo>
                    <a:cubicBezTo>
                      <a:pt x="1" y="953"/>
                      <a:pt x="120" y="1072"/>
                      <a:pt x="239" y="1072"/>
                    </a:cubicBezTo>
                    <a:lnTo>
                      <a:pt x="620" y="1072"/>
                    </a:lnTo>
                    <a:cubicBezTo>
                      <a:pt x="477" y="1072"/>
                      <a:pt x="405" y="953"/>
                      <a:pt x="405" y="834"/>
                    </a:cubicBezTo>
                    <a:lnTo>
                      <a:pt x="405" y="239"/>
                    </a:lnTo>
                    <a:cubicBezTo>
                      <a:pt x="405" y="120"/>
                      <a:pt x="524" y="1"/>
                      <a:pt x="620" y="1"/>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9"/>
              <p:cNvSpPr/>
              <p:nvPr/>
            </p:nvSpPr>
            <p:spPr>
              <a:xfrm>
                <a:off x="5850166" y="1282361"/>
                <a:ext cx="43929" cy="44870"/>
              </a:xfrm>
              <a:custGeom>
                <a:avLst/>
                <a:gdLst/>
                <a:ahLst/>
                <a:cxnLst/>
                <a:rect l="l" t="t" r="r" b="b"/>
                <a:pathLst>
                  <a:path w="1073" h="1096" extrusionOk="0">
                    <a:moveTo>
                      <a:pt x="239" y="0"/>
                    </a:moveTo>
                    <a:cubicBezTo>
                      <a:pt x="119" y="0"/>
                      <a:pt x="0" y="119"/>
                      <a:pt x="0" y="262"/>
                    </a:cubicBezTo>
                    <a:lnTo>
                      <a:pt x="0" y="857"/>
                    </a:lnTo>
                    <a:cubicBezTo>
                      <a:pt x="0" y="976"/>
                      <a:pt x="119" y="1096"/>
                      <a:pt x="239" y="1096"/>
                    </a:cubicBezTo>
                    <a:lnTo>
                      <a:pt x="834" y="1096"/>
                    </a:lnTo>
                    <a:cubicBezTo>
                      <a:pt x="1001" y="1096"/>
                      <a:pt x="1072" y="976"/>
                      <a:pt x="1072" y="857"/>
                    </a:cubicBezTo>
                    <a:lnTo>
                      <a:pt x="1072" y="262"/>
                    </a:lnTo>
                    <a:cubicBezTo>
                      <a:pt x="1072" y="119"/>
                      <a:pt x="953" y="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9"/>
              <p:cNvSpPr/>
              <p:nvPr/>
            </p:nvSpPr>
            <p:spPr>
              <a:xfrm>
                <a:off x="5850166" y="1283302"/>
                <a:ext cx="26365" cy="43929"/>
              </a:xfrm>
              <a:custGeom>
                <a:avLst/>
                <a:gdLst/>
                <a:ahLst/>
                <a:cxnLst/>
                <a:rect l="l" t="t" r="r" b="b"/>
                <a:pathLst>
                  <a:path w="644" h="1073" extrusionOk="0">
                    <a:moveTo>
                      <a:pt x="239" y="1"/>
                    </a:moveTo>
                    <a:cubicBezTo>
                      <a:pt x="119" y="1"/>
                      <a:pt x="0" y="120"/>
                      <a:pt x="0" y="239"/>
                    </a:cubicBezTo>
                    <a:lnTo>
                      <a:pt x="0" y="834"/>
                    </a:lnTo>
                    <a:cubicBezTo>
                      <a:pt x="0" y="953"/>
                      <a:pt x="119" y="1073"/>
                      <a:pt x="239" y="1073"/>
                    </a:cubicBezTo>
                    <a:lnTo>
                      <a:pt x="643" y="1073"/>
                    </a:lnTo>
                    <a:cubicBezTo>
                      <a:pt x="524" y="1073"/>
                      <a:pt x="405" y="953"/>
                      <a:pt x="405" y="834"/>
                    </a:cubicBezTo>
                    <a:lnTo>
                      <a:pt x="405" y="239"/>
                    </a:lnTo>
                    <a:cubicBezTo>
                      <a:pt x="405" y="120"/>
                      <a:pt x="524" y="1"/>
                      <a:pt x="643" y="1"/>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9"/>
              <p:cNvSpPr/>
              <p:nvPr/>
            </p:nvSpPr>
            <p:spPr>
              <a:xfrm>
                <a:off x="5928156" y="1282361"/>
                <a:ext cx="43929" cy="44870"/>
              </a:xfrm>
              <a:custGeom>
                <a:avLst/>
                <a:gdLst/>
                <a:ahLst/>
                <a:cxnLst/>
                <a:rect l="l" t="t" r="r" b="b"/>
                <a:pathLst>
                  <a:path w="1073" h="1096" extrusionOk="0">
                    <a:moveTo>
                      <a:pt x="239" y="0"/>
                    </a:moveTo>
                    <a:cubicBezTo>
                      <a:pt x="120" y="0"/>
                      <a:pt x="1" y="119"/>
                      <a:pt x="1" y="262"/>
                    </a:cubicBezTo>
                    <a:lnTo>
                      <a:pt x="1" y="857"/>
                    </a:lnTo>
                    <a:cubicBezTo>
                      <a:pt x="1" y="976"/>
                      <a:pt x="120" y="1096"/>
                      <a:pt x="239" y="1096"/>
                    </a:cubicBezTo>
                    <a:lnTo>
                      <a:pt x="834" y="1096"/>
                    </a:lnTo>
                    <a:cubicBezTo>
                      <a:pt x="953" y="1096"/>
                      <a:pt x="1072" y="976"/>
                      <a:pt x="1072" y="857"/>
                    </a:cubicBezTo>
                    <a:lnTo>
                      <a:pt x="1072" y="262"/>
                    </a:lnTo>
                    <a:cubicBezTo>
                      <a:pt x="1072" y="119"/>
                      <a:pt x="953" y="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9"/>
              <p:cNvSpPr/>
              <p:nvPr/>
            </p:nvSpPr>
            <p:spPr>
              <a:xfrm>
                <a:off x="5928156" y="1283302"/>
                <a:ext cx="25383" cy="43929"/>
              </a:xfrm>
              <a:custGeom>
                <a:avLst/>
                <a:gdLst/>
                <a:ahLst/>
                <a:cxnLst/>
                <a:rect l="l" t="t" r="r" b="b"/>
                <a:pathLst>
                  <a:path w="620" h="1073" extrusionOk="0">
                    <a:moveTo>
                      <a:pt x="239" y="1"/>
                    </a:moveTo>
                    <a:cubicBezTo>
                      <a:pt x="120" y="1"/>
                      <a:pt x="1" y="120"/>
                      <a:pt x="1" y="239"/>
                    </a:cubicBezTo>
                    <a:lnTo>
                      <a:pt x="1" y="834"/>
                    </a:lnTo>
                    <a:cubicBezTo>
                      <a:pt x="1" y="953"/>
                      <a:pt x="120" y="1073"/>
                      <a:pt x="239" y="1073"/>
                    </a:cubicBezTo>
                    <a:lnTo>
                      <a:pt x="620" y="1073"/>
                    </a:lnTo>
                    <a:cubicBezTo>
                      <a:pt x="477" y="1073"/>
                      <a:pt x="405" y="953"/>
                      <a:pt x="405" y="834"/>
                    </a:cubicBezTo>
                    <a:lnTo>
                      <a:pt x="405" y="239"/>
                    </a:lnTo>
                    <a:cubicBezTo>
                      <a:pt x="405" y="120"/>
                      <a:pt x="524" y="1"/>
                      <a:pt x="620" y="1"/>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13" name="Google Shape;2213;p59"/>
          <p:cNvGrpSpPr/>
          <p:nvPr/>
        </p:nvGrpSpPr>
        <p:grpSpPr>
          <a:xfrm>
            <a:off x="849298" y="2464240"/>
            <a:ext cx="720050" cy="863316"/>
            <a:chOff x="1031648" y="2998065"/>
            <a:chExt cx="720050" cy="863316"/>
          </a:xfrm>
        </p:grpSpPr>
        <p:sp>
          <p:nvSpPr>
            <p:cNvPr id="2214" name="Google Shape;2214;p59"/>
            <p:cNvSpPr/>
            <p:nvPr/>
          </p:nvSpPr>
          <p:spPr>
            <a:xfrm rot="967950">
              <a:off x="1126512" y="3059376"/>
              <a:ext cx="530342" cy="740703"/>
            </a:xfrm>
            <a:custGeom>
              <a:avLst/>
              <a:gdLst/>
              <a:ahLst/>
              <a:cxnLst/>
              <a:rect l="l" t="t" r="r" b="b"/>
              <a:pathLst>
                <a:path w="22515" h="31683" extrusionOk="0">
                  <a:moveTo>
                    <a:pt x="7608" y="0"/>
                  </a:moveTo>
                  <a:cubicBezTo>
                    <a:pt x="7180" y="0"/>
                    <a:pt x="6870" y="405"/>
                    <a:pt x="6989" y="810"/>
                  </a:cubicBezTo>
                  <a:lnTo>
                    <a:pt x="7930" y="4298"/>
                  </a:lnTo>
                  <a:lnTo>
                    <a:pt x="6656" y="4298"/>
                  </a:lnTo>
                  <a:cubicBezTo>
                    <a:pt x="6251" y="4298"/>
                    <a:pt x="5906" y="4632"/>
                    <a:pt x="5906" y="5049"/>
                  </a:cubicBezTo>
                  <a:lnTo>
                    <a:pt x="5906" y="5084"/>
                  </a:lnTo>
                  <a:lnTo>
                    <a:pt x="5906" y="6239"/>
                  </a:lnTo>
                  <a:lnTo>
                    <a:pt x="5906" y="6275"/>
                  </a:lnTo>
                  <a:cubicBezTo>
                    <a:pt x="5906" y="6596"/>
                    <a:pt x="6132" y="6882"/>
                    <a:pt x="6430" y="6977"/>
                  </a:cubicBezTo>
                  <a:cubicBezTo>
                    <a:pt x="6132" y="7073"/>
                    <a:pt x="5906" y="7358"/>
                    <a:pt x="5906" y="7692"/>
                  </a:cubicBezTo>
                  <a:lnTo>
                    <a:pt x="5906" y="7727"/>
                  </a:lnTo>
                  <a:lnTo>
                    <a:pt x="5906" y="8882"/>
                  </a:lnTo>
                  <a:lnTo>
                    <a:pt x="5906" y="8918"/>
                  </a:lnTo>
                  <a:cubicBezTo>
                    <a:pt x="5906" y="9323"/>
                    <a:pt x="6239" y="9656"/>
                    <a:pt x="6656" y="9656"/>
                  </a:cubicBezTo>
                  <a:lnTo>
                    <a:pt x="7370" y="9656"/>
                  </a:lnTo>
                  <a:lnTo>
                    <a:pt x="2929" y="13050"/>
                  </a:lnTo>
                  <a:cubicBezTo>
                    <a:pt x="2489" y="13395"/>
                    <a:pt x="2203" y="13907"/>
                    <a:pt x="2119" y="14454"/>
                  </a:cubicBezTo>
                  <a:lnTo>
                    <a:pt x="167" y="29302"/>
                  </a:lnTo>
                  <a:cubicBezTo>
                    <a:pt x="0" y="30576"/>
                    <a:pt x="976" y="31683"/>
                    <a:pt x="2250" y="31683"/>
                  </a:cubicBezTo>
                  <a:lnTo>
                    <a:pt x="20277" y="31683"/>
                  </a:lnTo>
                  <a:cubicBezTo>
                    <a:pt x="21539" y="31671"/>
                    <a:pt x="22515" y="30540"/>
                    <a:pt x="22348" y="29278"/>
                  </a:cubicBezTo>
                  <a:lnTo>
                    <a:pt x="20384" y="14431"/>
                  </a:lnTo>
                  <a:cubicBezTo>
                    <a:pt x="20312" y="13871"/>
                    <a:pt x="20026" y="13371"/>
                    <a:pt x="19586" y="13026"/>
                  </a:cubicBezTo>
                  <a:lnTo>
                    <a:pt x="15145" y="9632"/>
                  </a:lnTo>
                  <a:lnTo>
                    <a:pt x="15859" y="9632"/>
                  </a:lnTo>
                  <a:cubicBezTo>
                    <a:pt x="16264" y="9632"/>
                    <a:pt x="16609" y="9311"/>
                    <a:pt x="16609" y="8894"/>
                  </a:cubicBezTo>
                  <a:lnTo>
                    <a:pt x="16609" y="8859"/>
                  </a:lnTo>
                  <a:lnTo>
                    <a:pt x="16609" y="7704"/>
                  </a:lnTo>
                  <a:lnTo>
                    <a:pt x="16609" y="7668"/>
                  </a:lnTo>
                  <a:cubicBezTo>
                    <a:pt x="16609" y="7346"/>
                    <a:pt x="16383" y="7049"/>
                    <a:pt x="16086" y="6954"/>
                  </a:cubicBezTo>
                  <a:cubicBezTo>
                    <a:pt x="16383" y="6870"/>
                    <a:pt x="16609" y="6584"/>
                    <a:pt x="16609" y="6239"/>
                  </a:cubicBezTo>
                  <a:lnTo>
                    <a:pt x="16609" y="6215"/>
                  </a:lnTo>
                  <a:lnTo>
                    <a:pt x="16609" y="5084"/>
                  </a:lnTo>
                  <a:lnTo>
                    <a:pt x="16609" y="5049"/>
                  </a:lnTo>
                  <a:cubicBezTo>
                    <a:pt x="16609" y="4644"/>
                    <a:pt x="16276" y="4298"/>
                    <a:pt x="15859" y="4298"/>
                  </a:cubicBezTo>
                  <a:lnTo>
                    <a:pt x="14573" y="4298"/>
                  </a:lnTo>
                  <a:lnTo>
                    <a:pt x="15502" y="786"/>
                  </a:lnTo>
                  <a:cubicBezTo>
                    <a:pt x="15609" y="393"/>
                    <a:pt x="15312" y="0"/>
                    <a:pt x="14895" y="0"/>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5" name="Google Shape;2215;p59"/>
            <p:cNvGrpSpPr/>
            <p:nvPr/>
          </p:nvGrpSpPr>
          <p:grpSpPr>
            <a:xfrm rot="1002101">
              <a:off x="1127203" y="3058406"/>
              <a:ext cx="528940" cy="742633"/>
              <a:chOff x="3007169" y="1655733"/>
              <a:chExt cx="294481" cy="413453"/>
            </a:xfrm>
          </p:grpSpPr>
          <p:sp>
            <p:nvSpPr>
              <p:cNvPr id="2216" name="Google Shape;2216;p59"/>
              <p:cNvSpPr/>
              <p:nvPr/>
            </p:nvSpPr>
            <p:spPr>
              <a:xfrm>
                <a:off x="3008152" y="1780560"/>
                <a:ext cx="293499" cy="288627"/>
              </a:xfrm>
              <a:custGeom>
                <a:avLst/>
                <a:gdLst/>
                <a:ahLst/>
                <a:cxnLst/>
                <a:rect l="l" t="t" r="r" b="b"/>
                <a:pathLst>
                  <a:path w="7169" h="7050" extrusionOk="0">
                    <a:moveTo>
                      <a:pt x="2382" y="0"/>
                    </a:moveTo>
                    <a:lnTo>
                      <a:pt x="953" y="1096"/>
                    </a:lnTo>
                    <a:cubicBezTo>
                      <a:pt x="810" y="1215"/>
                      <a:pt x="715" y="1358"/>
                      <a:pt x="691" y="1548"/>
                    </a:cubicBezTo>
                    <a:lnTo>
                      <a:pt x="72" y="6263"/>
                    </a:lnTo>
                    <a:cubicBezTo>
                      <a:pt x="0" y="6692"/>
                      <a:pt x="334" y="7049"/>
                      <a:pt x="715" y="7049"/>
                    </a:cubicBezTo>
                    <a:lnTo>
                      <a:pt x="6454" y="7049"/>
                    </a:lnTo>
                    <a:cubicBezTo>
                      <a:pt x="6883" y="7049"/>
                      <a:pt x="7168" y="6692"/>
                      <a:pt x="7121" y="6263"/>
                    </a:cubicBezTo>
                    <a:lnTo>
                      <a:pt x="6502" y="1548"/>
                    </a:lnTo>
                    <a:cubicBezTo>
                      <a:pt x="6478" y="1358"/>
                      <a:pt x="6382" y="1191"/>
                      <a:pt x="6240" y="1096"/>
                    </a:cubicBezTo>
                    <a:lnTo>
                      <a:pt x="4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9"/>
              <p:cNvSpPr/>
              <p:nvPr/>
            </p:nvSpPr>
            <p:spPr>
              <a:xfrm>
                <a:off x="3098793" y="1655733"/>
                <a:ext cx="113158" cy="56620"/>
              </a:xfrm>
              <a:custGeom>
                <a:avLst/>
                <a:gdLst/>
                <a:ahLst/>
                <a:cxnLst/>
                <a:rect l="l" t="t" r="r" b="b"/>
                <a:pathLst>
                  <a:path w="2764" h="1383" extrusionOk="0">
                    <a:moveTo>
                      <a:pt x="239" y="1"/>
                    </a:moveTo>
                    <a:cubicBezTo>
                      <a:pt x="96" y="1"/>
                      <a:pt x="1" y="120"/>
                      <a:pt x="25" y="239"/>
                    </a:cubicBezTo>
                    <a:lnTo>
                      <a:pt x="334" y="1382"/>
                    </a:lnTo>
                    <a:lnTo>
                      <a:pt x="2430" y="1382"/>
                    </a:lnTo>
                    <a:lnTo>
                      <a:pt x="2740" y="239"/>
                    </a:lnTo>
                    <a:cubicBezTo>
                      <a:pt x="2763" y="120"/>
                      <a:pt x="2668" y="1"/>
                      <a:pt x="25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9"/>
              <p:cNvSpPr/>
              <p:nvPr/>
            </p:nvSpPr>
            <p:spPr>
              <a:xfrm>
                <a:off x="3007169" y="1780560"/>
                <a:ext cx="115082" cy="288627"/>
              </a:xfrm>
              <a:custGeom>
                <a:avLst/>
                <a:gdLst/>
                <a:ahLst/>
                <a:cxnLst/>
                <a:rect l="l" t="t" r="r" b="b"/>
                <a:pathLst>
                  <a:path w="2811" h="7050" extrusionOk="0">
                    <a:moveTo>
                      <a:pt x="2382" y="0"/>
                    </a:moveTo>
                    <a:lnTo>
                      <a:pt x="953" y="1096"/>
                    </a:lnTo>
                    <a:cubicBezTo>
                      <a:pt x="810" y="1215"/>
                      <a:pt x="715" y="1358"/>
                      <a:pt x="691" y="1548"/>
                    </a:cubicBezTo>
                    <a:lnTo>
                      <a:pt x="72" y="6263"/>
                    </a:lnTo>
                    <a:cubicBezTo>
                      <a:pt x="0" y="6692"/>
                      <a:pt x="334" y="7049"/>
                      <a:pt x="715" y="7049"/>
                    </a:cubicBezTo>
                    <a:lnTo>
                      <a:pt x="1143" y="7049"/>
                    </a:lnTo>
                    <a:cubicBezTo>
                      <a:pt x="739" y="7002"/>
                      <a:pt x="453" y="6668"/>
                      <a:pt x="477" y="6263"/>
                    </a:cubicBezTo>
                    <a:lnTo>
                      <a:pt x="1096" y="1548"/>
                    </a:lnTo>
                    <a:cubicBezTo>
                      <a:pt x="1143" y="1358"/>
                      <a:pt x="1215" y="1215"/>
                      <a:pt x="1382" y="1096"/>
                    </a:cubicBezTo>
                    <a:lnTo>
                      <a:pt x="28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9"/>
              <p:cNvSpPr/>
              <p:nvPr/>
            </p:nvSpPr>
            <p:spPr>
              <a:xfrm>
                <a:off x="3097851" y="1655733"/>
                <a:ext cx="30255" cy="57562"/>
              </a:xfrm>
              <a:custGeom>
                <a:avLst/>
                <a:gdLst/>
                <a:ahLst/>
                <a:cxnLst/>
                <a:rect l="l" t="t" r="r" b="b"/>
                <a:pathLst>
                  <a:path w="739" h="1406" extrusionOk="0">
                    <a:moveTo>
                      <a:pt x="238" y="1"/>
                    </a:moveTo>
                    <a:cubicBezTo>
                      <a:pt x="119" y="1"/>
                      <a:pt x="0" y="120"/>
                      <a:pt x="24" y="263"/>
                    </a:cubicBezTo>
                    <a:lnTo>
                      <a:pt x="310" y="1406"/>
                    </a:lnTo>
                    <a:lnTo>
                      <a:pt x="738" y="1406"/>
                    </a:lnTo>
                    <a:lnTo>
                      <a:pt x="429" y="263"/>
                    </a:lnTo>
                    <a:cubicBezTo>
                      <a:pt x="405" y="120"/>
                      <a:pt x="524" y="1"/>
                      <a:pt x="6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9"/>
              <p:cNvSpPr/>
              <p:nvPr/>
            </p:nvSpPr>
            <p:spPr>
              <a:xfrm>
                <a:off x="3075416" y="1845859"/>
                <a:ext cx="160894" cy="160935"/>
              </a:xfrm>
              <a:custGeom>
                <a:avLst/>
                <a:gdLst/>
                <a:ahLst/>
                <a:cxnLst/>
                <a:rect l="l" t="t" r="r" b="b"/>
                <a:pathLst>
                  <a:path w="3930" h="3931" extrusionOk="0">
                    <a:moveTo>
                      <a:pt x="1977" y="1"/>
                    </a:moveTo>
                    <a:cubicBezTo>
                      <a:pt x="905" y="1"/>
                      <a:pt x="0" y="858"/>
                      <a:pt x="0" y="1977"/>
                    </a:cubicBezTo>
                    <a:cubicBezTo>
                      <a:pt x="0" y="3049"/>
                      <a:pt x="858" y="3930"/>
                      <a:pt x="1977" y="3930"/>
                    </a:cubicBezTo>
                    <a:cubicBezTo>
                      <a:pt x="3049" y="3930"/>
                      <a:pt x="3930" y="3073"/>
                      <a:pt x="3930" y="1977"/>
                    </a:cubicBezTo>
                    <a:cubicBezTo>
                      <a:pt x="3930" y="858"/>
                      <a:pt x="3049" y="1"/>
                      <a:pt x="19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9"/>
              <p:cNvSpPr/>
              <p:nvPr/>
            </p:nvSpPr>
            <p:spPr>
              <a:xfrm>
                <a:off x="3100758" y="1871201"/>
                <a:ext cx="110210" cy="110210"/>
              </a:xfrm>
              <a:custGeom>
                <a:avLst/>
                <a:gdLst/>
                <a:ahLst/>
                <a:cxnLst/>
                <a:rect l="l" t="t" r="r" b="b"/>
                <a:pathLst>
                  <a:path w="2692" h="2692" extrusionOk="0">
                    <a:moveTo>
                      <a:pt x="1358" y="1"/>
                    </a:moveTo>
                    <a:cubicBezTo>
                      <a:pt x="596" y="1"/>
                      <a:pt x="1" y="596"/>
                      <a:pt x="1" y="1358"/>
                    </a:cubicBezTo>
                    <a:cubicBezTo>
                      <a:pt x="1" y="2097"/>
                      <a:pt x="596" y="2692"/>
                      <a:pt x="1358" y="2692"/>
                    </a:cubicBezTo>
                    <a:cubicBezTo>
                      <a:pt x="2096" y="2692"/>
                      <a:pt x="2692" y="2097"/>
                      <a:pt x="2692" y="1358"/>
                    </a:cubicBezTo>
                    <a:cubicBezTo>
                      <a:pt x="2692" y="596"/>
                      <a:pt x="2096" y="1"/>
                      <a:pt x="13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9"/>
              <p:cNvSpPr/>
              <p:nvPr/>
            </p:nvSpPr>
            <p:spPr>
              <a:xfrm>
                <a:off x="3074434" y="1845859"/>
                <a:ext cx="88758" cy="160935"/>
              </a:xfrm>
              <a:custGeom>
                <a:avLst/>
                <a:gdLst/>
                <a:ahLst/>
                <a:cxnLst/>
                <a:rect l="l" t="t" r="r" b="b"/>
                <a:pathLst>
                  <a:path w="2168" h="3931" extrusionOk="0">
                    <a:moveTo>
                      <a:pt x="1953" y="1"/>
                    </a:moveTo>
                    <a:cubicBezTo>
                      <a:pt x="858" y="1"/>
                      <a:pt x="1" y="906"/>
                      <a:pt x="1" y="1977"/>
                    </a:cubicBezTo>
                    <a:cubicBezTo>
                      <a:pt x="1" y="3073"/>
                      <a:pt x="882" y="3930"/>
                      <a:pt x="1953" y="3930"/>
                    </a:cubicBezTo>
                    <a:lnTo>
                      <a:pt x="2168" y="3930"/>
                    </a:lnTo>
                    <a:cubicBezTo>
                      <a:pt x="1191" y="3811"/>
                      <a:pt x="405" y="2978"/>
                      <a:pt x="405" y="1977"/>
                    </a:cubicBezTo>
                    <a:cubicBezTo>
                      <a:pt x="405" y="953"/>
                      <a:pt x="1191" y="96"/>
                      <a:pt x="2168"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9"/>
              <p:cNvSpPr/>
              <p:nvPr/>
            </p:nvSpPr>
            <p:spPr>
              <a:xfrm>
                <a:off x="3099776" y="1870259"/>
                <a:ext cx="63416" cy="110210"/>
              </a:xfrm>
              <a:custGeom>
                <a:avLst/>
                <a:gdLst/>
                <a:ahLst/>
                <a:cxnLst/>
                <a:rect l="l" t="t" r="r" b="b"/>
                <a:pathLst>
                  <a:path w="1549" h="2692" extrusionOk="0">
                    <a:moveTo>
                      <a:pt x="1334" y="0"/>
                    </a:moveTo>
                    <a:cubicBezTo>
                      <a:pt x="596" y="0"/>
                      <a:pt x="1" y="595"/>
                      <a:pt x="1" y="1334"/>
                    </a:cubicBezTo>
                    <a:cubicBezTo>
                      <a:pt x="1" y="2096"/>
                      <a:pt x="596" y="2691"/>
                      <a:pt x="1334" y="2691"/>
                    </a:cubicBezTo>
                    <a:cubicBezTo>
                      <a:pt x="1406" y="2691"/>
                      <a:pt x="1501" y="2691"/>
                      <a:pt x="1549" y="2644"/>
                    </a:cubicBezTo>
                    <a:cubicBezTo>
                      <a:pt x="930" y="2596"/>
                      <a:pt x="429" y="2024"/>
                      <a:pt x="429" y="1381"/>
                    </a:cubicBezTo>
                    <a:cubicBezTo>
                      <a:pt x="429" y="691"/>
                      <a:pt x="930" y="143"/>
                      <a:pt x="1549" y="24"/>
                    </a:cubicBezTo>
                    <a:cubicBezTo>
                      <a:pt x="1501" y="24"/>
                      <a:pt x="1406" y="0"/>
                      <a:pt x="13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9"/>
              <p:cNvSpPr/>
              <p:nvPr/>
            </p:nvSpPr>
            <p:spPr>
              <a:xfrm>
                <a:off x="3086143" y="1710347"/>
                <a:ext cx="139442" cy="36109"/>
              </a:xfrm>
              <a:custGeom>
                <a:avLst/>
                <a:gdLst/>
                <a:ahLst/>
                <a:cxnLst/>
                <a:rect l="l" t="t" r="r" b="b"/>
                <a:pathLst>
                  <a:path w="3406" h="882" extrusionOk="0">
                    <a:moveTo>
                      <a:pt x="238" y="1"/>
                    </a:moveTo>
                    <a:cubicBezTo>
                      <a:pt x="119" y="1"/>
                      <a:pt x="0" y="120"/>
                      <a:pt x="0" y="239"/>
                    </a:cubicBezTo>
                    <a:lnTo>
                      <a:pt x="0" y="644"/>
                    </a:lnTo>
                    <a:cubicBezTo>
                      <a:pt x="0" y="763"/>
                      <a:pt x="119" y="882"/>
                      <a:pt x="238" y="882"/>
                    </a:cubicBezTo>
                    <a:lnTo>
                      <a:pt x="3168" y="882"/>
                    </a:lnTo>
                    <a:cubicBezTo>
                      <a:pt x="3287" y="882"/>
                      <a:pt x="3382" y="786"/>
                      <a:pt x="3406" y="644"/>
                    </a:cubicBezTo>
                    <a:lnTo>
                      <a:pt x="3406" y="239"/>
                    </a:lnTo>
                    <a:cubicBezTo>
                      <a:pt x="3406" y="120"/>
                      <a:pt x="3287" y="1"/>
                      <a:pt x="3168" y="1"/>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9"/>
              <p:cNvSpPr/>
              <p:nvPr/>
            </p:nvSpPr>
            <p:spPr>
              <a:xfrm>
                <a:off x="3132937" y="1888764"/>
                <a:ext cx="44870" cy="75125"/>
              </a:xfrm>
              <a:custGeom>
                <a:avLst/>
                <a:gdLst/>
                <a:ahLst/>
                <a:cxnLst/>
                <a:rect l="l" t="t" r="r" b="b"/>
                <a:pathLst>
                  <a:path w="1096" h="1835" extrusionOk="0">
                    <a:moveTo>
                      <a:pt x="501" y="382"/>
                    </a:moveTo>
                    <a:lnTo>
                      <a:pt x="501" y="715"/>
                    </a:lnTo>
                    <a:cubicBezTo>
                      <a:pt x="358" y="644"/>
                      <a:pt x="334" y="620"/>
                      <a:pt x="334" y="525"/>
                    </a:cubicBezTo>
                    <a:cubicBezTo>
                      <a:pt x="334" y="453"/>
                      <a:pt x="405" y="382"/>
                      <a:pt x="501" y="382"/>
                    </a:cubicBezTo>
                    <a:close/>
                    <a:moveTo>
                      <a:pt x="620" y="1072"/>
                    </a:moveTo>
                    <a:cubicBezTo>
                      <a:pt x="763" y="1120"/>
                      <a:pt x="810" y="1191"/>
                      <a:pt x="810" y="1287"/>
                    </a:cubicBezTo>
                    <a:cubicBezTo>
                      <a:pt x="810" y="1382"/>
                      <a:pt x="739" y="1453"/>
                      <a:pt x="620" y="1453"/>
                    </a:cubicBezTo>
                    <a:lnTo>
                      <a:pt x="620" y="1072"/>
                    </a:lnTo>
                    <a:close/>
                    <a:moveTo>
                      <a:pt x="596" y="1"/>
                    </a:moveTo>
                    <a:cubicBezTo>
                      <a:pt x="524" y="1"/>
                      <a:pt x="501" y="24"/>
                      <a:pt x="501" y="48"/>
                    </a:cubicBezTo>
                    <a:lnTo>
                      <a:pt x="501" y="120"/>
                    </a:lnTo>
                    <a:cubicBezTo>
                      <a:pt x="239" y="143"/>
                      <a:pt x="48" y="286"/>
                      <a:pt x="48" y="548"/>
                    </a:cubicBezTo>
                    <a:cubicBezTo>
                      <a:pt x="48" y="834"/>
                      <a:pt x="286" y="906"/>
                      <a:pt x="501" y="1001"/>
                    </a:cubicBezTo>
                    <a:lnTo>
                      <a:pt x="501" y="1453"/>
                    </a:lnTo>
                    <a:cubicBezTo>
                      <a:pt x="381" y="1429"/>
                      <a:pt x="334" y="1382"/>
                      <a:pt x="215" y="1310"/>
                    </a:cubicBezTo>
                    <a:cubicBezTo>
                      <a:pt x="185" y="1301"/>
                      <a:pt x="160" y="1295"/>
                      <a:pt x="137" y="1295"/>
                    </a:cubicBezTo>
                    <a:cubicBezTo>
                      <a:pt x="104" y="1295"/>
                      <a:pt x="76" y="1306"/>
                      <a:pt x="48" y="1334"/>
                    </a:cubicBezTo>
                    <a:cubicBezTo>
                      <a:pt x="0" y="1429"/>
                      <a:pt x="0" y="1477"/>
                      <a:pt x="48" y="1549"/>
                    </a:cubicBezTo>
                    <a:cubicBezTo>
                      <a:pt x="143" y="1668"/>
                      <a:pt x="358" y="1715"/>
                      <a:pt x="501" y="1715"/>
                    </a:cubicBezTo>
                    <a:lnTo>
                      <a:pt x="501" y="1787"/>
                    </a:lnTo>
                    <a:cubicBezTo>
                      <a:pt x="501" y="1810"/>
                      <a:pt x="572" y="1834"/>
                      <a:pt x="596" y="1834"/>
                    </a:cubicBezTo>
                    <a:cubicBezTo>
                      <a:pt x="643" y="1834"/>
                      <a:pt x="691" y="1810"/>
                      <a:pt x="691" y="1787"/>
                    </a:cubicBezTo>
                    <a:lnTo>
                      <a:pt x="691" y="1715"/>
                    </a:lnTo>
                    <a:cubicBezTo>
                      <a:pt x="882" y="1691"/>
                      <a:pt x="1096" y="1549"/>
                      <a:pt x="1096" y="1239"/>
                    </a:cubicBezTo>
                    <a:cubicBezTo>
                      <a:pt x="1096" y="977"/>
                      <a:pt x="929" y="858"/>
                      <a:pt x="691" y="763"/>
                    </a:cubicBezTo>
                    <a:lnTo>
                      <a:pt x="691" y="382"/>
                    </a:lnTo>
                    <a:cubicBezTo>
                      <a:pt x="739" y="382"/>
                      <a:pt x="810" y="382"/>
                      <a:pt x="882" y="453"/>
                    </a:cubicBezTo>
                    <a:cubicBezTo>
                      <a:pt x="953" y="453"/>
                      <a:pt x="1001" y="453"/>
                      <a:pt x="1048" y="382"/>
                    </a:cubicBezTo>
                    <a:cubicBezTo>
                      <a:pt x="1096" y="310"/>
                      <a:pt x="1096" y="263"/>
                      <a:pt x="1048" y="191"/>
                    </a:cubicBezTo>
                    <a:cubicBezTo>
                      <a:pt x="953" y="143"/>
                      <a:pt x="810" y="120"/>
                      <a:pt x="691" y="120"/>
                    </a:cubicBezTo>
                    <a:lnTo>
                      <a:pt x="691" y="48"/>
                    </a:lnTo>
                    <a:cubicBezTo>
                      <a:pt x="691" y="24"/>
                      <a:pt x="620" y="1"/>
                      <a:pt x="596" y="1"/>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9"/>
              <p:cNvSpPr/>
              <p:nvPr/>
            </p:nvSpPr>
            <p:spPr>
              <a:xfrm>
                <a:off x="3086143" y="1744491"/>
                <a:ext cx="139442" cy="36109"/>
              </a:xfrm>
              <a:custGeom>
                <a:avLst/>
                <a:gdLst/>
                <a:ahLst/>
                <a:cxnLst/>
                <a:rect l="l" t="t" r="r" b="b"/>
                <a:pathLst>
                  <a:path w="3406" h="882" extrusionOk="0">
                    <a:moveTo>
                      <a:pt x="238" y="0"/>
                    </a:moveTo>
                    <a:cubicBezTo>
                      <a:pt x="119" y="0"/>
                      <a:pt x="0" y="119"/>
                      <a:pt x="0" y="238"/>
                    </a:cubicBezTo>
                    <a:lnTo>
                      <a:pt x="0" y="643"/>
                    </a:lnTo>
                    <a:cubicBezTo>
                      <a:pt x="0" y="762"/>
                      <a:pt x="119" y="881"/>
                      <a:pt x="238" y="881"/>
                    </a:cubicBezTo>
                    <a:lnTo>
                      <a:pt x="3168" y="881"/>
                    </a:lnTo>
                    <a:cubicBezTo>
                      <a:pt x="3287" y="881"/>
                      <a:pt x="3382" y="786"/>
                      <a:pt x="3406" y="643"/>
                    </a:cubicBezTo>
                    <a:lnTo>
                      <a:pt x="3406" y="238"/>
                    </a:lnTo>
                    <a:cubicBezTo>
                      <a:pt x="3406" y="119"/>
                      <a:pt x="3287" y="0"/>
                      <a:pt x="3168" y="0"/>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9"/>
              <p:cNvSpPr/>
              <p:nvPr/>
            </p:nvSpPr>
            <p:spPr>
              <a:xfrm>
                <a:off x="3085160" y="1720091"/>
                <a:ext cx="139442" cy="26365"/>
              </a:xfrm>
              <a:custGeom>
                <a:avLst/>
                <a:gdLst/>
                <a:ahLst/>
                <a:cxnLst/>
                <a:rect l="l" t="t" r="r" b="b"/>
                <a:pathLst>
                  <a:path w="3406" h="644" extrusionOk="0">
                    <a:moveTo>
                      <a:pt x="1" y="1"/>
                    </a:moveTo>
                    <a:lnTo>
                      <a:pt x="1" y="48"/>
                    </a:lnTo>
                    <a:lnTo>
                      <a:pt x="1" y="406"/>
                    </a:lnTo>
                    <a:cubicBezTo>
                      <a:pt x="1" y="548"/>
                      <a:pt x="120" y="644"/>
                      <a:pt x="239" y="644"/>
                    </a:cubicBezTo>
                    <a:lnTo>
                      <a:pt x="3168" y="644"/>
                    </a:lnTo>
                    <a:cubicBezTo>
                      <a:pt x="3311" y="644"/>
                      <a:pt x="3406" y="525"/>
                      <a:pt x="3406" y="406"/>
                    </a:cubicBezTo>
                    <a:lnTo>
                      <a:pt x="3406" y="48"/>
                    </a:lnTo>
                    <a:lnTo>
                      <a:pt x="3406" y="1"/>
                    </a:lnTo>
                    <a:cubicBezTo>
                      <a:pt x="3406" y="120"/>
                      <a:pt x="3311" y="239"/>
                      <a:pt x="3168" y="239"/>
                    </a:cubicBezTo>
                    <a:lnTo>
                      <a:pt x="239" y="239"/>
                    </a:lnTo>
                    <a:cubicBezTo>
                      <a:pt x="120" y="239"/>
                      <a:pt x="1" y="144"/>
                      <a:pt x="1" y="1"/>
                    </a:cubicBezTo>
                    <a:close/>
                  </a:path>
                </a:pathLst>
              </a:custGeom>
              <a:solidFill>
                <a:srgbClr val="D8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9"/>
              <p:cNvSpPr/>
              <p:nvPr/>
            </p:nvSpPr>
            <p:spPr>
              <a:xfrm>
                <a:off x="3085160" y="1754235"/>
                <a:ext cx="139442" cy="26365"/>
              </a:xfrm>
              <a:custGeom>
                <a:avLst/>
                <a:gdLst/>
                <a:ahLst/>
                <a:cxnLst/>
                <a:rect l="l" t="t" r="r" b="b"/>
                <a:pathLst>
                  <a:path w="3406" h="644" extrusionOk="0">
                    <a:moveTo>
                      <a:pt x="1" y="0"/>
                    </a:moveTo>
                    <a:lnTo>
                      <a:pt x="1" y="48"/>
                    </a:lnTo>
                    <a:lnTo>
                      <a:pt x="1" y="405"/>
                    </a:lnTo>
                    <a:cubicBezTo>
                      <a:pt x="1" y="548"/>
                      <a:pt x="120" y="643"/>
                      <a:pt x="239" y="643"/>
                    </a:cubicBezTo>
                    <a:lnTo>
                      <a:pt x="3168" y="643"/>
                    </a:lnTo>
                    <a:cubicBezTo>
                      <a:pt x="3311" y="643"/>
                      <a:pt x="3406" y="524"/>
                      <a:pt x="3406" y="405"/>
                    </a:cubicBezTo>
                    <a:lnTo>
                      <a:pt x="3406" y="48"/>
                    </a:lnTo>
                    <a:lnTo>
                      <a:pt x="3406" y="0"/>
                    </a:lnTo>
                    <a:cubicBezTo>
                      <a:pt x="3406" y="119"/>
                      <a:pt x="3311" y="238"/>
                      <a:pt x="3168" y="238"/>
                    </a:cubicBezTo>
                    <a:lnTo>
                      <a:pt x="239" y="238"/>
                    </a:lnTo>
                    <a:cubicBezTo>
                      <a:pt x="120" y="238"/>
                      <a:pt x="1" y="167"/>
                      <a:pt x="1" y="0"/>
                    </a:cubicBezTo>
                    <a:close/>
                  </a:path>
                </a:pathLst>
              </a:custGeom>
              <a:solidFill>
                <a:srgbClr val="D8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29" name="Google Shape;2229;p59"/>
          <p:cNvGrpSpPr/>
          <p:nvPr/>
        </p:nvGrpSpPr>
        <p:grpSpPr>
          <a:xfrm>
            <a:off x="7442591" y="706893"/>
            <a:ext cx="924586" cy="937309"/>
            <a:chOff x="7198391" y="5"/>
            <a:chExt cx="924586" cy="937309"/>
          </a:xfrm>
        </p:grpSpPr>
        <p:sp>
          <p:nvSpPr>
            <p:cNvPr id="2230" name="Google Shape;2230;p59"/>
            <p:cNvSpPr/>
            <p:nvPr/>
          </p:nvSpPr>
          <p:spPr>
            <a:xfrm rot="1123842">
              <a:off x="7299502" y="98352"/>
              <a:ext cx="722364" cy="740624"/>
            </a:xfrm>
            <a:custGeom>
              <a:avLst/>
              <a:gdLst/>
              <a:ahLst/>
              <a:cxnLst/>
              <a:rect l="l" t="t" r="r" b="b"/>
              <a:pathLst>
                <a:path w="30826" h="31694" extrusionOk="0">
                  <a:moveTo>
                    <a:pt x="15419" y="1"/>
                  </a:moveTo>
                  <a:cubicBezTo>
                    <a:pt x="14990" y="1"/>
                    <a:pt x="14645" y="346"/>
                    <a:pt x="14645" y="763"/>
                  </a:cubicBezTo>
                  <a:lnTo>
                    <a:pt x="14645" y="1739"/>
                  </a:lnTo>
                  <a:lnTo>
                    <a:pt x="14645" y="1858"/>
                  </a:lnTo>
                  <a:lnTo>
                    <a:pt x="14645" y="2846"/>
                  </a:lnTo>
                  <a:lnTo>
                    <a:pt x="750" y="2846"/>
                  </a:lnTo>
                  <a:cubicBezTo>
                    <a:pt x="345" y="2846"/>
                    <a:pt x="0" y="3168"/>
                    <a:pt x="0" y="3584"/>
                  </a:cubicBezTo>
                  <a:lnTo>
                    <a:pt x="0" y="4120"/>
                  </a:lnTo>
                  <a:lnTo>
                    <a:pt x="0" y="5406"/>
                  </a:lnTo>
                  <a:lnTo>
                    <a:pt x="0" y="5430"/>
                  </a:lnTo>
                  <a:cubicBezTo>
                    <a:pt x="0" y="5835"/>
                    <a:pt x="334" y="6180"/>
                    <a:pt x="750" y="6180"/>
                  </a:cubicBezTo>
                  <a:lnTo>
                    <a:pt x="1536" y="6180"/>
                  </a:lnTo>
                  <a:lnTo>
                    <a:pt x="1536" y="24968"/>
                  </a:lnTo>
                  <a:lnTo>
                    <a:pt x="1536" y="25004"/>
                  </a:lnTo>
                  <a:cubicBezTo>
                    <a:pt x="1536" y="25432"/>
                    <a:pt x="1869" y="25778"/>
                    <a:pt x="2310" y="25778"/>
                  </a:cubicBezTo>
                  <a:lnTo>
                    <a:pt x="8680" y="25778"/>
                  </a:lnTo>
                  <a:lnTo>
                    <a:pt x="7382" y="30683"/>
                  </a:lnTo>
                  <a:cubicBezTo>
                    <a:pt x="7275" y="31076"/>
                    <a:pt x="7453" y="31481"/>
                    <a:pt x="7823" y="31624"/>
                  </a:cubicBezTo>
                  <a:cubicBezTo>
                    <a:pt x="7858" y="31635"/>
                    <a:pt x="7894" y="31635"/>
                    <a:pt x="7918" y="31659"/>
                  </a:cubicBezTo>
                  <a:lnTo>
                    <a:pt x="7942" y="31659"/>
                  </a:lnTo>
                  <a:cubicBezTo>
                    <a:pt x="7965" y="31659"/>
                    <a:pt x="7989" y="31671"/>
                    <a:pt x="8001" y="31671"/>
                  </a:cubicBezTo>
                  <a:lnTo>
                    <a:pt x="8215" y="31671"/>
                  </a:lnTo>
                  <a:cubicBezTo>
                    <a:pt x="8227" y="31671"/>
                    <a:pt x="8251" y="31671"/>
                    <a:pt x="8275" y="31659"/>
                  </a:cubicBezTo>
                  <a:lnTo>
                    <a:pt x="8311" y="31659"/>
                  </a:lnTo>
                  <a:cubicBezTo>
                    <a:pt x="8323" y="31659"/>
                    <a:pt x="8346" y="31635"/>
                    <a:pt x="8370" y="31635"/>
                  </a:cubicBezTo>
                  <a:lnTo>
                    <a:pt x="8382" y="31635"/>
                  </a:lnTo>
                  <a:cubicBezTo>
                    <a:pt x="8406" y="31624"/>
                    <a:pt x="8442" y="31612"/>
                    <a:pt x="8466" y="31612"/>
                  </a:cubicBezTo>
                  <a:cubicBezTo>
                    <a:pt x="8501" y="31600"/>
                    <a:pt x="8525" y="31576"/>
                    <a:pt x="8549" y="31564"/>
                  </a:cubicBezTo>
                  <a:cubicBezTo>
                    <a:pt x="8692" y="31457"/>
                    <a:pt x="8811" y="31314"/>
                    <a:pt x="8858" y="31135"/>
                  </a:cubicBezTo>
                  <a:lnTo>
                    <a:pt x="9358" y="29195"/>
                  </a:lnTo>
                  <a:cubicBezTo>
                    <a:pt x="9406" y="29218"/>
                    <a:pt x="9454" y="29218"/>
                    <a:pt x="9513" y="29218"/>
                  </a:cubicBezTo>
                  <a:lnTo>
                    <a:pt x="21348" y="29218"/>
                  </a:lnTo>
                  <a:cubicBezTo>
                    <a:pt x="21384" y="29218"/>
                    <a:pt x="21443" y="29195"/>
                    <a:pt x="21491" y="29195"/>
                  </a:cubicBezTo>
                  <a:lnTo>
                    <a:pt x="22003" y="31135"/>
                  </a:lnTo>
                  <a:cubicBezTo>
                    <a:pt x="22095" y="31468"/>
                    <a:pt x="22404" y="31694"/>
                    <a:pt x="22738" y="31694"/>
                  </a:cubicBezTo>
                  <a:cubicBezTo>
                    <a:pt x="22833" y="31694"/>
                    <a:pt x="22931" y="31675"/>
                    <a:pt x="23027" y="31635"/>
                  </a:cubicBezTo>
                  <a:cubicBezTo>
                    <a:pt x="23051" y="31624"/>
                    <a:pt x="23074" y="31624"/>
                    <a:pt x="23098" y="31612"/>
                  </a:cubicBezTo>
                  <a:cubicBezTo>
                    <a:pt x="23110" y="31600"/>
                    <a:pt x="23146" y="31576"/>
                    <a:pt x="23158" y="31576"/>
                  </a:cubicBezTo>
                  <a:cubicBezTo>
                    <a:pt x="23432" y="31397"/>
                    <a:pt x="23551" y="31040"/>
                    <a:pt x="23455" y="30719"/>
                  </a:cubicBezTo>
                  <a:lnTo>
                    <a:pt x="22158" y="25801"/>
                  </a:lnTo>
                  <a:lnTo>
                    <a:pt x="28516" y="25801"/>
                  </a:lnTo>
                  <a:cubicBezTo>
                    <a:pt x="28944" y="25801"/>
                    <a:pt x="29290" y="25468"/>
                    <a:pt x="29290" y="25027"/>
                  </a:cubicBezTo>
                  <a:lnTo>
                    <a:pt x="29290" y="6156"/>
                  </a:lnTo>
                  <a:lnTo>
                    <a:pt x="30075" y="6156"/>
                  </a:lnTo>
                  <a:cubicBezTo>
                    <a:pt x="30492" y="6156"/>
                    <a:pt x="30825" y="5835"/>
                    <a:pt x="30825" y="5418"/>
                  </a:cubicBezTo>
                  <a:lnTo>
                    <a:pt x="30825" y="5382"/>
                  </a:lnTo>
                  <a:lnTo>
                    <a:pt x="30825" y="4108"/>
                  </a:lnTo>
                  <a:lnTo>
                    <a:pt x="30825" y="3572"/>
                  </a:lnTo>
                  <a:cubicBezTo>
                    <a:pt x="30814" y="3168"/>
                    <a:pt x="30480" y="2846"/>
                    <a:pt x="30063" y="2846"/>
                  </a:cubicBezTo>
                  <a:lnTo>
                    <a:pt x="16169" y="2846"/>
                  </a:lnTo>
                  <a:lnTo>
                    <a:pt x="16169" y="786"/>
                  </a:lnTo>
                  <a:cubicBezTo>
                    <a:pt x="16169" y="536"/>
                    <a:pt x="16050" y="310"/>
                    <a:pt x="15871" y="167"/>
                  </a:cubicBezTo>
                  <a:cubicBezTo>
                    <a:pt x="15835" y="132"/>
                    <a:pt x="15812" y="120"/>
                    <a:pt x="15776" y="108"/>
                  </a:cubicBezTo>
                  <a:cubicBezTo>
                    <a:pt x="15752" y="84"/>
                    <a:pt x="15716" y="72"/>
                    <a:pt x="15669" y="60"/>
                  </a:cubicBezTo>
                  <a:cubicBezTo>
                    <a:pt x="15669" y="60"/>
                    <a:pt x="15657" y="60"/>
                    <a:pt x="15657" y="48"/>
                  </a:cubicBezTo>
                  <a:cubicBezTo>
                    <a:pt x="15645" y="48"/>
                    <a:pt x="15633" y="24"/>
                    <a:pt x="15609" y="24"/>
                  </a:cubicBezTo>
                  <a:cubicBezTo>
                    <a:pt x="15597" y="24"/>
                    <a:pt x="15597" y="24"/>
                    <a:pt x="15585" y="12"/>
                  </a:cubicBezTo>
                  <a:cubicBezTo>
                    <a:pt x="15574" y="12"/>
                    <a:pt x="15550" y="12"/>
                    <a:pt x="15550" y="1"/>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1" name="Google Shape;2231;p59"/>
            <p:cNvGrpSpPr/>
            <p:nvPr/>
          </p:nvGrpSpPr>
          <p:grpSpPr>
            <a:xfrm rot="1145498">
              <a:off x="7299915" y="97596"/>
              <a:ext cx="721538" cy="742128"/>
              <a:chOff x="7680184" y="2367475"/>
              <a:chExt cx="401703" cy="413166"/>
            </a:xfrm>
          </p:grpSpPr>
          <p:sp>
            <p:nvSpPr>
              <p:cNvPr id="2232" name="Google Shape;2232;p59"/>
              <p:cNvSpPr/>
              <p:nvPr/>
            </p:nvSpPr>
            <p:spPr>
              <a:xfrm>
                <a:off x="7871251" y="2367475"/>
                <a:ext cx="19569" cy="40981"/>
              </a:xfrm>
              <a:custGeom>
                <a:avLst/>
                <a:gdLst/>
                <a:ahLst/>
                <a:cxnLst/>
                <a:rect l="l" t="t" r="r" b="b"/>
                <a:pathLst>
                  <a:path w="478" h="1001" extrusionOk="0">
                    <a:moveTo>
                      <a:pt x="239" y="0"/>
                    </a:moveTo>
                    <a:cubicBezTo>
                      <a:pt x="96" y="0"/>
                      <a:pt x="1" y="120"/>
                      <a:pt x="1" y="239"/>
                    </a:cubicBezTo>
                    <a:lnTo>
                      <a:pt x="1" y="1001"/>
                    </a:lnTo>
                    <a:lnTo>
                      <a:pt x="477" y="1001"/>
                    </a:lnTo>
                    <a:lnTo>
                      <a:pt x="477" y="239"/>
                    </a:lnTo>
                    <a:cubicBezTo>
                      <a:pt x="477" y="96"/>
                      <a:pt x="358" y="0"/>
                      <a:pt x="2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9"/>
              <p:cNvSpPr/>
              <p:nvPr/>
            </p:nvSpPr>
            <p:spPr>
              <a:xfrm>
                <a:off x="7871251" y="2368458"/>
                <a:ext cx="15639" cy="41963"/>
              </a:xfrm>
              <a:custGeom>
                <a:avLst/>
                <a:gdLst/>
                <a:ahLst/>
                <a:cxnLst/>
                <a:rect l="l" t="t" r="r" b="b"/>
                <a:pathLst>
                  <a:path w="382" h="1025" extrusionOk="0">
                    <a:moveTo>
                      <a:pt x="239" y="0"/>
                    </a:moveTo>
                    <a:cubicBezTo>
                      <a:pt x="96" y="0"/>
                      <a:pt x="1" y="119"/>
                      <a:pt x="1" y="238"/>
                    </a:cubicBezTo>
                    <a:lnTo>
                      <a:pt x="1" y="1024"/>
                    </a:lnTo>
                    <a:lnTo>
                      <a:pt x="287" y="1024"/>
                    </a:lnTo>
                    <a:lnTo>
                      <a:pt x="287" y="238"/>
                    </a:lnTo>
                    <a:cubicBezTo>
                      <a:pt x="287" y="143"/>
                      <a:pt x="334" y="96"/>
                      <a:pt x="382" y="72"/>
                    </a:cubicBezTo>
                    <a:cubicBezTo>
                      <a:pt x="358" y="24"/>
                      <a:pt x="287"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9"/>
              <p:cNvSpPr/>
              <p:nvPr/>
            </p:nvSpPr>
            <p:spPr>
              <a:xfrm>
                <a:off x="7797149" y="2737000"/>
                <a:ext cx="166790" cy="11709"/>
              </a:xfrm>
              <a:custGeom>
                <a:avLst/>
                <a:gdLst/>
                <a:ahLst/>
                <a:cxnLst/>
                <a:rect l="l" t="t" r="r" b="b"/>
                <a:pathLst>
                  <a:path w="4074" h="286" extrusionOk="0">
                    <a:moveTo>
                      <a:pt x="144" y="0"/>
                    </a:moveTo>
                    <a:cubicBezTo>
                      <a:pt x="49" y="0"/>
                      <a:pt x="1" y="48"/>
                      <a:pt x="1" y="143"/>
                    </a:cubicBezTo>
                    <a:cubicBezTo>
                      <a:pt x="1" y="238"/>
                      <a:pt x="49" y="286"/>
                      <a:pt x="144" y="286"/>
                    </a:cubicBezTo>
                    <a:lnTo>
                      <a:pt x="3930" y="286"/>
                    </a:lnTo>
                    <a:cubicBezTo>
                      <a:pt x="4002" y="286"/>
                      <a:pt x="4073" y="214"/>
                      <a:pt x="4073" y="143"/>
                    </a:cubicBezTo>
                    <a:cubicBezTo>
                      <a:pt x="4073" y="48"/>
                      <a:pt x="4002" y="0"/>
                      <a:pt x="3930" y="0"/>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9"/>
              <p:cNvSpPr/>
              <p:nvPr/>
            </p:nvSpPr>
            <p:spPr>
              <a:xfrm>
                <a:off x="7948300" y="2699949"/>
                <a:ext cx="39016" cy="80693"/>
              </a:xfrm>
              <a:custGeom>
                <a:avLst/>
                <a:gdLst/>
                <a:ahLst/>
                <a:cxnLst/>
                <a:rect l="l" t="t" r="r" b="b"/>
                <a:pathLst>
                  <a:path w="953" h="1971" extrusionOk="0">
                    <a:moveTo>
                      <a:pt x="0" y="0"/>
                    </a:moveTo>
                    <a:lnTo>
                      <a:pt x="429" y="1786"/>
                    </a:lnTo>
                    <a:cubicBezTo>
                      <a:pt x="465" y="1912"/>
                      <a:pt x="556" y="1970"/>
                      <a:pt x="660" y="1970"/>
                    </a:cubicBezTo>
                    <a:cubicBezTo>
                      <a:pt x="693" y="1970"/>
                      <a:pt x="728" y="1964"/>
                      <a:pt x="762" y="1953"/>
                    </a:cubicBezTo>
                    <a:cubicBezTo>
                      <a:pt x="881" y="1881"/>
                      <a:pt x="953" y="1762"/>
                      <a:pt x="905" y="1643"/>
                    </a:cubicBezTo>
                    <a:lnTo>
                      <a:pt x="5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9"/>
              <p:cNvSpPr/>
              <p:nvPr/>
            </p:nvSpPr>
            <p:spPr>
              <a:xfrm>
                <a:off x="7774755" y="2701873"/>
                <a:ext cx="39998" cy="78564"/>
              </a:xfrm>
              <a:custGeom>
                <a:avLst/>
                <a:gdLst/>
                <a:ahLst/>
                <a:cxnLst/>
                <a:rect l="l" t="t" r="r" b="b"/>
                <a:pathLst>
                  <a:path w="977" h="1919" extrusionOk="0">
                    <a:moveTo>
                      <a:pt x="476" y="1"/>
                    </a:moveTo>
                    <a:lnTo>
                      <a:pt x="72" y="1620"/>
                    </a:lnTo>
                    <a:cubicBezTo>
                      <a:pt x="0" y="1715"/>
                      <a:pt x="72" y="1858"/>
                      <a:pt x="191" y="1906"/>
                    </a:cubicBezTo>
                    <a:cubicBezTo>
                      <a:pt x="216" y="1915"/>
                      <a:pt x="242" y="1918"/>
                      <a:pt x="267" y="1918"/>
                    </a:cubicBezTo>
                    <a:cubicBezTo>
                      <a:pt x="381" y="1918"/>
                      <a:pt x="481" y="1837"/>
                      <a:pt x="500" y="1739"/>
                    </a:cubicBezTo>
                    <a:lnTo>
                      <a:pt x="9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9"/>
              <p:cNvSpPr/>
              <p:nvPr/>
            </p:nvSpPr>
            <p:spPr>
              <a:xfrm>
                <a:off x="7946335" y="2701873"/>
                <a:ext cx="34185" cy="78769"/>
              </a:xfrm>
              <a:custGeom>
                <a:avLst/>
                <a:gdLst/>
                <a:ahLst/>
                <a:cxnLst/>
                <a:rect l="l" t="t" r="r" b="b"/>
                <a:pathLst>
                  <a:path w="835" h="1924" extrusionOk="0">
                    <a:moveTo>
                      <a:pt x="1" y="1"/>
                    </a:moveTo>
                    <a:lnTo>
                      <a:pt x="477" y="1739"/>
                    </a:lnTo>
                    <a:cubicBezTo>
                      <a:pt x="513" y="1865"/>
                      <a:pt x="604" y="1923"/>
                      <a:pt x="708" y="1923"/>
                    </a:cubicBezTo>
                    <a:cubicBezTo>
                      <a:pt x="741" y="1923"/>
                      <a:pt x="776" y="1917"/>
                      <a:pt x="810" y="1906"/>
                    </a:cubicBezTo>
                    <a:cubicBezTo>
                      <a:pt x="834" y="1906"/>
                      <a:pt x="834" y="1906"/>
                      <a:pt x="834" y="1858"/>
                    </a:cubicBezTo>
                    <a:cubicBezTo>
                      <a:pt x="810" y="1858"/>
                      <a:pt x="786" y="1811"/>
                      <a:pt x="763" y="1739"/>
                    </a:cubicBezTo>
                    <a:lnTo>
                      <a:pt x="2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9"/>
              <p:cNvSpPr/>
              <p:nvPr/>
            </p:nvSpPr>
            <p:spPr>
              <a:xfrm>
                <a:off x="7774755" y="2699949"/>
                <a:ext cx="29272" cy="80570"/>
              </a:xfrm>
              <a:custGeom>
                <a:avLst/>
                <a:gdLst/>
                <a:ahLst/>
                <a:cxnLst/>
                <a:rect l="l" t="t" r="r" b="b"/>
                <a:pathLst>
                  <a:path w="715" h="1968" extrusionOk="0">
                    <a:moveTo>
                      <a:pt x="453" y="0"/>
                    </a:moveTo>
                    <a:lnTo>
                      <a:pt x="24" y="1643"/>
                    </a:lnTo>
                    <a:cubicBezTo>
                      <a:pt x="0" y="1762"/>
                      <a:pt x="72" y="1881"/>
                      <a:pt x="191" y="1953"/>
                    </a:cubicBezTo>
                    <a:cubicBezTo>
                      <a:pt x="217" y="1962"/>
                      <a:pt x="243" y="1967"/>
                      <a:pt x="270" y="1967"/>
                    </a:cubicBezTo>
                    <a:cubicBezTo>
                      <a:pt x="318" y="1967"/>
                      <a:pt x="368" y="1951"/>
                      <a:pt x="429" y="1905"/>
                    </a:cubicBezTo>
                    <a:cubicBezTo>
                      <a:pt x="334" y="1881"/>
                      <a:pt x="262" y="1762"/>
                      <a:pt x="310" y="1643"/>
                    </a:cubicBezTo>
                    <a:lnTo>
                      <a:pt x="7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9"/>
              <p:cNvSpPr/>
              <p:nvPr/>
            </p:nvSpPr>
            <p:spPr>
              <a:xfrm>
                <a:off x="7700654" y="2446449"/>
                <a:ext cx="361746" cy="257431"/>
              </a:xfrm>
              <a:custGeom>
                <a:avLst/>
                <a:gdLst/>
                <a:ahLst/>
                <a:cxnLst/>
                <a:rect l="l" t="t" r="r" b="b"/>
                <a:pathLst>
                  <a:path w="8836" h="6288" extrusionOk="0">
                    <a:moveTo>
                      <a:pt x="0" y="0"/>
                    </a:moveTo>
                    <a:lnTo>
                      <a:pt x="0" y="6049"/>
                    </a:lnTo>
                    <a:cubicBezTo>
                      <a:pt x="0" y="6168"/>
                      <a:pt x="96" y="6287"/>
                      <a:pt x="238" y="6287"/>
                    </a:cubicBezTo>
                    <a:lnTo>
                      <a:pt x="8574" y="6287"/>
                    </a:lnTo>
                    <a:cubicBezTo>
                      <a:pt x="8716" y="6287"/>
                      <a:pt x="8812" y="6168"/>
                      <a:pt x="8835" y="6049"/>
                    </a:cubicBezTo>
                    <a:lnTo>
                      <a:pt x="8835" y="0"/>
                    </a:ln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9"/>
              <p:cNvSpPr/>
              <p:nvPr/>
            </p:nvSpPr>
            <p:spPr>
              <a:xfrm>
                <a:off x="7699671" y="2445466"/>
                <a:ext cx="27348" cy="258413"/>
              </a:xfrm>
              <a:custGeom>
                <a:avLst/>
                <a:gdLst/>
                <a:ahLst/>
                <a:cxnLst/>
                <a:rect l="l" t="t" r="r" b="b"/>
                <a:pathLst>
                  <a:path w="668" h="6312" extrusionOk="0">
                    <a:moveTo>
                      <a:pt x="0" y="1"/>
                    </a:moveTo>
                    <a:lnTo>
                      <a:pt x="0" y="6049"/>
                    </a:lnTo>
                    <a:cubicBezTo>
                      <a:pt x="0" y="6192"/>
                      <a:pt x="120" y="6311"/>
                      <a:pt x="262" y="6311"/>
                    </a:cubicBezTo>
                    <a:lnTo>
                      <a:pt x="667" y="6311"/>
                    </a:lnTo>
                    <a:cubicBezTo>
                      <a:pt x="524" y="6311"/>
                      <a:pt x="405" y="6192"/>
                      <a:pt x="405" y="6049"/>
                    </a:cubicBezTo>
                    <a:lnTo>
                      <a:pt x="405" y="1"/>
                    </a:lnTo>
                    <a:close/>
                  </a:path>
                </a:pathLst>
              </a:custGeom>
              <a:solidFill>
                <a:srgbClr val="D8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9"/>
              <p:cNvSpPr/>
              <p:nvPr/>
            </p:nvSpPr>
            <p:spPr>
              <a:xfrm>
                <a:off x="7680184" y="2404526"/>
                <a:ext cx="401703" cy="43929"/>
              </a:xfrm>
              <a:custGeom>
                <a:avLst/>
                <a:gdLst/>
                <a:ahLst/>
                <a:cxnLst/>
                <a:rect l="l" t="t" r="r" b="b"/>
                <a:pathLst>
                  <a:path w="9812" h="1073" extrusionOk="0">
                    <a:moveTo>
                      <a:pt x="238" y="0"/>
                    </a:moveTo>
                    <a:cubicBezTo>
                      <a:pt x="119" y="0"/>
                      <a:pt x="0" y="119"/>
                      <a:pt x="0" y="239"/>
                    </a:cubicBezTo>
                    <a:lnTo>
                      <a:pt x="0" y="834"/>
                    </a:lnTo>
                    <a:cubicBezTo>
                      <a:pt x="0" y="953"/>
                      <a:pt x="119" y="1072"/>
                      <a:pt x="238" y="1072"/>
                    </a:cubicBezTo>
                    <a:lnTo>
                      <a:pt x="9574" y="1072"/>
                    </a:lnTo>
                    <a:cubicBezTo>
                      <a:pt x="9693" y="1072"/>
                      <a:pt x="9812" y="977"/>
                      <a:pt x="9812" y="834"/>
                    </a:cubicBezTo>
                    <a:lnTo>
                      <a:pt x="9812" y="239"/>
                    </a:lnTo>
                    <a:cubicBezTo>
                      <a:pt x="9812" y="96"/>
                      <a:pt x="9693" y="0"/>
                      <a:pt x="9574" y="0"/>
                    </a:cubicBezTo>
                    <a:close/>
                  </a:path>
                </a:pathLst>
              </a:custGeom>
              <a:solidFill>
                <a:srgbClr val="707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9"/>
              <p:cNvSpPr/>
              <p:nvPr/>
            </p:nvSpPr>
            <p:spPr>
              <a:xfrm>
                <a:off x="7681166" y="2422089"/>
                <a:ext cx="400721" cy="27307"/>
              </a:xfrm>
              <a:custGeom>
                <a:avLst/>
                <a:gdLst/>
                <a:ahLst/>
                <a:cxnLst/>
                <a:rect l="l" t="t" r="r" b="b"/>
                <a:pathLst>
                  <a:path w="9788" h="667" extrusionOk="0">
                    <a:moveTo>
                      <a:pt x="0" y="0"/>
                    </a:moveTo>
                    <a:lnTo>
                      <a:pt x="0" y="429"/>
                    </a:lnTo>
                    <a:cubicBezTo>
                      <a:pt x="0" y="572"/>
                      <a:pt x="119" y="667"/>
                      <a:pt x="238" y="667"/>
                    </a:cubicBezTo>
                    <a:lnTo>
                      <a:pt x="9550" y="667"/>
                    </a:lnTo>
                    <a:cubicBezTo>
                      <a:pt x="9693" y="667"/>
                      <a:pt x="9788" y="548"/>
                      <a:pt x="9788" y="429"/>
                    </a:cubicBezTo>
                    <a:lnTo>
                      <a:pt x="9788" y="0"/>
                    </a:lnTo>
                    <a:cubicBezTo>
                      <a:pt x="9788" y="119"/>
                      <a:pt x="9669" y="238"/>
                      <a:pt x="9550" y="238"/>
                    </a:cubicBezTo>
                    <a:lnTo>
                      <a:pt x="238" y="238"/>
                    </a:lnTo>
                    <a:cubicBezTo>
                      <a:pt x="95" y="238"/>
                      <a:pt x="0" y="119"/>
                      <a:pt x="0" y="0"/>
                    </a:cubicBezTo>
                    <a:close/>
                  </a:path>
                </a:pathLst>
              </a:custGeom>
              <a:solidFill>
                <a:srgbClr val="5B5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9"/>
              <p:cNvSpPr/>
              <p:nvPr/>
            </p:nvSpPr>
            <p:spPr>
              <a:xfrm>
                <a:off x="7865396" y="2586832"/>
                <a:ext cx="32220" cy="76107"/>
              </a:xfrm>
              <a:custGeom>
                <a:avLst/>
                <a:gdLst/>
                <a:ahLst/>
                <a:cxnLst/>
                <a:rect l="l" t="t" r="r" b="b"/>
                <a:pathLst>
                  <a:path w="787" h="1859" extrusionOk="0">
                    <a:moveTo>
                      <a:pt x="49" y="1"/>
                    </a:moveTo>
                    <a:cubicBezTo>
                      <a:pt x="25" y="1"/>
                      <a:pt x="1" y="24"/>
                      <a:pt x="1" y="72"/>
                    </a:cubicBezTo>
                    <a:lnTo>
                      <a:pt x="1" y="1787"/>
                    </a:lnTo>
                    <a:cubicBezTo>
                      <a:pt x="1" y="1811"/>
                      <a:pt x="25" y="1858"/>
                      <a:pt x="49" y="1858"/>
                    </a:cubicBezTo>
                    <a:lnTo>
                      <a:pt x="739" y="1858"/>
                    </a:lnTo>
                    <a:cubicBezTo>
                      <a:pt x="763" y="1858"/>
                      <a:pt x="787" y="1811"/>
                      <a:pt x="787" y="1787"/>
                    </a:cubicBezTo>
                    <a:lnTo>
                      <a:pt x="787" y="72"/>
                    </a:lnTo>
                    <a:cubicBezTo>
                      <a:pt x="787" y="24"/>
                      <a:pt x="763" y="1"/>
                      <a:pt x="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9"/>
              <p:cNvSpPr/>
              <p:nvPr/>
            </p:nvSpPr>
            <p:spPr>
              <a:xfrm>
                <a:off x="7897575" y="2555636"/>
                <a:ext cx="33202" cy="107304"/>
              </a:xfrm>
              <a:custGeom>
                <a:avLst/>
                <a:gdLst/>
                <a:ahLst/>
                <a:cxnLst/>
                <a:rect l="l" t="t" r="r" b="b"/>
                <a:pathLst>
                  <a:path w="811" h="2621" extrusionOk="0">
                    <a:moveTo>
                      <a:pt x="72" y="1"/>
                    </a:moveTo>
                    <a:cubicBezTo>
                      <a:pt x="48" y="1"/>
                      <a:pt x="1" y="24"/>
                      <a:pt x="1" y="48"/>
                    </a:cubicBezTo>
                    <a:lnTo>
                      <a:pt x="1" y="2549"/>
                    </a:lnTo>
                    <a:cubicBezTo>
                      <a:pt x="1" y="2573"/>
                      <a:pt x="48" y="2620"/>
                      <a:pt x="72" y="2620"/>
                    </a:cubicBezTo>
                    <a:lnTo>
                      <a:pt x="763" y="2620"/>
                    </a:lnTo>
                    <a:cubicBezTo>
                      <a:pt x="787" y="2620"/>
                      <a:pt x="811" y="2573"/>
                      <a:pt x="811" y="2549"/>
                    </a:cubicBezTo>
                    <a:lnTo>
                      <a:pt x="811" y="48"/>
                    </a:lnTo>
                    <a:cubicBezTo>
                      <a:pt x="811" y="24"/>
                      <a:pt x="787" y="1"/>
                      <a:pt x="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9"/>
              <p:cNvSpPr/>
              <p:nvPr/>
            </p:nvSpPr>
            <p:spPr>
              <a:xfrm>
                <a:off x="7930737" y="2521533"/>
                <a:ext cx="33202" cy="141407"/>
              </a:xfrm>
              <a:custGeom>
                <a:avLst/>
                <a:gdLst/>
                <a:ahLst/>
                <a:cxnLst/>
                <a:rect l="l" t="t" r="r" b="b"/>
                <a:pathLst>
                  <a:path w="811" h="3454" extrusionOk="0">
                    <a:moveTo>
                      <a:pt x="72" y="0"/>
                    </a:moveTo>
                    <a:cubicBezTo>
                      <a:pt x="24" y="0"/>
                      <a:pt x="1" y="24"/>
                      <a:pt x="1" y="48"/>
                    </a:cubicBezTo>
                    <a:lnTo>
                      <a:pt x="1" y="3382"/>
                    </a:lnTo>
                    <a:cubicBezTo>
                      <a:pt x="1" y="3406"/>
                      <a:pt x="24" y="3453"/>
                      <a:pt x="72" y="3453"/>
                    </a:cubicBezTo>
                    <a:lnTo>
                      <a:pt x="739" y="3453"/>
                    </a:lnTo>
                    <a:cubicBezTo>
                      <a:pt x="786" y="3453"/>
                      <a:pt x="810" y="3406"/>
                      <a:pt x="810" y="3382"/>
                    </a:cubicBezTo>
                    <a:lnTo>
                      <a:pt x="810" y="48"/>
                    </a:lnTo>
                    <a:cubicBezTo>
                      <a:pt x="810" y="24"/>
                      <a:pt x="786" y="0"/>
                      <a:pt x="7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9"/>
              <p:cNvSpPr/>
              <p:nvPr/>
            </p:nvSpPr>
            <p:spPr>
              <a:xfrm>
                <a:off x="7963898" y="2483499"/>
                <a:ext cx="33161" cy="179440"/>
              </a:xfrm>
              <a:custGeom>
                <a:avLst/>
                <a:gdLst/>
                <a:ahLst/>
                <a:cxnLst/>
                <a:rect l="l" t="t" r="r" b="b"/>
                <a:pathLst>
                  <a:path w="810" h="4383" extrusionOk="0">
                    <a:moveTo>
                      <a:pt x="48" y="0"/>
                    </a:moveTo>
                    <a:cubicBezTo>
                      <a:pt x="24" y="0"/>
                      <a:pt x="0" y="24"/>
                      <a:pt x="0" y="48"/>
                    </a:cubicBezTo>
                    <a:lnTo>
                      <a:pt x="0" y="4311"/>
                    </a:lnTo>
                    <a:cubicBezTo>
                      <a:pt x="0" y="4335"/>
                      <a:pt x="24" y="4382"/>
                      <a:pt x="48" y="4382"/>
                    </a:cubicBezTo>
                    <a:lnTo>
                      <a:pt x="738" y="4382"/>
                    </a:lnTo>
                    <a:cubicBezTo>
                      <a:pt x="762" y="4382"/>
                      <a:pt x="810" y="4335"/>
                      <a:pt x="810" y="4311"/>
                    </a:cubicBezTo>
                    <a:lnTo>
                      <a:pt x="810" y="48"/>
                    </a:lnTo>
                    <a:cubicBezTo>
                      <a:pt x="810" y="24"/>
                      <a:pt x="762" y="0"/>
                      <a:pt x="7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9"/>
              <p:cNvSpPr/>
              <p:nvPr/>
            </p:nvSpPr>
            <p:spPr>
              <a:xfrm>
                <a:off x="7865396" y="2583925"/>
                <a:ext cx="19569" cy="79014"/>
              </a:xfrm>
              <a:custGeom>
                <a:avLst/>
                <a:gdLst/>
                <a:ahLst/>
                <a:cxnLst/>
                <a:rect l="l" t="t" r="r" b="b"/>
                <a:pathLst>
                  <a:path w="478" h="1930" extrusionOk="0">
                    <a:moveTo>
                      <a:pt x="72" y="0"/>
                    </a:moveTo>
                    <a:cubicBezTo>
                      <a:pt x="49" y="0"/>
                      <a:pt x="1" y="48"/>
                      <a:pt x="1" y="95"/>
                    </a:cubicBezTo>
                    <a:lnTo>
                      <a:pt x="1" y="1834"/>
                    </a:lnTo>
                    <a:cubicBezTo>
                      <a:pt x="1" y="1858"/>
                      <a:pt x="25" y="1929"/>
                      <a:pt x="72" y="1929"/>
                    </a:cubicBezTo>
                    <a:lnTo>
                      <a:pt x="477" y="1929"/>
                    </a:lnTo>
                    <a:cubicBezTo>
                      <a:pt x="406" y="1929"/>
                      <a:pt x="382" y="1882"/>
                      <a:pt x="382" y="1834"/>
                    </a:cubicBezTo>
                    <a:lnTo>
                      <a:pt x="382" y="95"/>
                    </a:lnTo>
                    <a:cubicBezTo>
                      <a:pt x="382" y="72"/>
                      <a:pt x="406" y="0"/>
                      <a:pt x="477" y="0"/>
                    </a:cubicBezTo>
                    <a:close/>
                  </a:path>
                </a:pathLst>
              </a:custGeom>
              <a:solidFill>
                <a:srgbClr val="CC9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9"/>
              <p:cNvSpPr/>
              <p:nvPr/>
            </p:nvSpPr>
            <p:spPr>
              <a:xfrm>
                <a:off x="7897575" y="2552729"/>
                <a:ext cx="19569" cy="110210"/>
              </a:xfrm>
              <a:custGeom>
                <a:avLst/>
                <a:gdLst/>
                <a:ahLst/>
                <a:cxnLst/>
                <a:rect l="l" t="t" r="r" b="b"/>
                <a:pathLst>
                  <a:path w="478" h="2692" extrusionOk="0">
                    <a:moveTo>
                      <a:pt x="96" y="0"/>
                    </a:moveTo>
                    <a:cubicBezTo>
                      <a:pt x="72" y="0"/>
                      <a:pt x="1" y="24"/>
                      <a:pt x="1" y="95"/>
                    </a:cubicBezTo>
                    <a:lnTo>
                      <a:pt x="1" y="2596"/>
                    </a:lnTo>
                    <a:cubicBezTo>
                      <a:pt x="1" y="2620"/>
                      <a:pt x="48" y="2691"/>
                      <a:pt x="96" y="2691"/>
                    </a:cubicBezTo>
                    <a:lnTo>
                      <a:pt x="477" y="2691"/>
                    </a:lnTo>
                    <a:cubicBezTo>
                      <a:pt x="429" y="2691"/>
                      <a:pt x="406" y="2644"/>
                      <a:pt x="406" y="2596"/>
                    </a:cubicBezTo>
                    <a:lnTo>
                      <a:pt x="406" y="95"/>
                    </a:lnTo>
                    <a:cubicBezTo>
                      <a:pt x="406" y="72"/>
                      <a:pt x="429" y="0"/>
                      <a:pt x="477" y="0"/>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9"/>
              <p:cNvSpPr/>
              <p:nvPr/>
            </p:nvSpPr>
            <p:spPr>
              <a:xfrm>
                <a:off x="7930737" y="2518585"/>
                <a:ext cx="19528" cy="144354"/>
              </a:xfrm>
              <a:custGeom>
                <a:avLst/>
                <a:gdLst/>
                <a:ahLst/>
                <a:cxnLst/>
                <a:rect l="l" t="t" r="r" b="b"/>
                <a:pathLst>
                  <a:path w="477" h="3526" extrusionOk="0">
                    <a:moveTo>
                      <a:pt x="96" y="1"/>
                    </a:moveTo>
                    <a:cubicBezTo>
                      <a:pt x="72" y="1"/>
                      <a:pt x="1" y="24"/>
                      <a:pt x="1" y="96"/>
                    </a:cubicBezTo>
                    <a:lnTo>
                      <a:pt x="1" y="3430"/>
                    </a:lnTo>
                    <a:cubicBezTo>
                      <a:pt x="1" y="3454"/>
                      <a:pt x="24" y="3525"/>
                      <a:pt x="96" y="3525"/>
                    </a:cubicBezTo>
                    <a:lnTo>
                      <a:pt x="477" y="3525"/>
                    </a:lnTo>
                    <a:cubicBezTo>
                      <a:pt x="429" y="3525"/>
                      <a:pt x="382" y="3478"/>
                      <a:pt x="382" y="3430"/>
                    </a:cubicBezTo>
                    <a:lnTo>
                      <a:pt x="382" y="96"/>
                    </a:lnTo>
                    <a:cubicBezTo>
                      <a:pt x="382" y="72"/>
                      <a:pt x="429" y="1"/>
                      <a:pt x="477" y="1"/>
                    </a:cubicBezTo>
                    <a:close/>
                  </a:path>
                </a:pathLst>
              </a:custGeom>
              <a:solidFill>
                <a:srgbClr val="D9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9"/>
              <p:cNvSpPr/>
              <p:nvPr/>
            </p:nvSpPr>
            <p:spPr>
              <a:xfrm>
                <a:off x="7963898" y="2480552"/>
                <a:ext cx="19528" cy="182388"/>
              </a:xfrm>
              <a:custGeom>
                <a:avLst/>
                <a:gdLst/>
                <a:ahLst/>
                <a:cxnLst/>
                <a:rect l="l" t="t" r="r" b="b"/>
                <a:pathLst>
                  <a:path w="477" h="4455" extrusionOk="0">
                    <a:moveTo>
                      <a:pt x="95" y="1"/>
                    </a:moveTo>
                    <a:cubicBezTo>
                      <a:pt x="48" y="1"/>
                      <a:pt x="0" y="49"/>
                      <a:pt x="0" y="96"/>
                    </a:cubicBezTo>
                    <a:lnTo>
                      <a:pt x="0" y="4359"/>
                    </a:lnTo>
                    <a:cubicBezTo>
                      <a:pt x="0" y="4383"/>
                      <a:pt x="24" y="4454"/>
                      <a:pt x="95" y="4454"/>
                    </a:cubicBezTo>
                    <a:lnTo>
                      <a:pt x="477" y="4454"/>
                    </a:lnTo>
                    <a:cubicBezTo>
                      <a:pt x="405" y="4454"/>
                      <a:pt x="381" y="4407"/>
                      <a:pt x="381" y="4359"/>
                    </a:cubicBezTo>
                    <a:lnTo>
                      <a:pt x="381" y="96"/>
                    </a:lnTo>
                    <a:cubicBezTo>
                      <a:pt x="381" y="72"/>
                      <a:pt x="405" y="1"/>
                      <a:pt x="477"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9"/>
              <p:cNvSpPr/>
              <p:nvPr/>
            </p:nvSpPr>
            <p:spPr>
              <a:xfrm>
                <a:off x="7840054" y="2656061"/>
                <a:ext cx="179440" cy="12732"/>
              </a:xfrm>
              <a:custGeom>
                <a:avLst/>
                <a:gdLst/>
                <a:ahLst/>
                <a:cxnLst/>
                <a:rect l="l" t="t" r="r" b="b"/>
                <a:pathLst>
                  <a:path w="4383" h="311" extrusionOk="0">
                    <a:moveTo>
                      <a:pt x="167" y="0"/>
                    </a:moveTo>
                    <a:cubicBezTo>
                      <a:pt x="72" y="0"/>
                      <a:pt x="1" y="72"/>
                      <a:pt x="1" y="167"/>
                    </a:cubicBezTo>
                    <a:cubicBezTo>
                      <a:pt x="1" y="239"/>
                      <a:pt x="72" y="310"/>
                      <a:pt x="167" y="310"/>
                    </a:cubicBezTo>
                    <a:lnTo>
                      <a:pt x="4240" y="310"/>
                    </a:lnTo>
                    <a:cubicBezTo>
                      <a:pt x="4335" y="310"/>
                      <a:pt x="4383" y="239"/>
                      <a:pt x="4383" y="167"/>
                    </a:cubicBezTo>
                    <a:cubicBezTo>
                      <a:pt x="4383" y="72"/>
                      <a:pt x="4335" y="0"/>
                      <a:pt x="4240"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9"/>
              <p:cNvSpPr/>
              <p:nvPr/>
            </p:nvSpPr>
            <p:spPr>
              <a:xfrm>
                <a:off x="7764029" y="2489354"/>
                <a:ext cx="44870" cy="12691"/>
              </a:xfrm>
              <a:custGeom>
                <a:avLst/>
                <a:gdLst/>
                <a:ahLst/>
                <a:cxnLst/>
                <a:rect l="l" t="t" r="r" b="b"/>
                <a:pathLst>
                  <a:path w="1096" h="310" extrusionOk="0">
                    <a:moveTo>
                      <a:pt x="143" y="0"/>
                    </a:moveTo>
                    <a:cubicBezTo>
                      <a:pt x="48" y="0"/>
                      <a:pt x="0" y="72"/>
                      <a:pt x="0" y="143"/>
                    </a:cubicBezTo>
                    <a:cubicBezTo>
                      <a:pt x="0" y="238"/>
                      <a:pt x="48" y="310"/>
                      <a:pt x="143" y="310"/>
                    </a:cubicBezTo>
                    <a:lnTo>
                      <a:pt x="953" y="310"/>
                    </a:lnTo>
                    <a:cubicBezTo>
                      <a:pt x="1048" y="310"/>
                      <a:pt x="1096" y="215"/>
                      <a:pt x="1096" y="143"/>
                    </a:cubicBezTo>
                    <a:cubicBezTo>
                      <a:pt x="1096" y="72"/>
                      <a:pt x="1048" y="0"/>
                      <a:pt x="953"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9"/>
              <p:cNvSpPr/>
              <p:nvPr/>
            </p:nvSpPr>
            <p:spPr>
              <a:xfrm>
                <a:off x="7746466" y="2519567"/>
                <a:ext cx="78032" cy="12732"/>
              </a:xfrm>
              <a:custGeom>
                <a:avLst/>
                <a:gdLst/>
                <a:ahLst/>
                <a:cxnLst/>
                <a:rect l="l" t="t" r="r" b="b"/>
                <a:pathLst>
                  <a:path w="1906" h="311" extrusionOk="0">
                    <a:moveTo>
                      <a:pt x="167" y="0"/>
                    </a:moveTo>
                    <a:cubicBezTo>
                      <a:pt x="72" y="0"/>
                      <a:pt x="1" y="72"/>
                      <a:pt x="1" y="167"/>
                    </a:cubicBezTo>
                    <a:cubicBezTo>
                      <a:pt x="1" y="239"/>
                      <a:pt x="72" y="310"/>
                      <a:pt x="167" y="310"/>
                    </a:cubicBezTo>
                    <a:lnTo>
                      <a:pt x="1763" y="310"/>
                    </a:lnTo>
                    <a:cubicBezTo>
                      <a:pt x="1858" y="310"/>
                      <a:pt x="1906" y="239"/>
                      <a:pt x="1906" y="167"/>
                    </a:cubicBezTo>
                    <a:cubicBezTo>
                      <a:pt x="1906" y="72"/>
                      <a:pt x="1858" y="0"/>
                      <a:pt x="1763"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9"/>
              <p:cNvSpPr/>
              <p:nvPr/>
            </p:nvSpPr>
            <p:spPr>
              <a:xfrm>
                <a:off x="7746466" y="2550764"/>
                <a:ext cx="79997" cy="11750"/>
              </a:xfrm>
              <a:custGeom>
                <a:avLst/>
                <a:gdLst/>
                <a:ahLst/>
                <a:cxnLst/>
                <a:rect l="l" t="t" r="r" b="b"/>
                <a:pathLst>
                  <a:path w="1954" h="287" extrusionOk="0">
                    <a:moveTo>
                      <a:pt x="167" y="1"/>
                    </a:moveTo>
                    <a:cubicBezTo>
                      <a:pt x="72" y="1"/>
                      <a:pt x="1" y="48"/>
                      <a:pt x="1" y="143"/>
                    </a:cubicBezTo>
                    <a:cubicBezTo>
                      <a:pt x="1" y="239"/>
                      <a:pt x="72" y="286"/>
                      <a:pt x="167" y="286"/>
                    </a:cubicBezTo>
                    <a:lnTo>
                      <a:pt x="1763" y="286"/>
                    </a:lnTo>
                    <a:cubicBezTo>
                      <a:pt x="1858" y="286"/>
                      <a:pt x="1953" y="239"/>
                      <a:pt x="1906" y="143"/>
                    </a:cubicBezTo>
                    <a:cubicBezTo>
                      <a:pt x="1906" y="48"/>
                      <a:pt x="1858" y="1"/>
                      <a:pt x="1763" y="1"/>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9"/>
              <p:cNvSpPr/>
              <p:nvPr/>
            </p:nvSpPr>
            <p:spPr>
              <a:xfrm>
                <a:off x="7746466" y="2581960"/>
                <a:ext cx="78032" cy="12732"/>
              </a:xfrm>
              <a:custGeom>
                <a:avLst/>
                <a:gdLst/>
                <a:ahLst/>
                <a:cxnLst/>
                <a:rect l="l" t="t" r="r" b="b"/>
                <a:pathLst>
                  <a:path w="1906" h="311" extrusionOk="0">
                    <a:moveTo>
                      <a:pt x="167" y="1"/>
                    </a:moveTo>
                    <a:cubicBezTo>
                      <a:pt x="72" y="1"/>
                      <a:pt x="1" y="72"/>
                      <a:pt x="1" y="143"/>
                    </a:cubicBezTo>
                    <a:cubicBezTo>
                      <a:pt x="1" y="239"/>
                      <a:pt x="72" y="310"/>
                      <a:pt x="167" y="310"/>
                    </a:cubicBezTo>
                    <a:lnTo>
                      <a:pt x="1763" y="310"/>
                    </a:lnTo>
                    <a:cubicBezTo>
                      <a:pt x="1858" y="310"/>
                      <a:pt x="1906" y="239"/>
                      <a:pt x="1906" y="143"/>
                    </a:cubicBezTo>
                    <a:cubicBezTo>
                      <a:pt x="1906" y="72"/>
                      <a:pt x="1858" y="1"/>
                      <a:pt x="1763" y="1"/>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56" name="Google Shape;2256;p59"/>
          <p:cNvGrpSpPr/>
          <p:nvPr/>
        </p:nvGrpSpPr>
        <p:grpSpPr>
          <a:xfrm>
            <a:off x="1045291" y="4096573"/>
            <a:ext cx="914506" cy="914557"/>
            <a:chOff x="1031641" y="4250648"/>
            <a:chExt cx="914506" cy="914557"/>
          </a:xfrm>
        </p:grpSpPr>
        <p:sp>
          <p:nvSpPr>
            <p:cNvPr id="2257" name="Google Shape;2257;p59"/>
            <p:cNvSpPr/>
            <p:nvPr/>
          </p:nvSpPr>
          <p:spPr>
            <a:xfrm rot="-927395">
              <a:off x="1119816" y="4339585"/>
              <a:ext cx="738371" cy="736672"/>
            </a:xfrm>
            <a:custGeom>
              <a:avLst/>
              <a:gdLst/>
              <a:ahLst/>
              <a:cxnLst/>
              <a:rect l="l" t="t" r="r" b="b"/>
              <a:pathLst>
                <a:path w="10146" h="10123" extrusionOk="0">
                  <a:moveTo>
                    <a:pt x="834" y="1"/>
                  </a:moveTo>
                  <a:cubicBezTo>
                    <a:pt x="381" y="1"/>
                    <a:pt x="24" y="358"/>
                    <a:pt x="24" y="787"/>
                  </a:cubicBezTo>
                  <a:cubicBezTo>
                    <a:pt x="24" y="1239"/>
                    <a:pt x="381" y="1597"/>
                    <a:pt x="834" y="1597"/>
                  </a:cubicBezTo>
                  <a:cubicBezTo>
                    <a:pt x="905" y="1597"/>
                    <a:pt x="977" y="1597"/>
                    <a:pt x="1048" y="1573"/>
                  </a:cubicBezTo>
                  <a:lnTo>
                    <a:pt x="1024" y="1573"/>
                  </a:lnTo>
                  <a:cubicBezTo>
                    <a:pt x="1096" y="1549"/>
                    <a:pt x="1191" y="1501"/>
                    <a:pt x="1262" y="1454"/>
                  </a:cubicBezTo>
                  <a:cubicBezTo>
                    <a:pt x="1262" y="1477"/>
                    <a:pt x="1286" y="1477"/>
                    <a:pt x="1286" y="1501"/>
                  </a:cubicBezTo>
                  <a:lnTo>
                    <a:pt x="2358" y="2573"/>
                  </a:lnTo>
                  <a:cubicBezTo>
                    <a:pt x="1762" y="3240"/>
                    <a:pt x="1381" y="4097"/>
                    <a:pt x="1381" y="5050"/>
                  </a:cubicBezTo>
                  <a:cubicBezTo>
                    <a:pt x="1381" y="5859"/>
                    <a:pt x="1620" y="6574"/>
                    <a:pt x="2048" y="7169"/>
                  </a:cubicBezTo>
                  <a:lnTo>
                    <a:pt x="2048" y="7193"/>
                  </a:lnTo>
                  <a:cubicBezTo>
                    <a:pt x="2144" y="7312"/>
                    <a:pt x="2239" y="7431"/>
                    <a:pt x="2358" y="7550"/>
                  </a:cubicBezTo>
                  <a:lnTo>
                    <a:pt x="1262" y="8646"/>
                  </a:lnTo>
                  <a:cubicBezTo>
                    <a:pt x="1191" y="8598"/>
                    <a:pt x="1096" y="8574"/>
                    <a:pt x="1024" y="8527"/>
                  </a:cubicBezTo>
                  <a:cubicBezTo>
                    <a:pt x="953" y="8503"/>
                    <a:pt x="905" y="8503"/>
                    <a:pt x="810" y="8503"/>
                  </a:cubicBezTo>
                  <a:cubicBezTo>
                    <a:pt x="357" y="8503"/>
                    <a:pt x="0" y="8860"/>
                    <a:pt x="0" y="9312"/>
                  </a:cubicBezTo>
                  <a:cubicBezTo>
                    <a:pt x="0" y="9765"/>
                    <a:pt x="357" y="10122"/>
                    <a:pt x="810" y="10122"/>
                  </a:cubicBezTo>
                  <a:cubicBezTo>
                    <a:pt x="858" y="10122"/>
                    <a:pt x="953" y="10122"/>
                    <a:pt x="1024" y="10074"/>
                  </a:cubicBezTo>
                  <a:cubicBezTo>
                    <a:pt x="1334" y="10003"/>
                    <a:pt x="1572" y="9693"/>
                    <a:pt x="1572" y="9312"/>
                  </a:cubicBezTo>
                  <a:cubicBezTo>
                    <a:pt x="1572" y="9169"/>
                    <a:pt x="1524" y="8979"/>
                    <a:pt x="1453" y="8860"/>
                  </a:cubicBezTo>
                  <a:lnTo>
                    <a:pt x="2572" y="7764"/>
                  </a:lnTo>
                  <a:cubicBezTo>
                    <a:pt x="3215" y="8384"/>
                    <a:pt x="4120" y="8741"/>
                    <a:pt x="5073" y="8741"/>
                  </a:cubicBezTo>
                  <a:cubicBezTo>
                    <a:pt x="5978" y="8741"/>
                    <a:pt x="6883" y="8384"/>
                    <a:pt x="7526" y="7788"/>
                  </a:cubicBezTo>
                  <a:lnTo>
                    <a:pt x="8597" y="8860"/>
                  </a:lnTo>
                  <a:cubicBezTo>
                    <a:pt x="8502" y="8979"/>
                    <a:pt x="8478" y="9122"/>
                    <a:pt x="8478" y="9312"/>
                  </a:cubicBezTo>
                  <a:cubicBezTo>
                    <a:pt x="8478" y="9765"/>
                    <a:pt x="8835" y="10122"/>
                    <a:pt x="9288" y="10122"/>
                  </a:cubicBezTo>
                  <a:lnTo>
                    <a:pt x="9502" y="10122"/>
                  </a:lnTo>
                  <a:cubicBezTo>
                    <a:pt x="9859" y="10027"/>
                    <a:pt x="10098" y="9717"/>
                    <a:pt x="10098" y="9336"/>
                  </a:cubicBezTo>
                  <a:cubicBezTo>
                    <a:pt x="10098" y="8955"/>
                    <a:pt x="9859" y="8646"/>
                    <a:pt x="9502" y="8574"/>
                  </a:cubicBezTo>
                  <a:lnTo>
                    <a:pt x="9431" y="8574"/>
                  </a:lnTo>
                  <a:cubicBezTo>
                    <a:pt x="9383" y="8574"/>
                    <a:pt x="9335" y="8527"/>
                    <a:pt x="9288" y="8527"/>
                  </a:cubicBezTo>
                  <a:cubicBezTo>
                    <a:pt x="9097" y="8527"/>
                    <a:pt x="8954" y="8598"/>
                    <a:pt x="8812" y="8693"/>
                  </a:cubicBezTo>
                  <a:lnTo>
                    <a:pt x="7740" y="7622"/>
                  </a:lnTo>
                  <a:cubicBezTo>
                    <a:pt x="7859" y="7502"/>
                    <a:pt x="7978" y="7383"/>
                    <a:pt x="8073" y="7217"/>
                  </a:cubicBezTo>
                  <a:lnTo>
                    <a:pt x="8073" y="7193"/>
                  </a:lnTo>
                  <a:cubicBezTo>
                    <a:pt x="8478" y="6598"/>
                    <a:pt x="8764" y="5883"/>
                    <a:pt x="8764" y="5073"/>
                  </a:cubicBezTo>
                  <a:cubicBezTo>
                    <a:pt x="8764" y="4097"/>
                    <a:pt x="8359" y="3240"/>
                    <a:pt x="7764" y="2549"/>
                  </a:cubicBezTo>
                  <a:lnTo>
                    <a:pt x="8812" y="1501"/>
                  </a:lnTo>
                  <a:cubicBezTo>
                    <a:pt x="8812" y="1501"/>
                    <a:pt x="8812" y="1477"/>
                    <a:pt x="8835" y="1477"/>
                  </a:cubicBezTo>
                  <a:cubicBezTo>
                    <a:pt x="8954" y="1573"/>
                    <a:pt x="9145" y="1620"/>
                    <a:pt x="9288" y="1620"/>
                  </a:cubicBezTo>
                  <a:lnTo>
                    <a:pt x="9502" y="1620"/>
                  </a:lnTo>
                  <a:cubicBezTo>
                    <a:pt x="9907" y="1477"/>
                    <a:pt x="10145" y="1192"/>
                    <a:pt x="10145" y="811"/>
                  </a:cubicBezTo>
                  <a:cubicBezTo>
                    <a:pt x="10145" y="453"/>
                    <a:pt x="9883" y="120"/>
                    <a:pt x="9550" y="25"/>
                  </a:cubicBezTo>
                  <a:cubicBezTo>
                    <a:pt x="9502" y="1"/>
                    <a:pt x="9431" y="1"/>
                    <a:pt x="9359" y="1"/>
                  </a:cubicBezTo>
                  <a:cubicBezTo>
                    <a:pt x="8907" y="1"/>
                    <a:pt x="8550" y="358"/>
                    <a:pt x="8550" y="787"/>
                  </a:cubicBezTo>
                  <a:cubicBezTo>
                    <a:pt x="8550" y="977"/>
                    <a:pt x="8597" y="1120"/>
                    <a:pt x="8692" y="1239"/>
                  </a:cubicBezTo>
                  <a:cubicBezTo>
                    <a:pt x="8692" y="1239"/>
                    <a:pt x="8669" y="1239"/>
                    <a:pt x="8669" y="1263"/>
                  </a:cubicBezTo>
                  <a:lnTo>
                    <a:pt x="7597" y="2359"/>
                  </a:lnTo>
                  <a:cubicBezTo>
                    <a:pt x="6930" y="1763"/>
                    <a:pt x="6073" y="1358"/>
                    <a:pt x="5120" y="1358"/>
                  </a:cubicBezTo>
                  <a:cubicBezTo>
                    <a:pt x="4168" y="1358"/>
                    <a:pt x="3287" y="1763"/>
                    <a:pt x="2620" y="2382"/>
                  </a:cubicBezTo>
                  <a:lnTo>
                    <a:pt x="1548" y="1311"/>
                  </a:lnTo>
                  <a:cubicBezTo>
                    <a:pt x="1524" y="1263"/>
                    <a:pt x="1524" y="1263"/>
                    <a:pt x="1501" y="1263"/>
                  </a:cubicBezTo>
                  <a:cubicBezTo>
                    <a:pt x="1572" y="1144"/>
                    <a:pt x="1643" y="977"/>
                    <a:pt x="1643" y="787"/>
                  </a:cubicBezTo>
                  <a:cubicBezTo>
                    <a:pt x="1643" y="430"/>
                    <a:pt x="1381" y="144"/>
                    <a:pt x="1048" y="25"/>
                  </a:cubicBezTo>
                  <a:lnTo>
                    <a:pt x="1072" y="25"/>
                  </a:lnTo>
                  <a:cubicBezTo>
                    <a:pt x="1024" y="1"/>
                    <a:pt x="953" y="1"/>
                    <a:pt x="858" y="1"/>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8" name="Google Shape;2258;p59"/>
            <p:cNvGrpSpPr/>
            <p:nvPr/>
          </p:nvGrpSpPr>
          <p:grpSpPr>
            <a:xfrm rot="-918866">
              <a:off x="1116730" y="4335725"/>
              <a:ext cx="744328" cy="744401"/>
              <a:chOff x="102763" y="3068450"/>
              <a:chExt cx="414395" cy="414436"/>
            </a:xfrm>
          </p:grpSpPr>
          <p:sp>
            <p:nvSpPr>
              <p:cNvPr id="2259" name="Google Shape;2259;p59"/>
              <p:cNvSpPr/>
              <p:nvPr/>
            </p:nvSpPr>
            <p:spPr>
              <a:xfrm>
                <a:off x="404982" y="3372430"/>
                <a:ext cx="62433" cy="60714"/>
              </a:xfrm>
              <a:custGeom>
                <a:avLst/>
                <a:gdLst/>
                <a:ahLst/>
                <a:cxnLst/>
                <a:rect l="l" t="t" r="r" b="b"/>
                <a:pathLst>
                  <a:path w="1525" h="1483" extrusionOk="0">
                    <a:moveTo>
                      <a:pt x="167" y="0"/>
                    </a:moveTo>
                    <a:cubicBezTo>
                      <a:pt x="131" y="0"/>
                      <a:pt x="96" y="18"/>
                      <a:pt x="72" y="54"/>
                    </a:cubicBezTo>
                    <a:cubicBezTo>
                      <a:pt x="1" y="101"/>
                      <a:pt x="1" y="197"/>
                      <a:pt x="72" y="244"/>
                    </a:cubicBezTo>
                    <a:lnTo>
                      <a:pt x="1263" y="1435"/>
                    </a:lnTo>
                    <a:cubicBezTo>
                      <a:pt x="1286" y="1435"/>
                      <a:pt x="1358" y="1483"/>
                      <a:pt x="1382" y="1483"/>
                    </a:cubicBezTo>
                    <a:cubicBezTo>
                      <a:pt x="1429" y="1483"/>
                      <a:pt x="1477" y="1435"/>
                      <a:pt x="1453" y="1435"/>
                    </a:cubicBezTo>
                    <a:cubicBezTo>
                      <a:pt x="1525" y="1387"/>
                      <a:pt x="1525" y="1292"/>
                      <a:pt x="1453" y="1244"/>
                    </a:cubicBezTo>
                    <a:lnTo>
                      <a:pt x="262" y="54"/>
                    </a:lnTo>
                    <a:cubicBezTo>
                      <a:pt x="239" y="18"/>
                      <a:pt x="203" y="0"/>
                      <a:pt x="167" y="0"/>
                    </a:cubicBezTo>
                    <a:close/>
                  </a:path>
                </a:pathLst>
              </a:custGeom>
              <a:solidFill>
                <a:srgbClr val="9CCEFF"/>
              </a:solidFill>
              <a:ln>
                <a:noFill/>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9"/>
              <p:cNvSpPr/>
              <p:nvPr/>
            </p:nvSpPr>
            <p:spPr>
              <a:xfrm>
                <a:off x="154429" y="3119912"/>
                <a:ext cx="62433" cy="59731"/>
              </a:xfrm>
              <a:custGeom>
                <a:avLst/>
                <a:gdLst/>
                <a:ahLst/>
                <a:cxnLst/>
                <a:rect l="l" t="t" r="r" b="b"/>
                <a:pathLst>
                  <a:path w="1525" h="1459" extrusionOk="0">
                    <a:moveTo>
                      <a:pt x="164" y="0"/>
                    </a:moveTo>
                    <a:cubicBezTo>
                      <a:pt x="125" y="0"/>
                      <a:pt x="84" y="18"/>
                      <a:pt x="48" y="54"/>
                    </a:cubicBezTo>
                    <a:cubicBezTo>
                      <a:pt x="0" y="101"/>
                      <a:pt x="0" y="197"/>
                      <a:pt x="48" y="268"/>
                    </a:cubicBezTo>
                    <a:lnTo>
                      <a:pt x="1215" y="1411"/>
                    </a:lnTo>
                    <a:cubicBezTo>
                      <a:pt x="1239" y="1459"/>
                      <a:pt x="1310" y="1459"/>
                      <a:pt x="1334" y="1459"/>
                    </a:cubicBezTo>
                    <a:cubicBezTo>
                      <a:pt x="1453" y="1459"/>
                      <a:pt x="1524" y="1292"/>
                      <a:pt x="1429" y="1221"/>
                    </a:cubicBezTo>
                    <a:lnTo>
                      <a:pt x="262" y="54"/>
                    </a:lnTo>
                    <a:cubicBezTo>
                      <a:pt x="238" y="18"/>
                      <a:pt x="203" y="0"/>
                      <a:pt x="164" y="0"/>
                    </a:cubicBezTo>
                    <a:close/>
                  </a:path>
                </a:pathLst>
              </a:custGeom>
              <a:solidFill>
                <a:srgbClr val="9CCEFF"/>
              </a:solidFill>
              <a:ln>
                <a:noFill/>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9"/>
              <p:cNvSpPr/>
              <p:nvPr/>
            </p:nvSpPr>
            <p:spPr>
              <a:xfrm>
                <a:off x="404982" y="3118929"/>
                <a:ext cx="62433" cy="60714"/>
              </a:xfrm>
              <a:custGeom>
                <a:avLst/>
                <a:gdLst/>
                <a:ahLst/>
                <a:cxnLst/>
                <a:rect l="l" t="t" r="r" b="b"/>
                <a:pathLst>
                  <a:path w="1525" h="1483" extrusionOk="0">
                    <a:moveTo>
                      <a:pt x="1358" y="0"/>
                    </a:moveTo>
                    <a:cubicBezTo>
                      <a:pt x="1322" y="0"/>
                      <a:pt x="1286" y="18"/>
                      <a:pt x="1263" y="54"/>
                    </a:cubicBezTo>
                    <a:lnTo>
                      <a:pt x="96" y="1197"/>
                    </a:lnTo>
                    <a:cubicBezTo>
                      <a:pt x="1" y="1316"/>
                      <a:pt x="72" y="1483"/>
                      <a:pt x="215" y="1483"/>
                    </a:cubicBezTo>
                    <a:cubicBezTo>
                      <a:pt x="239" y="1483"/>
                      <a:pt x="310" y="1483"/>
                      <a:pt x="310" y="1411"/>
                    </a:cubicBezTo>
                    <a:lnTo>
                      <a:pt x="1453" y="244"/>
                    </a:lnTo>
                    <a:cubicBezTo>
                      <a:pt x="1525" y="197"/>
                      <a:pt x="1525" y="102"/>
                      <a:pt x="1453" y="54"/>
                    </a:cubicBezTo>
                    <a:cubicBezTo>
                      <a:pt x="1429" y="18"/>
                      <a:pt x="1394" y="0"/>
                      <a:pt x="1358" y="0"/>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9"/>
              <p:cNvSpPr/>
              <p:nvPr/>
            </p:nvSpPr>
            <p:spPr>
              <a:xfrm>
                <a:off x="153447" y="3372430"/>
                <a:ext cx="61451" cy="60714"/>
              </a:xfrm>
              <a:custGeom>
                <a:avLst/>
                <a:gdLst/>
                <a:ahLst/>
                <a:cxnLst/>
                <a:rect l="l" t="t" r="r" b="b"/>
                <a:pathLst>
                  <a:path w="1501" h="1483" extrusionOk="0">
                    <a:moveTo>
                      <a:pt x="1346" y="0"/>
                    </a:moveTo>
                    <a:cubicBezTo>
                      <a:pt x="1310" y="0"/>
                      <a:pt x="1274" y="18"/>
                      <a:pt x="1239" y="54"/>
                    </a:cubicBezTo>
                    <a:lnTo>
                      <a:pt x="48" y="1244"/>
                    </a:lnTo>
                    <a:cubicBezTo>
                      <a:pt x="0" y="1292"/>
                      <a:pt x="0" y="1387"/>
                      <a:pt x="48" y="1435"/>
                    </a:cubicBezTo>
                    <a:cubicBezTo>
                      <a:pt x="72" y="1435"/>
                      <a:pt x="143" y="1483"/>
                      <a:pt x="167" y="1483"/>
                    </a:cubicBezTo>
                    <a:cubicBezTo>
                      <a:pt x="191" y="1483"/>
                      <a:pt x="262" y="1435"/>
                      <a:pt x="262" y="1435"/>
                    </a:cubicBezTo>
                    <a:lnTo>
                      <a:pt x="1453" y="244"/>
                    </a:lnTo>
                    <a:cubicBezTo>
                      <a:pt x="1501" y="197"/>
                      <a:pt x="1501" y="101"/>
                      <a:pt x="1453" y="54"/>
                    </a:cubicBezTo>
                    <a:cubicBezTo>
                      <a:pt x="1417" y="18"/>
                      <a:pt x="1382" y="0"/>
                      <a:pt x="1346" y="0"/>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9"/>
              <p:cNvSpPr/>
              <p:nvPr/>
            </p:nvSpPr>
            <p:spPr>
              <a:xfrm>
                <a:off x="166097" y="3130884"/>
                <a:ext cx="290592" cy="289569"/>
              </a:xfrm>
              <a:custGeom>
                <a:avLst/>
                <a:gdLst/>
                <a:ahLst/>
                <a:cxnLst/>
                <a:rect l="l" t="t" r="r" b="b"/>
                <a:pathLst>
                  <a:path w="7098" h="7073" extrusionOk="0">
                    <a:moveTo>
                      <a:pt x="3549" y="0"/>
                    </a:moveTo>
                    <a:cubicBezTo>
                      <a:pt x="1573" y="0"/>
                      <a:pt x="1" y="1572"/>
                      <a:pt x="1" y="3525"/>
                    </a:cubicBezTo>
                    <a:cubicBezTo>
                      <a:pt x="1" y="5501"/>
                      <a:pt x="1573" y="7073"/>
                      <a:pt x="3549" y="7073"/>
                    </a:cubicBezTo>
                    <a:cubicBezTo>
                      <a:pt x="5502" y="7073"/>
                      <a:pt x="7098" y="5501"/>
                      <a:pt x="7098" y="3525"/>
                    </a:cubicBezTo>
                    <a:cubicBezTo>
                      <a:pt x="7098" y="1572"/>
                      <a:pt x="5478" y="0"/>
                      <a:pt x="3549" y="0"/>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9"/>
              <p:cNvSpPr/>
              <p:nvPr/>
            </p:nvSpPr>
            <p:spPr>
              <a:xfrm>
                <a:off x="165155" y="3130884"/>
                <a:ext cx="157005" cy="289569"/>
              </a:xfrm>
              <a:custGeom>
                <a:avLst/>
                <a:gdLst/>
                <a:ahLst/>
                <a:cxnLst/>
                <a:rect l="l" t="t" r="r" b="b"/>
                <a:pathLst>
                  <a:path w="3835" h="7073" extrusionOk="0">
                    <a:moveTo>
                      <a:pt x="3549" y="0"/>
                    </a:moveTo>
                    <a:cubicBezTo>
                      <a:pt x="1572" y="0"/>
                      <a:pt x="0" y="1572"/>
                      <a:pt x="0" y="3525"/>
                    </a:cubicBezTo>
                    <a:cubicBezTo>
                      <a:pt x="0" y="5501"/>
                      <a:pt x="1572" y="7073"/>
                      <a:pt x="3549" y="7073"/>
                    </a:cubicBezTo>
                    <a:lnTo>
                      <a:pt x="3834" y="7073"/>
                    </a:lnTo>
                    <a:cubicBezTo>
                      <a:pt x="2024" y="6930"/>
                      <a:pt x="596" y="5382"/>
                      <a:pt x="596" y="3525"/>
                    </a:cubicBezTo>
                    <a:cubicBezTo>
                      <a:pt x="596" y="1691"/>
                      <a:pt x="2024" y="143"/>
                      <a:pt x="3834" y="0"/>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9"/>
              <p:cNvSpPr/>
              <p:nvPr/>
            </p:nvSpPr>
            <p:spPr>
              <a:xfrm>
                <a:off x="160284" y="3124047"/>
                <a:ext cx="302260" cy="302260"/>
              </a:xfrm>
              <a:custGeom>
                <a:avLst/>
                <a:gdLst/>
                <a:ahLst/>
                <a:cxnLst/>
                <a:rect l="l" t="t" r="r" b="b"/>
                <a:pathLst>
                  <a:path w="7383" h="7383" extrusionOk="0">
                    <a:moveTo>
                      <a:pt x="2763" y="429"/>
                    </a:moveTo>
                    <a:lnTo>
                      <a:pt x="2763" y="429"/>
                    </a:lnTo>
                    <a:cubicBezTo>
                      <a:pt x="2596" y="596"/>
                      <a:pt x="2453" y="834"/>
                      <a:pt x="2286" y="1120"/>
                    </a:cubicBezTo>
                    <a:cubicBezTo>
                      <a:pt x="2143" y="1405"/>
                      <a:pt x="2024" y="1715"/>
                      <a:pt x="1929" y="2072"/>
                    </a:cubicBezTo>
                    <a:cubicBezTo>
                      <a:pt x="1619" y="1953"/>
                      <a:pt x="1310" y="1786"/>
                      <a:pt x="1024" y="1620"/>
                    </a:cubicBezTo>
                    <a:cubicBezTo>
                      <a:pt x="1429" y="1072"/>
                      <a:pt x="2048" y="643"/>
                      <a:pt x="2763" y="429"/>
                    </a:cubicBezTo>
                    <a:close/>
                    <a:moveTo>
                      <a:pt x="4620" y="429"/>
                    </a:moveTo>
                    <a:lnTo>
                      <a:pt x="4620" y="429"/>
                    </a:lnTo>
                    <a:cubicBezTo>
                      <a:pt x="5287" y="643"/>
                      <a:pt x="5930" y="1048"/>
                      <a:pt x="6382" y="1620"/>
                    </a:cubicBezTo>
                    <a:cubicBezTo>
                      <a:pt x="6073" y="1786"/>
                      <a:pt x="5787" y="1953"/>
                      <a:pt x="5454" y="2072"/>
                    </a:cubicBezTo>
                    <a:cubicBezTo>
                      <a:pt x="5358" y="1715"/>
                      <a:pt x="5239" y="1405"/>
                      <a:pt x="5096" y="1120"/>
                    </a:cubicBezTo>
                    <a:cubicBezTo>
                      <a:pt x="4953" y="834"/>
                      <a:pt x="4787" y="596"/>
                      <a:pt x="4620" y="429"/>
                    </a:cubicBezTo>
                    <a:close/>
                    <a:moveTo>
                      <a:pt x="3548" y="334"/>
                    </a:moveTo>
                    <a:lnTo>
                      <a:pt x="3548" y="2382"/>
                    </a:lnTo>
                    <a:cubicBezTo>
                      <a:pt x="3096" y="2382"/>
                      <a:pt x="2643" y="2310"/>
                      <a:pt x="2239" y="2191"/>
                    </a:cubicBezTo>
                    <a:cubicBezTo>
                      <a:pt x="2405" y="1501"/>
                      <a:pt x="2834" y="477"/>
                      <a:pt x="3548" y="334"/>
                    </a:cubicBezTo>
                    <a:close/>
                    <a:moveTo>
                      <a:pt x="3834" y="334"/>
                    </a:moveTo>
                    <a:cubicBezTo>
                      <a:pt x="4191" y="405"/>
                      <a:pt x="4549" y="715"/>
                      <a:pt x="4834" y="1263"/>
                    </a:cubicBezTo>
                    <a:cubicBezTo>
                      <a:pt x="4977" y="1525"/>
                      <a:pt x="5073" y="1834"/>
                      <a:pt x="5144" y="2191"/>
                    </a:cubicBezTo>
                    <a:cubicBezTo>
                      <a:pt x="4739" y="2310"/>
                      <a:pt x="4287" y="2382"/>
                      <a:pt x="3834" y="2382"/>
                    </a:cubicBezTo>
                    <a:lnTo>
                      <a:pt x="3834" y="334"/>
                    </a:lnTo>
                    <a:close/>
                    <a:moveTo>
                      <a:pt x="834" y="1882"/>
                    </a:moveTo>
                    <a:cubicBezTo>
                      <a:pt x="1167" y="2096"/>
                      <a:pt x="1524" y="2263"/>
                      <a:pt x="1881" y="2382"/>
                    </a:cubicBezTo>
                    <a:cubicBezTo>
                      <a:pt x="1810" y="2739"/>
                      <a:pt x="1762" y="3168"/>
                      <a:pt x="1762" y="3549"/>
                    </a:cubicBezTo>
                    <a:lnTo>
                      <a:pt x="310" y="3549"/>
                    </a:lnTo>
                    <a:cubicBezTo>
                      <a:pt x="333" y="2953"/>
                      <a:pt x="500" y="2382"/>
                      <a:pt x="834" y="1882"/>
                    </a:cubicBezTo>
                    <a:close/>
                    <a:moveTo>
                      <a:pt x="2167" y="2477"/>
                    </a:moveTo>
                    <a:cubicBezTo>
                      <a:pt x="2620" y="2596"/>
                      <a:pt x="3072" y="2691"/>
                      <a:pt x="3548" y="2691"/>
                    </a:cubicBezTo>
                    <a:lnTo>
                      <a:pt x="3548" y="3549"/>
                    </a:lnTo>
                    <a:lnTo>
                      <a:pt x="2048" y="3549"/>
                    </a:lnTo>
                    <a:cubicBezTo>
                      <a:pt x="2048" y="3168"/>
                      <a:pt x="2120" y="2810"/>
                      <a:pt x="2167" y="2477"/>
                    </a:cubicBezTo>
                    <a:close/>
                    <a:moveTo>
                      <a:pt x="5215" y="2477"/>
                    </a:moveTo>
                    <a:cubicBezTo>
                      <a:pt x="5263" y="2810"/>
                      <a:pt x="5311" y="3192"/>
                      <a:pt x="5335" y="3549"/>
                    </a:cubicBezTo>
                    <a:lnTo>
                      <a:pt x="3834" y="3549"/>
                    </a:lnTo>
                    <a:lnTo>
                      <a:pt x="3834" y="2691"/>
                    </a:lnTo>
                    <a:cubicBezTo>
                      <a:pt x="4310" y="2691"/>
                      <a:pt x="4763" y="2596"/>
                      <a:pt x="5215" y="2477"/>
                    </a:cubicBezTo>
                    <a:close/>
                    <a:moveTo>
                      <a:pt x="6549" y="1882"/>
                    </a:moveTo>
                    <a:cubicBezTo>
                      <a:pt x="6859" y="2382"/>
                      <a:pt x="7049" y="2953"/>
                      <a:pt x="7073" y="3549"/>
                    </a:cubicBezTo>
                    <a:lnTo>
                      <a:pt x="5620" y="3549"/>
                    </a:lnTo>
                    <a:cubicBezTo>
                      <a:pt x="5620" y="3144"/>
                      <a:pt x="5573" y="2739"/>
                      <a:pt x="5501" y="2382"/>
                    </a:cubicBezTo>
                    <a:cubicBezTo>
                      <a:pt x="5858" y="2263"/>
                      <a:pt x="6216" y="2096"/>
                      <a:pt x="6549" y="1882"/>
                    </a:cubicBezTo>
                    <a:close/>
                    <a:moveTo>
                      <a:pt x="3548" y="3858"/>
                    </a:moveTo>
                    <a:lnTo>
                      <a:pt x="3548" y="4739"/>
                    </a:lnTo>
                    <a:cubicBezTo>
                      <a:pt x="3072" y="4739"/>
                      <a:pt x="2620" y="4835"/>
                      <a:pt x="2167" y="4954"/>
                    </a:cubicBezTo>
                    <a:cubicBezTo>
                      <a:pt x="2120" y="4597"/>
                      <a:pt x="2048" y="4239"/>
                      <a:pt x="2048" y="3858"/>
                    </a:cubicBezTo>
                    <a:close/>
                    <a:moveTo>
                      <a:pt x="5335" y="3858"/>
                    </a:moveTo>
                    <a:cubicBezTo>
                      <a:pt x="5335" y="4239"/>
                      <a:pt x="5263" y="4597"/>
                      <a:pt x="5215" y="4954"/>
                    </a:cubicBezTo>
                    <a:cubicBezTo>
                      <a:pt x="4763" y="4835"/>
                      <a:pt x="4310" y="4763"/>
                      <a:pt x="3834" y="4739"/>
                    </a:cubicBezTo>
                    <a:lnTo>
                      <a:pt x="3834" y="3858"/>
                    </a:lnTo>
                    <a:close/>
                    <a:moveTo>
                      <a:pt x="1762" y="3858"/>
                    </a:moveTo>
                    <a:cubicBezTo>
                      <a:pt x="1762" y="4263"/>
                      <a:pt x="1810" y="4692"/>
                      <a:pt x="1881" y="5049"/>
                    </a:cubicBezTo>
                    <a:cubicBezTo>
                      <a:pt x="1524" y="5168"/>
                      <a:pt x="1167" y="5335"/>
                      <a:pt x="834" y="5549"/>
                    </a:cubicBezTo>
                    <a:cubicBezTo>
                      <a:pt x="548" y="5049"/>
                      <a:pt x="333" y="4477"/>
                      <a:pt x="310" y="3858"/>
                    </a:cubicBezTo>
                    <a:close/>
                    <a:moveTo>
                      <a:pt x="7049" y="3858"/>
                    </a:moveTo>
                    <a:cubicBezTo>
                      <a:pt x="7049" y="4477"/>
                      <a:pt x="6859" y="5049"/>
                      <a:pt x="6525" y="5549"/>
                    </a:cubicBezTo>
                    <a:cubicBezTo>
                      <a:pt x="6192" y="5335"/>
                      <a:pt x="5835" y="5192"/>
                      <a:pt x="5477" y="5049"/>
                    </a:cubicBezTo>
                    <a:cubicBezTo>
                      <a:pt x="5573" y="4644"/>
                      <a:pt x="5596" y="4263"/>
                      <a:pt x="5596" y="3858"/>
                    </a:cubicBezTo>
                    <a:close/>
                    <a:moveTo>
                      <a:pt x="1929" y="5335"/>
                    </a:moveTo>
                    <a:cubicBezTo>
                      <a:pt x="2096" y="5906"/>
                      <a:pt x="2358" y="6526"/>
                      <a:pt x="2739" y="6954"/>
                    </a:cubicBezTo>
                    <a:cubicBezTo>
                      <a:pt x="2048" y="6764"/>
                      <a:pt x="1453" y="6359"/>
                      <a:pt x="1024" y="5787"/>
                    </a:cubicBezTo>
                    <a:cubicBezTo>
                      <a:pt x="1310" y="5597"/>
                      <a:pt x="1619" y="5454"/>
                      <a:pt x="1929" y="5335"/>
                    </a:cubicBezTo>
                    <a:close/>
                    <a:moveTo>
                      <a:pt x="5430" y="5359"/>
                    </a:moveTo>
                    <a:cubicBezTo>
                      <a:pt x="5739" y="5478"/>
                      <a:pt x="6049" y="5644"/>
                      <a:pt x="6335" y="5811"/>
                    </a:cubicBezTo>
                    <a:cubicBezTo>
                      <a:pt x="5930" y="6359"/>
                      <a:pt x="5287" y="6764"/>
                      <a:pt x="4620" y="6978"/>
                    </a:cubicBezTo>
                    <a:cubicBezTo>
                      <a:pt x="5025" y="6549"/>
                      <a:pt x="5311" y="5930"/>
                      <a:pt x="5430" y="5359"/>
                    </a:cubicBezTo>
                    <a:close/>
                    <a:moveTo>
                      <a:pt x="3548" y="5049"/>
                    </a:moveTo>
                    <a:lnTo>
                      <a:pt x="3548" y="7073"/>
                    </a:lnTo>
                    <a:cubicBezTo>
                      <a:pt x="2834" y="6954"/>
                      <a:pt x="2405" y="5930"/>
                      <a:pt x="2239" y="5240"/>
                    </a:cubicBezTo>
                    <a:cubicBezTo>
                      <a:pt x="2643" y="5120"/>
                      <a:pt x="3096" y="5073"/>
                      <a:pt x="3548" y="5049"/>
                    </a:cubicBezTo>
                    <a:close/>
                    <a:moveTo>
                      <a:pt x="3834" y="5049"/>
                    </a:moveTo>
                    <a:cubicBezTo>
                      <a:pt x="4287" y="5049"/>
                      <a:pt x="4739" y="5120"/>
                      <a:pt x="5144" y="5240"/>
                    </a:cubicBezTo>
                    <a:cubicBezTo>
                      <a:pt x="4977" y="5930"/>
                      <a:pt x="4549" y="6907"/>
                      <a:pt x="3834" y="7073"/>
                    </a:cubicBezTo>
                    <a:lnTo>
                      <a:pt x="3834" y="5049"/>
                    </a:lnTo>
                    <a:close/>
                    <a:moveTo>
                      <a:pt x="3691" y="0"/>
                    </a:moveTo>
                    <a:cubicBezTo>
                      <a:pt x="1667" y="0"/>
                      <a:pt x="0" y="1667"/>
                      <a:pt x="0" y="3692"/>
                    </a:cubicBezTo>
                    <a:cubicBezTo>
                      <a:pt x="0" y="4501"/>
                      <a:pt x="238" y="5216"/>
                      <a:pt x="691" y="5811"/>
                    </a:cubicBezTo>
                    <a:lnTo>
                      <a:pt x="691" y="5835"/>
                    </a:lnTo>
                    <a:cubicBezTo>
                      <a:pt x="1358" y="6787"/>
                      <a:pt x="2477" y="7383"/>
                      <a:pt x="3691" y="7383"/>
                    </a:cubicBezTo>
                    <a:cubicBezTo>
                      <a:pt x="4906" y="7383"/>
                      <a:pt x="6049" y="6764"/>
                      <a:pt x="6692" y="5835"/>
                    </a:cubicBezTo>
                    <a:lnTo>
                      <a:pt x="6692" y="5811"/>
                    </a:lnTo>
                    <a:cubicBezTo>
                      <a:pt x="7121" y="5216"/>
                      <a:pt x="7383" y="4501"/>
                      <a:pt x="7383" y="3692"/>
                    </a:cubicBezTo>
                    <a:cubicBezTo>
                      <a:pt x="7383" y="1644"/>
                      <a:pt x="5716" y="0"/>
                      <a:pt x="3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9"/>
              <p:cNvSpPr/>
              <p:nvPr/>
            </p:nvSpPr>
            <p:spPr>
              <a:xfrm>
                <a:off x="451776" y="3068450"/>
                <a:ext cx="65381" cy="65381"/>
              </a:xfrm>
              <a:custGeom>
                <a:avLst/>
                <a:gdLst/>
                <a:ahLst/>
                <a:cxnLst/>
                <a:rect l="l" t="t" r="r" b="b"/>
                <a:pathLst>
                  <a:path w="1597" h="1597" extrusionOk="0">
                    <a:moveTo>
                      <a:pt x="810" y="1"/>
                    </a:moveTo>
                    <a:cubicBezTo>
                      <a:pt x="358" y="1"/>
                      <a:pt x="1" y="358"/>
                      <a:pt x="1" y="811"/>
                    </a:cubicBezTo>
                    <a:cubicBezTo>
                      <a:pt x="1" y="1239"/>
                      <a:pt x="358" y="1597"/>
                      <a:pt x="810" y="1597"/>
                    </a:cubicBezTo>
                    <a:cubicBezTo>
                      <a:pt x="1239" y="1597"/>
                      <a:pt x="1596" y="1239"/>
                      <a:pt x="1596" y="811"/>
                    </a:cubicBezTo>
                    <a:cubicBezTo>
                      <a:pt x="1596" y="382"/>
                      <a:pt x="1239" y="1"/>
                      <a:pt x="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9"/>
              <p:cNvSpPr/>
              <p:nvPr/>
            </p:nvSpPr>
            <p:spPr>
              <a:xfrm>
                <a:off x="102763" y="3068450"/>
                <a:ext cx="66323" cy="65381"/>
              </a:xfrm>
              <a:custGeom>
                <a:avLst/>
                <a:gdLst/>
                <a:ahLst/>
                <a:cxnLst/>
                <a:rect l="l" t="t" r="r" b="b"/>
                <a:pathLst>
                  <a:path w="1620" h="1597" extrusionOk="0">
                    <a:moveTo>
                      <a:pt x="810" y="1"/>
                    </a:moveTo>
                    <a:cubicBezTo>
                      <a:pt x="357" y="1"/>
                      <a:pt x="0" y="358"/>
                      <a:pt x="0" y="811"/>
                    </a:cubicBezTo>
                    <a:cubicBezTo>
                      <a:pt x="0" y="1239"/>
                      <a:pt x="357" y="1597"/>
                      <a:pt x="810" y="1597"/>
                    </a:cubicBezTo>
                    <a:cubicBezTo>
                      <a:pt x="1262" y="1597"/>
                      <a:pt x="1619" y="1239"/>
                      <a:pt x="1619" y="811"/>
                    </a:cubicBezTo>
                    <a:cubicBezTo>
                      <a:pt x="1619" y="382"/>
                      <a:pt x="1262" y="25"/>
                      <a:pt x="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9"/>
              <p:cNvSpPr/>
              <p:nvPr/>
            </p:nvSpPr>
            <p:spPr>
              <a:xfrm>
                <a:off x="451776" y="3416522"/>
                <a:ext cx="65381" cy="66364"/>
              </a:xfrm>
              <a:custGeom>
                <a:avLst/>
                <a:gdLst/>
                <a:ahLst/>
                <a:cxnLst/>
                <a:rect l="l" t="t" r="r" b="b"/>
                <a:pathLst>
                  <a:path w="1597" h="1621" extrusionOk="0">
                    <a:moveTo>
                      <a:pt x="810" y="1"/>
                    </a:moveTo>
                    <a:cubicBezTo>
                      <a:pt x="358" y="1"/>
                      <a:pt x="1" y="358"/>
                      <a:pt x="1" y="810"/>
                    </a:cubicBezTo>
                    <a:cubicBezTo>
                      <a:pt x="1" y="1263"/>
                      <a:pt x="358" y="1620"/>
                      <a:pt x="810" y="1620"/>
                    </a:cubicBezTo>
                    <a:cubicBezTo>
                      <a:pt x="1239" y="1620"/>
                      <a:pt x="1596" y="1263"/>
                      <a:pt x="1596" y="810"/>
                    </a:cubicBezTo>
                    <a:cubicBezTo>
                      <a:pt x="1596" y="358"/>
                      <a:pt x="1239" y="1"/>
                      <a:pt x="8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9"/>
              <p:cNvSpPr/>
              <p:nvPr/>
            </p:nvSpPr>
            <p:spPr>
              <a:xfrm>
                <a:off x="102763" y="3416522"/>
                <a:ext cx="66323" cy="66364"/>
              </a:xfrm>
              <a:custGeom>
                <a:avLst/>
                <a:gdLst/>
                <a:ahLst/>
                <a:cxnLst/>
                <a:rect l="l" t="t" r="r" b="b"/>
                <a:pathLst>
                  <a:path w="1620" h="1621" extrusionOk="0">
                    <a:moveTo>
                      <a:pt x="810" y="1"/>
                    </a:moveTo>
                    <a:cubicBezTo>
                      <a:pt x="357" y="1"/>
                      <a:pt x="0" y="358"/>
                      <a:pt x="0" y="810"/>
                    </a:cubicBezTo>
                    <a:cubicBezTo>
                      <a:pt x="0" y="1263"/>
                      <a:pt x="357" y="1620"/>
                      <a:pt x="810" y="1620"/>
                    </a:cubicBezTo>
                    <a:cubicBezTo>
                      <a:pt x="1262" y="1620"/>
                      <a:pt x="1619" y="1263"/>
                      <a:pt x="1619" y="810"/>
                    </a:cubicBezTo>
                    <a:cubicBezTo>
                      <a:pt x="1619" y="358"/>
                      <a:pt x="1262" y="1"/>
                      <a:pt x="8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9"/>
              <p:cNvSpPr/>
              <p:nvPr/>
            </p:nvSpPr>
            <p:spPr>
              <a:xfrm>
                <a:off x="451776" y="3068450"/>
                <a:ext cx="40981" cy="65381"/>
              </a:xfrm>
              <a:custGeom>
                <a:avLst/>
                <a:gdLst/>
                <a:ahLst/>
                <a:cxnLst/>
                <a:rect l="l" t="t" r="r" b="b"/>
                <a:pathLst>
                  <a:path w="1001" h="1597" extrusionOk="0">
                    <a:moveTo>
                      <a:pt x="810" y="1"/>
                    </a:moveTo>
                    <a:cubicBezTo>
                      <a:pt x="358" y="1"/>
                      <a:pt x="1" y="358"/>
                      <a:pt x="1" y="787"/>
                    </a:cubicBezTo>
                    <a:cubicBezTo>
                      <a:pt x="1" y="1239"/>
                      <a:pt x="358" y="1597"/>
                      <a:pt x="810" y="1597"/>
                    </a:cubicBezTo>
                    <a:cubicBezTo>
                      <a:pt x="858" y="1597"/>
                      <a:pt x="953" y="1597"/>
                      <a:pt x="1001" y="1573"/>
                    </a:cubicBezTo>
                    <a:cubicBezTo>
                      <a:pt x="644" y="1477"/>
                      <a:pt x="405" y="1192"/>
                      <a:pt x="405" y="811"/>
                    </a:cubicBezTo>
                    <a:cubicBezTo>
                      <a:pt x="405" y="453"/>
                      <a:pt x="644" y="120"/>
                      <a:pt x="1001" y="25"/>
                    </a:cubicBezTo>
                    <a:cubicBezTo>
                      <a:pt x="953" y="1"/>
                      <a:pt x="882" y="1"/>
                      <a:pt x="810" y="1"/>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9"/>
              <p:cNvSpPr/>
              <p:nvPr/>
            </p:nvSpPr>
            <p:spPr>
              <a:xfrm>
                <a:off x="104687" y="3068450"/>
                <a:ext cx="40981" cy="65381"/>
              </a:xfrm>
              <a:custGeom>
                <a:avLst/>
                <a:gdLst/>
                <a:ahLst/>
                <a:cxnLst/>
                <a:rect l="l" t="t" r="r" b="b"/>
                <a:pathLst>
                  <a:path w="1001" h="1597" extrusionOk="0">
                    <a:moveTo>
                      <a:pt x="787" y="1"/>
                    </a:moveTo>
                    <a:cubicBezTo>
                      <a:pt x="358" y="1"/>
                      <a:pt x="1" y="358"/>
                      <a:pt x="1" y="787"/>
                    </a:cubicBezTo>
                    <a:cubicBezTo>
                      <a:pt x="1" y="1239"/>
                      <a:pt x="358" y="1597"/>
                      <a:pt x="787" y="1597"/>
                    </a:cubicBezTo>
                    <a:cubicBezTo>
                      <a:pt x="858" y="1597"/>
                      <a:pt x="953" y="1597"/>
                      <a:pt x="1001" y="1573"/>
                    </a:cubicBezTo>
                    <a:cubicBezTo>
                      <a:pt x="644" y="1477"/>
                      <a:pt x="405" y="1192"/>
                      <a:pt x="405" y="811"/>
                    </a:cubicBezTo>
                    <a:cubicBezTo>
                      <a:pt x="405" y="453"/>
                      <a:pt x="644" y="120"/>
                      <a:pt x="1001" y="25"/>
                    </a:cubicBezTo>
                    <a:cubicBezTo>
                      <a:pt x="953" y="1"/>
                      <a:pt x="882" y="1"/>
                      <a:pt x="787" y="1"/>
                    </a:cubicBezTo>
                    <a:close/>
                  </a:path>
                </a:pathLst>
              </a:custGeom>
              <a:solidFill>
                <a:srgbClr val="CC9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9"/>
              <p:cNvSpPr/>
              <p:nvPr/>
            </p:nvSpPr>
            <p:spPr>
              <a:xfrm>
                <a:off x="451776" y="3416522"/>
                <a:ext cx="40981" cy="66364"/>
              </a:xfrm>
              <a:custGeom>
                <a:avLst/>
                <a:gdLst/>
                <a:ahLst/>
                <a:cxnLst/>
                <a:rect l="l" t="t" r="r" b="b"/>
                <a:pathLst>
                  <a:path w="1001" h="1621" extrusionOk="0">
                    <a:moveTo>
                      <a:pt x="810" y="1"/>
                    </a:moveTo>
                    <a:cubicBezTo>
                      <a:pt x="358" y="1"/>
                      <a:pt x="1" y="358"/>
                      <a:pt x="1" y="810"/>
                    </a:cubicBezTo>
                    <a:cubicBezTo>
                      <a:pt x="1" y="1263"/>
                      <a:pt x="358" y="1620"/>
                      <a:pt x="810" y="1620"/>
                    </a:cubicBezTo>
                    <a:cubicBezTo>
                      <a:pt x="858" y="1620"/>
                      <a:pt x="953" y="1620"/>
                      <a:pt x="1001" y="1572"/>
                    </a:cubicBezTo>
                    <a:cubicBezTo>
                      <a:pt x="644" y="1477"/>
                      <a:pt x="405" y="1168"/>
                      <a:pt x="405" y="810"/>
                    </a:cubicBezTo>
                    <a:cubicBezTo>
                      <a:pt x="405" y="453"/>
                      <a:pt x="644" y="120"/>
                      <a:pt x="1001" y="48"/>
                    </a:cubicBezTo>
                    <a:cubicBezTo>
                      <a:pt x="953" y="1"/>
                      <a:pt x="882" y="1"/>
                      <a:pt x="810" y="1"/>
                    </a:cubicBezTo>
                    <a:close/>
                  </a:path>
                </a:pathLst>
              </a:custGeom>
              <a:solidFill>
                <a:srgbClr val="D9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9"/>
              <p:cNvSpPr/>
              <p:nvPr/>
            </p:nvSpPr>
            <p:spPr>
              <a:xfrm>
                <a:off x="104687" y="3416522"/>
                <a:ext cx="40981" cy="66364"/>
              </a:xfrm>
              <a:custGeom>
                <a:avLst/>
                <a:gdLst/>
                <a:ahLst/>
                <a:cxnLst/>
                <a:rect l="l" t="t" r="r" b="b"/>
                <a:pathLst>
                  <a:path w="1001" h="1621" extrusionOk="0">
                    <a:moveTo>
                      <a:pt x="787" y="1"/>
                    </a:moveTo>
                    <a:cubicBezTo>
                      <a:pt x="358" y="1"/>
                      <a:pt x="1" y="358"/>
                      <a:pt x="1" y="810"/>
                    </a:cubicBezTo>
                    <a:cubicBezTo>
                      <a:pt x="1" y="1263"/>
                      <a:pt x="358" y="1620"/>
                      <a:pt x="787" y="1620"/>
                    </a:cubicBezTo>
                    <a:cubicBezTo>
                      <a:pt x="858" y="1620"/>
                      <a:pt x="953" y="1620"/>
                      <a:pt x="1001" y="1572"/>
                    </a:cubicBezTo>
                    <a:cubicBezTo>
                      <a:pt x="644" y="1477"/>
                      <a:pt x="405" y="1168"/>
                      <a:pt x="405" y="810"/>
                    </a:cubicBezTo>
                    <a:cubicBezTo>
                      <a:pt x="405" y="453"/>
                      <a:pt x="644" y="120"/>
                      <a:pt x="1001" y="48"/>
                    </a:cubicBezTo>
                    <a:cubicBezTo>
                      <a:pt x="953" y="1"/>
                      <a:pt x="882" y="1"/>
                      <a:pt x="787"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4" name="Google Shape;2274;p59"/>
          <p:cNvGrpSpPr/>
          <p:nvPr/>
        </p:nvGrpSpPr>
        <p:grpSpPr>
          <a:xfrm>
            <a:off x="7592652" y="4069453"/>
            <a:ext cx="926906" cy="866805"/>
            <a:chOff x="7228127" y="2590291"/>
            <a:chExt cx="926906" cy="866805"/>
          </a:xfrm>
        </p:grpSpPr>
        <p:sp>
          <p:nvSpPr>
            <p:cNvPr id="2275" name="Google Shape;2275;p59"/>
            <p:cNvSpPr/>
            <p:nvPr/>
          </p:nvSpPr>
          <p:spPr>
            <a:xfrm rot="-1629117">
              <a:off x="7321240" y="2727045"/>
              <a:ext cx="740668" cy="585226"/>
            </a:xfrm>
            <a:custGeom>
              <a:avLst/>
              <a:gdLst/>
              <a:ahLst/>
              <a:cxnLst/>
              <a:rect l="l" t="t" r="r" b="b"/>
              <a:pathLst>
                <a:path w="10098" h="7979" extrusionOk="0">
                  <a:moveTo>
                    <a:pt x="215" y="0"/>
                  </a:moveTo>
                  <a:cubicBezTo>
                    <a:pt x="95" y="0"/>
                    <a:pt x="0" y="96"/>
                    <a:pt x="0" y="215"/>
                  </a:cubicBezTo>
                  <a:lnTo>
                    <a:pt x="0" y="1358"/>
                  </a:lnTo>
                  <a:lnTo>
                    <a:pt x="0" y="1501"/>
                  </a:lnTo>
                  <a:lnTo>
                    <a:pt x="0" y="7788"/>
                  </a:lnTo>
                  <a:cubicBezTo>
                    <a:pt x="0" y="7907"/>
                    <a:pt x="95" y="7978"/>
                    <a:pt x="215" y="7978"/>
                  </a:cubicBezTo>
                  <a:lnTo>
                    <a:pt x="8359" y="7978"/>
                  </a:lnTo>
                  <a:cubicBezTo>
                    <a:pt x="8478" y="7978"/>
                    <a:pt x="8573" y="7907"/>
                    <a:pt x="8573" y="7788"/>
                  </a:cubicBezTo>
                  <a:lnTo>
                    <a:pt x="8573" y="5049"/>
                  </a:lnTo>
                  <a:lnTo>
                    <a:pt x="9597" y="3763"/>
                  </a:lnTo>
                  <a:cubicBezTo>
                    <a:pt x="9621" y="3763"/>
                    <a:pt x="9645" y="3787"/>
                    <a:pt x="9669" y="3787"/>
                  </a:cubicBezTo>
                  <a:cubicBezTo>
                    <a:pt x="9717" y="3787"/>
                    <a:pt x="9740" y="3787"/>
                    <a:pt x="9788" y="3763"/>
                  </a:cubicBezTo>
                  <a:cubicBezTo>
                    <a:pt x="9836" y="3763"/>
                    <a:pt x="9859" y="3739"/>
                    <a:pt x="9883" y="3739"/>
                  </a:cubicBezTo>
                  <a:cubicBezTo>
                    <a:pt x="10002" y="3668"/>
                    <a:pt x="10098" y="3525"/>
                    <a:pt x="10098" y="3382"/>
                  </a:cubicBezTo>
                  <a:cubicBezTo>
                    <a:pt x="10098" y="3239"/>
                    <a:pt x="10002" y="3120"/>
                    <a:pt x="9883" y="3025"/>
                  </a:cubicBezTo>
                  <a:cubicBezTo>
                    <a:pt x="9859" y="3001"/>
                    <a:pt x="9836" y="3001"/>
                    <a:pt x="9812" y="3001"/>
                  </a:cubicBezTo>
                  <a:cubicBezTo>
                    <a:pt x="9764" y="3001"/>
                    <a:pt x="9740" y="2953"/>
                    <a:pt x="9693" y="2953"/>
                  </a:cubicBezTo>
                  <a:cubicBezTo>
                    <a:pt x="9455" y="2953"/>
                    <a:pt x="9264" y="3144"/>
                    <a:pt x="9264" y="3382"/>
                  </a:cubicBezTo>
                  <a:cubicBezTo>
                    <a:pt x="9264" y="3453"/>
                    <a:pt x="9288" y="3525"/>
                    <a:pt x="9335" y="3572"/>
                  </a:cubicBezTo>
                  <a:lnTo>
                    <a:pt x="8573" y="4525"/>
                  </a:lnTo>
                  <a:lnTo>
                    <a:pt x="8573" y="1501"/>
                  </a:lnTo>
                  <a:lnTo>
                    <a:pt x="8573" y="1358"/>
                  </a:lnTo>
                  <a:lnTo>
                    <a:pt x="8573" y="215"/>
                  </a:lnTo>
                  <a:cubicBezTo>
                    <a:pt x="8573" y="96"/>
                    <a:pt x="8502" y="0"/>
                    <a:pt x="8383" y="0"/>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6" name="Google Shape;2276;p59"/>
            <p:cNvGrpSpPr/>
            <p:nvPr/>
          </p:nvGrpSpPr>
          <p:grpSpPr>
            <a:xfrm rot="-1599637">
              <a:off x="7320278" y="2734980"/>
              <a:ext cx="742604" cy="586700"/>
              <a:chOff x="1999063" y="3813353"/>
              <a:chExt cx="413412" cy="326619"/>
            </a:xfrm>
          </p:grpSpPr>
          <p:sp>
            <p:nvSpPr>
              <p:cNvPr id="2277" name="Google Shape;2277;p59"/>
              <p:cNvSpPr/>
              <p:nvPr/>
            </p:nvSpPr>
            <p:spPr>
              <a:xfrm>
                <a:off x="1999063" y="3867926"/>
                <a:ext cx="351020" cy="272046"/>
              </a:xfrm>
              <a:custGeom>
                <a:avLst/>
                <a:gdLst/>
                <a:ahLst/>
                <a:cxnLst/>
                <a:rect l="l" t="t" r="r" b="b"/>
                <a:pathLst>
                  <a:path w="8574" h="6645" extrusionOk="0">
                    <a:moveTo>
                      <a:pt x="0" y="1"/>
                    </a:moveTo>
                    <a:lnTo>
                      <a:pt x="0" y="6431"/>
                    </a:lnTo>
                    <a:cubicBezTo>
                      <a:pt x="0" y="6550"/>
                      <a:pt x="95" y="6645"/>
                      <a:pt x="215" y="6645"/>
                    </a:cubicBezTo>
                    <a:lnTo>
                      <a:pt x="8359" y="6645"/>
                    </a:lnTo>
                    <a:cubicBezTo>
                      <a:pt x="8478" y="6645"/>
                      <a:pt x="8573" y="6550"/>
                      <a:pt x="8573" y="6431"/>
                    </a:cubicBezTo>
                    <a:lnTo>
                      <a:pt x="8573" y="1"/>
                    </a:ln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9"/>
              <p:cNvSpPr/>
              <p:nvPr/>
            </p:nvSpPr>
            <p:spPr>
              <a:xfrm>
                <a:off x="1999063" y="3867926"/>
                <a:ext cx="25383" cy="272046"/>
              </a:xfrm>
              <a:custGeom>
                <a:avLst/>
                <a:gdLst/>
                <a:ahLst/>
                <a:cxnLst/>
                <a:rect l="l" t="t" r="r" b="b"/>
                <a:pathLst>
                  <a:path w="620" h="6645" extrusionOk="0">
                    <a:moveTo>
                      <a:pt x="0" y="1"/>
                    </a:moveTo>
                    <a:lnTo>
                      <a:pt x="0" y="6431"/>
                    </a:lnTo>
                    <a:cubicBezTo>
                      <a:pt x="0" y="6550"/>
                      <a:pt x="95" y="6645"/>
                      <a:pt x="215" y="6645"/>
                    </a:cubicBezTo>
                    <a:lnTo>
                      <a:pt x="619" y="6645"/>
                    </a:lnTo>
                    <a:cubicBezTo>
                      <a:pt x="524" y="6645"/>
                      <a:pt x="429" y="6550"/>
                      <a:pt x="429" y="6431"/>
                    </a:cubicBezTo>
                    <a:lnTo>
                      <a:pt x="429" y="1"/>
                    </a:lnTo>
                    <a:close/>
                  </a:path>
                </a:pathLst>
              </a:custGeom>
              <a:solidFill>
                <a:srgbClr val="D8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9"/>
              <p:cNvSpPr/>
              <p:nvPr/>
            </p:nvSpPr>
            <p:spPr>
              <a:xfrm>
                <a:off x="2050729" y="3813353"/>
                <a:ext cx="299353" cy="60468"/>
              </a:xfrm>
              <a:custGeom>
                <a:avLst/>
                <a:gdLst/>
                <a:ahLst/>
                <a:cxnLst/>
                <a:rect l="l" t="t" r="r" b="b"/>
                <a:pathLst>
                  <a:path w="7312" h="1477" extrusionOk="0">
                    <a:moveTo>
                      <a:pt x="0" y="0"/>
                    </a:moveTo>
                    <a:lnTo>
                      <a:pt x="0" y="1477"/>
                    </a:lnTo>
                    <a:lnTo>
                      <a:pt x="7311" y="1477"/>
                    </a:lnTo>
                    <a:lnTo>
                      <a:pt x="7311" y="191"/>
                    </a:lnTo>
                    <a:cubicBezTo>
                      <a:pt x="7311" y="72"/>
                      <a:pt x="7240" y="0"/>
                      <a:pt x="7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9"/>
              <p:cNvSpPr/>
              <p:nvPr/>
            </p:nvSpPr>
            <p:spPr>
              <a:xfrm>
                <a:off x="1999063" y="3813353"/>
                <a:ext cx="58544" cy="60468"/>
              </a:xfrm>
              <a:custGeom>
                <a:avLst/>
                <a:gdLst/>
                <a:ahLst/>
                <a:cxnLst/>
                <a:rect l="l" t="t" r="r" b="b"/>
                <a:pathLst>
                  <a:path w="1430" h="1477" extrusionOk="0">
                    <a:moveTo>
                      <a:pt x="215" y="0"/>
                    </a:moveTo>
                    <a:cubicBezTo>
                      <a:pt x="95" y="0"/>
                      <a:pt x="0" y="72"/>
                      <a:pt x="0" y="191"/>
                    </a:cubicBezTo>
                    <a:lnTo>
                      <a:pt x="0" y="1477"/>
                    </a:lnTo>
                    <a:lnTo>
                      <a:pt x="1429" y="1477"/>
                    </a:lnTo>
                    <a:lnTo>
                      <a:pt x="1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9"/>
              <p:cNvSpPr/>
              <p:nvPr/>
            </p:nvSpPr>
            <p:spPr>
              <a:xfrm>
                <a:off x="1999063" y="3813353"/>
                <a:ext cx="25383" cy="60468"/>
              </a:xfrm>
              <a:custGeom>
                <a:avLst/>
                <a:gdLst/>
                <a:ahLst/>
                <a:cxnLst/>
                <a:rect l="l" t="t" r="r" b="b"/>
                <a:pathLst>
                  <a:path w="620" h="1477" extrusionOk="0">
                    <a:moveTo>
                      <a:pt x="215" y="0"/>
                    </a:moveTo>
                    <a:cubicBezTo>
                      <a:pt x="95" y="0"/>
                      <a:pt x="0" y="72"/>
                      <a:pt x="0" y="191"/>
                    </a:cubicBezTo>
                    <a:lnTo>
                      <a:pt x="0" y="1477"/>
                    </a:lnTo>
                    <a:lnTo>
                      <a:pt x="429" y="1477"/>
                    </a:lnTo>
                    <a:lnTo>
                      <a:pt x="429" y="191"/>
                    </a:lnTo>
                    <a:cubicBezTo>
                      <a:pt x="429" y="72"/>
                      <a:pt x="524" y="0"/>
                      <a:pt x="619" y="0"/>
                    </a:cubicBezTo>
                    <a:close/>
                  </a:path>
                </a:pathLst>
              </a:custGeom>
              <a:solidFill>
                <a:srgbClr val="CC9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9"/>
              <p:cNvSpPr/>
              <p:nvPr/>
            </p:nvSpPr>
            <p:spPr>
              <a:xfrm>
                <a:off x="2080943" y="3837713"/>
                <a:ext cx="232089" cy="11750"/>
              </a:xfrm>
              <a:custGeom>
                <a:avLst/>
                <a:gdLst/>
                <a:ahLst/>
                <a:cxnLst/>
                <a:rect l="l" t="t" r="r" b="b"/>
                <a:pathLst>
                  <a:path w="5669" h="287" extrusionOk="0">
                    <a:moveTo>
                      <a:pt x="144" y="1"/>
                    </a:moveTo>
                    <a:cubicBezTo>
                      <a:pt x="72" y="1"/>
                      <a:pt x="1" y="48"/>
                      <a:pt x="1" y="143"/>
                    </a:cubicBezTo>
                    <a:cubicBezTo>
                      <a:pt x="1" y="239"/>
                      <a:pt x="72" y="286"/>
                      <a:pt x="144" y="286"/>
                    </a:cubicBezTo>
                    <a:lnTo>
                      <a:pt x="5502" y="286"/>
                    </a:lnTo>
                    <a:cubicBezTo>
                      <a:pt x="5597" y="286"/>
                      <a:pt x="5668" y="239"/>
                      <a:pt x="5668" y="143"/>
                    </a:cubicBezTo>
                    <a:cubicBezTo>
                      <a:pt x="5668" y="48"/>
                      <a:pt x="5597" y="1"/>
                      <a:pt x="5502" y="1"/>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9"/>
              <p:cNvSpPr/>
              <p:nvPr/>
            </p:nvSpPr>
            <p:spPr>
              <a:xfrm>
                <a:off x="2173549" y="3944443"/>
                <a:ext cx="229182" cy="127282"/>
              </a:xfrm>
              <a:custGeom>
                <a:avLst/>
                <a:gdLst/>
                <a:ahLst/>
                <a:cxnLst/>
                <a:rect l="l" t="t" r="r" b="b"/>
                <a:pathLst>
                  <a:path w="5598" h="3109" extrusionOk="0">
                    <a:moveTo>
                      <a:pt x="5435" y="0"/>
                    </a:moveTo>
                    <a:cubicBezTo>
                      <a:pt x="5391" y="0"/>
                      <a:pt x="5342" y="31"/>
                      <a:pt x="5312" y="61"/>
                    </a:cubicBezTo>
                    <a:lnTo>
                      <a:pt x="3359" y="2514"/>
                    </a:lnTo>
                    <a:lnTo>
                      <a:pt x="1882" y="1323"/>
                    </a:lnTo>
                    <a:cubicBezTo>
                      <a:pt x="1850" y="1291"/>
                      <a:pt x="1818" y="1278"/>
                      <a:pt x="1786" y="1278"/>
                    </a:cubicBezTo>
                    <a:cubicBezTo>
                      <a:pt x="1746" y="1278"/>
                      <a:pt x="1707" y="1297"/>
                      <a:pt x="1668" y="1323"/>
                    </a:cubicBezTo>
                    <a:lnTo>
                      <a:pt x="72" y="2823"/>
                    </a:lnTo>
                    <a:cubicBezTo>
                      <a:pt x="1" y="2895"/>
                      <a:pt x="1" y="2990"/>
                      <a:pt x="72" y="3038"/>
                    </a:cubicBezTo>
                    <a:cubicBezTo>
                      <a:pt x="96" y="3061"/>
                      <a:pt x="120" y="3109"/>
                      <a:pt x="192" y="3109"/>
                    </a:cubicBezTo>
                    <a:cubicBezTo>
                      <a:pt x="215" y="3109"/>
                      <a:pt x="239" y="3109"/>
                      <a:pt x="263" y="3061"/>
                    </a:cubicBezTo>
                    <a:lnTo>
                      <a:pt x="1787" y="1632"/>
                    </a:lnTo>
                    <a:lnTo>
                      <a:pt x="3311" y="2871"/>
                    </a:lnTo>
                    <a:cubicBezTo>
                      <a:pt x="3328" y="2888"/>
                      <a:pt x="3351" y="2896"/>
                      <a:pt x="3377" y="2896"/>
                    </a:cubicBezTo>
                    <a:cubicBezTo>
                      <a:pt x="3423" y="2896"/>
                      <a:pt x="3479" y="2869"/>
                      <a:pt x="3526" y="2823"/>
                    </a:cubicBezTo>
                    <a:lnTo>
                      <a:pt x="5574" y="275"/>
                    </a:lnTo>
                    <a:cubicBezTo>
                      <a:pt x="5597" y="180"/>
                      <a:pt x="5574" y="85"/>
                      <a:pt x="5502" y="37"/>
                    </a:cubicBezTo>
                    <a:cubicBezTo>
                      <a:pt x="5485" y="11"/>
                      <a:pt x="5461" y="0"/>
                      <a:pt x="5435"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9"/>
              <p:cNvSpPr/>
              <p:nvPr/>
            </p:nvSpPr>
            <p:spPr>
              <a:xfrm>
                <a:off x="2162864" y="4047325"/>
                <a:ext cx="34144" cy="34185"/>
              </a:xfrm>
              <a:custGeom>
                <a:avLst/>
                <a:gdLst/>
                <a:ahLst/>
                <a:cxnLst/>
                <a:rect l="l" t="t" r="r" b="b"/>
                <a:pathLst>
                  <a:path w="834" h="835" extrusionOk="0">
                    <a:moveTo>
                      <a:pt x="405" y="1"/>
                    </a:moveTo>
                    <a:cubicBezTo>
                      <a:pt x="167" y="1"/>
                      <a:pt x="0" y="167"/>
                      <a:pt x="0" y="405"/>
                    </a:cubicBezTo>
                    <a:cubicBezTo>
                      <a:pt x="0" y="644"/>
                      <a:pt x="167" y="834"/>
                      <a:pt x="405" y="834"/>
                    </a:cubicBezTo>
                    <a:cubicBezTo>
                      <a:pt x="643" y="834"/>
                      <a:pt x="834" y="644"/>
                      <a:pt x="834" y="405"/>
                    </a:cubicBezTo>
                    <a:cubicBezTo>
                      <a:pt x="834" y="167"/>
                      <a:pt x="619" y="1"/>
                      <a:pt x="4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9"/>
              <p:cNvSpPr/>
              <p:nvPr/>
            </p:nvSpPr>
            <p:spPr>
              <a:xfrm>
                <a:off x="2294445" y="4038564"/>
                <a:ext cx="34185" cy="34144"/>
              </a:xfrm>
              <a:custGeom>
                <a:avLst/>
                <a:gdLst/>
                <a:ahLst/>
                <a:cxnLst/>
                <a:rect l="l" t="t" r="r" b="b"/>
                <a:pathLst>
                  <a:path w="835" h="834" extrusionOk="0">
                    <a:moveTo>
                      <a:pt x="406" y="0"/>
                    </a:moveTo>
                    <a:cubicBezTo>
                      <a:pt x="168" y="0"/>
                      <a:pt x="1" y="167"/>
                      <a:pt x="1" y="405"/>
                    </a:cubicBezTo>
                    <a:cubicBezTo>
                      <a:pt x="1" y="643"/>
                      <a:pt x="168" y="834"/>
                      <a:pt x="406" y="834"/>
                    </a:cubicBezTo>
                    <a:cubicBezTo>
                      <a:pt x="644" y="834"/>
                      <a:pt x="834" y="643"/>
                      <a:pt x="834" y="405"/>
                    </a:cubicBezTo>
                    <a:cubicBezTo>
                      <a:pt x="834" y="167"/>
                      <a:pt x="644" y="0"/>
                      <a:pt x="4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9"/>
              <p:cNvSpPr/>
              <p:nvPr/>
            </p:nvSpPr>
            <p:spPr>
              <a:xfrm>
                <a:off x="2378331" y="3933267"/>
                <a:ext cx="34144" cy="34144"/>
              </a:xfrm>
              <a:custGeom>
                <a:avLst/>
                <a:gdLst/>
                <a:ahLst/>
                <a:cxnLst/>
                <a:rect l="l" t="t" r="r" b="b"/>
                <a:pathLst>
                  <a:path w="834" h="834" extrusionOk="0">
                    <a:moveTo>
                      <a:pt x="429" y="0"/>
                    </a:moveTo>
                    <a:cubicBezTo>
                      <a:pt x="191" y="0"/>
                      <a:pt x="0" y="191"/>
                      <a:pt x="0" y="429"/>
                    </a:cubicBezTo>
                    <a:cubicBezTo>
                      <a:pt x="0" y="667"/>
                      <a:pt x="191" y="834"/>
                      <a:pt x="429" y="834"/>
                    </a:cubicBezTo>
                    <a:cubicBezTo>
                      <a:pt x="643" y="834"/>
                      <a:pt x="834" y="667"/>
                      <a:pt x="834" y="429"/>
                    </a:cubicBezTo>
                    <a:cubicBezTo>
                      <a:pt x="834" y="215"/>
                      <a:pt x="667" y="0"/>
                      <a:pt x="4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9"/>
              <p:cNvSpPr/>
              <p:nvPr/>
            </p:nvSpPr>
            <p:spPr>
              <a:xfrm>
                <a:off x="2228163" y="3984933"/>
                <a:ext cx="34185" cy="34144"/>
              </a:xfrm>
              <a:custGeom>
                <a:avLst/>
                <a:gdLst/>
                <a:ahLst/>
                <a:cxnLst/>
                <a:rect l="l" t="t" r="r" b="b"/>
                <a:pathLst>
                  <a:path w="835" h="834" extrusionOk="0">
                    <a:moveTo>
                      <a:pt x="429" y="0"/>
                    </a:moveTo>
                    <a:cubicBezTo>
                      <a:pt x="191" y="0"/>
                      <a:pt x="1" y="167"/>
                      <a:pt x="1" y="405"/>
                    </a:cubicBezTo>
                    <a:cubicBezTo>
                      <a:pt x="1" y="643"/>
                      <a:pt x="191" y="834"/>
                      <a:pt x="429" y="834"/>
                    </a:cubicBezTo>
                    <a:cubicBezTo>
                      <a:pt x="667" y="834"/>
                      <a:pt x="834" y="643"/>
                      <a:pt x="834" y="405"/>
                    </a:cubicBezTo>
                    <a:cubicBezTo>
                      <a:pt x="834" y="215"/>
                      <a:pt x="667" y="0"/>
                      <a:pt x="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9"/>
              <p:cNvSpPr/>
              <p:nvPr/>
            </p:nvSpPr>
            <p:spPr>
              <a:xfrm>
                <a:off x="2161881" y="4047325"/>
                <a:ext cx="25383" cy="34185"/>
              </a:xfrm>
              <a:custGeom>
                <a:avLst/>
                <a:gdLst/>
                <a:ahLst/>
                <a:cxnLst/>
                <a:rect l="l" t="t" r="r" b="b"/>
                <a:pathLst>
                  <a:path w="620" h="835" extrusionOk="0">
                    <a:moveTo>
                      <a:pt x="405" y="1"/>
                    </a:moveTo>
                    <a:cubicBezTo>
                      <a:pt x="167" y="1"/>
                      <a:pt x="0" y="167"/>
                      <a:pt x="0" y="405"/>
                    </a:cubicBezTo>
                    <a:cubicBezTo>
                      <a:pt x="0" y="644"/>
                      <a:pt x="167" y="834"/>
                      <a:pt x="405" y="834"/>
                    </a:cubicBezTo>
                    <a:cubicBezTo>
                      <a:pt x="477" y="834"/>
                      <a:pt x="548" y="786"/>
                      <a:pt x="619" y="763"/>
                    </a:cubicBezTo>
                    <a:cubicBezTo>
                      <a:pt x="500" y="715"/>
                      <a:pt x="405" y="548"/>
                      <a:pt x="405" y="405"/>
                    </a:cubicBezTo>
                    <a:cubicBezTo>
                      <a:pt x="405" y="263"/>
                      <a:pt x="500" y="120"/>
                      <a:pt x="619" y="48"/>
                    </a:cubicBezTo>
                    <a:cubicBezTo>
                      <a:pt x="548" y="24"/>
                      <a:pt x="500" y="1"/>
                      <a:pt x="405" y="1"/>
                    </a:cubicBezTo>
                    <a:close/>
                  </a:path>
                </a:pathLst>
              </a:custGeom>
              <a:solidFill>
                <a:srgbClr val="CC9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9"/>
              <p:cNvSpPr/>
              <p:nvPr/>
            </p:nvSpPr>
            <p:spPr>
              <a:xfrm>
                <a:off x="2294445" y="4038564"/>
                <a:ext cx="25424" cy="34144"/>
              </a:xfrm>
              <a:custGeom>
                <a:avLst/>
                <a:gdLst/>
                <a:ahLst/>
                <a:cxnLst/>
                <a:rect l="l" t="t" r="r" b="b"/>
                <a:pathLst>
                  <a:path w="621" h="834" extrusionOk="0">
                    <a:moveTo>
                      <a:pt x="406" y="0"/>
                    </a:moveTo>
                    <a:cubicBezTo>
                      <a:pt x="168" y="0"/>
                      <a:pt x="1" y="167"/>
                      <a:pt x="1" y="405"/>
                    </a:cubicBezTo>
                    <a:cubicBezTo>
                      <a:pt x="1" y="643"/>
                      <a:pt x="168" y="834"/>
                      <a:pt x="406" y="834"/>
                    </a:cubicBezTo>
                    <a:cubicBezTo>
                      <a:pt x="477" y="834"/>
                      <a:pt x="549" y="786"/>
                      <a:pt x="620" y="762"/>
                    </a:cubicBezTo>
                    <a:cubicBezTo>
                      <a:pt x="501" y="715"/>
                      <a:pt x="406" y="572"/>
                      <a:pt x="406" y="405"/>
                    </a:cubicBezTo>
                    <a:cubicBezTo>
                      <a:pt x="406" y="262"/>
                      <a:pt x="501" y="119"/>
                      <a:pt x="620" y="48"/>
                    </a:cubicBezTo>
                    <a:cubicBezTo>
                      <a:pt x="549" y="24"/>
                      <a:pt x="501" y="0"/>
                      <a:pt x="406" y="0"/>
                    </a:cubicBezTo>
                    <a:close/>
                  </a:path>
                </a:pathLst>
              </a:custGeom>
              <a:solidFill>
                <a:srgbClr val="D9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9"/>
              <p:cNvSpPr/>
              <p:nvPr/>
            </p:nvSpPr>
            <p:spPr>
              <a:xfrm>
                <a:off x="2378331" y="3933267"/>
                <a:ext cx="25383" cy="34144"/>
              </a:xfrm>
              <a:custGeom>
                <a:avLst/>
                <a:gdLst/>
                <a:ahLst/>
                <a:cxnLst/>
                <a:rect l="l" t="t" r="r" b="b"/>
                <a:pathLst>
                  <a:path w="620" h="834" extrusionOk="0">
                    <a:moveTo>
                      <a:pt x="429" y="0"/>
                    </a:moveTo>
                    <a:cubicBezTo>
                      <a:pt x="191" y="0"/>
                      <a:pt x="0" y="191"/>
                      <a:pt x="0" y="429"/>
                    </a:cubicBezTo>
                    <a:cubicBezTo>
                      <a:pt x="0" y="667"/>
                      <a:pt x="191" y="834"/>
                      <a:pt x="429" y="834"/>
                    </a:cubicBezTo>
                    <a:cubicBezTo>
                      <a:pt x="476" y="834"/>
                      <a:pt x="572" y="810"/>
                      <a:pt x="619" y="786"/>
                    </a:cubicBezTo>
                    <a:cubicBezTo>
                      <a:pt x="500" y="715"/>
                      <a:pt x="429" y="572"/>
                      <a:pt x="429" y="429"/>
                    </a:cubicBezTo>
                    <a:cubicBezTo>
                      <a:pt x="429" y="286"/>
                      <a:pt x="500" y="119"/>
                      <a:pt x="619" y="72"/>
                    </a:cubicBezTo>
                    <a:cubicBezTo>
                      <a:pt x="572" y="48"/>
                      <a:pt x="500" y="0"/>
                      <a:pt x="429"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9"/>
              <p:cNvSpPr/>
              <p:nvPr/>
            </p:nvSpPr>
            <p:spPr>
              <a:xfrm>
                <a:off x="2228163" y="3984933"/>
                <a:ext cx="26365" cy="34144"/>
              </a:xfrm>
              <a:custGeom>
                <a:avLst/>
                <a:gdLst/>
                <a:ahLst/>
                <a:cxnLst/>
                <a:rect l="l" t="t" r="r" b="b"/>
                <a:pathLst>
                  <a:path w="644" h="834" extrusionOk="0">
                    <a:moveTo>
                      <a:pt x="429" y="0"/>
                    </a:moveTo>
                    <a:cubicBezTo>
                      <a:pt x="191" y="0"/>
                      <a:pt x="1" y="167"/>
                      <a:pt x="1" y="405"/>
                    </a:cubicBezTo>
                    <a:cubicBezTo>
                      <a:pt x="1" y="643"/>
                      <a:pt x="191" y="834"/>
                      <a:pt x="429" y="834"/>
                    </a:cubicBezTo>
                    <a:cubicBezTo>
                      <a:pt x="477" y="834"/>
                      <a:pt x="572" y="810"/>
                      <a:pt x="644" y="763"/>
                    </a:cubicBezTo>
                    <a:cubicBezTo>
                      <a:pt x="525" y="715"/>
                      <a:pt x="429" y="596"/>
                      <a:pt x="429" y="405"/>
                    </a:cubicBezTo>
                    <a:cubicBezTo>
                      <a:pt x="429" y="262"/>
                      <a:pt x="525" y="120"/>
                      <a:pt x="644" y="48"/>
                    </a:cubicBezTo>
                    <a:cubicBezTo>
                      <a:pt x="572" y="24"/>
                      <a:pt x="525" y="0"/>
                      <a:pt x="429" y="0"/>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9"/>
              <p:cNvSpPr/>
              <p:nvPr/>
            </p:nvSpPr>
            <p:spPr>
              <a:xfrm>
                <a:off x="2041968" y="3976172"/>
                <a:ext cx="100426" cy="12691"/>
              </a:xfrm>
              <a:custGeom>
                <a:avLst/>
                <a:gdLst/>
                <a:ahLst/>
                <a:cxnLst/>
                <a:rect l="l" t="t" r="r" b="b"/>
                <a:pathLst>
                  <a:path w="2453" h="310" extrusionOk="0">
                    <a:moveTo>
                      <a:pt x="143" y="0"/>
                    </a:moveTo>
                    <a:cubicBezTo>
                      <a:pt x="71" y="0"/>
                      <a:pt x="0" y="72"/>
                      <a:pt x="0" y="143"/>
                    </a:cubicBezTo>
                    <a:cubicBezTo>
                      <a:pt x="0" y="238"/>
                      <a:pt x="71" y="310"/>
                      <a:pt x="143" y="310"/>
                    </a:cubicBezTo>
                    <a:lnTo>
                      <a:pt x="2286" y="310"/>
                    </a:lnTo>
                    <a:cubicBezTo>
                      <a:pt x="2381" y="310"/>
                      <a:pt x="2453" y="238"/>
                      <a:pt x="2453" y="143"/>
                    </a:cubicBezTo>
                    <a:cubicBezTo>
                      <a:pt x="2453" y="72"/>
                      <a:pt x="2381" y="0"/>
                      <a:pt x="2286"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9"/>
              <p:cNvSpPr/>
              <p:nvPr/>
            </p:nvSpPr>
            <p:spPr>
              <a:xfrm>
                <a:off x="2041968" y="4006385"/>
                <a:ext cx="100426" cy="12691"/>
              </a:xfrm>
              <a:custGeom>
                <a:avLst/>
                <a:gdLst/>
                <a:ahLst/>
                <a:cxnLst/>
                <a:rect l="l" t="t" r="r" b="b"/>
                <a:pathLst>
                  <a:path w="2453" h="310" extrusionOk="0">
                    <a:moveTo>
                      <a:pt x="143" y="0"/>
                    </a:moveTo>
                    <a:cubicBezTo>
                      <a:pt x="71" y="0"/>
                      <a:pt x="0" y="72"/>
                      <a:pt x="0" y="167"/>
                    </a:cubicBezTo>
                    <a:cubicBezTo>
                      <a:pt x="0" y="239"/>
                      <a:pt x="71" y="310"/>
                      <a:pt x="143" y="310"/>
                    </a:cubicBezTo>
                    <a:lnTo>
                      <a:pt x="2286" y="310"/>
                    </a:lnTo>
                    <a:cubicBezTo>
                      <a:pt x="2381" y="310"/>
                      <a:pt x="2453" y="239"/>
                      <a:pt x="2453" y="167"/>
                    </a:cubicBezTo>
                    <a:cubicBezTo>
                      <a:pt x="2453" y="72"/>
                      <a:pt x="2381" y="0"/>
                      <a:pt x="2286"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9"/>
              <p:cNvSpPr/>
              <p:nvPr/>
            </p:nvSpPr>
            <p:spPr>
              <a:xfrm>
                <a:off x="2041968" y="4037582"/>
                <a:ext cx="100426" cy="11750"/>
              </a:xfrm>
              <a:custGeom>
                <a:avLst/>
                <a:gdLst/>
                <a:ahLst/>
                <a:cxnLst/>
                <a:rect l="l" t="t" r="r" b="b"/>
                <a:pathLst>
                  <a:path w="2453" h="287" extrusionOk="0">
                    <a:moveTo>
                      <a:pt x="143" y="0"/>
                    </a:moveTo>
                    <a:cubicBezTo>
                      <a:pt x="71" y="0"/>
                      <a:pt x="0" y="48"/>
                      <a:pt x="0" y="143"/>
                    </a:cubicBezTo>
                    <a:cubicBezTo>
                      <a:pt x="0" y="239"/>
                      <a:pt x="71" y="286"/>
                      <a:pt x="143" y="286"/>
                    </a:cubicBezTo>
                    <a:lnTo>
                      <a:pt x="2286" y="286"/>
                    </a:lnTo>
                    <a:cubicBezTo>
                      <a:pt x="2381" y="286"/>
                      <a:pt x="2453" y="239"/>
                      <a:pt x="2453" y="143"/>
                    </a:cubicBezTo>
                    <a:cubicBezTo>
                      <a:pt x="2453" y="48"/>
                      <a:pt x="2381" y="0"/>
                      <a:pt x="2286"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9"/>
              <p:cNvSpPr/>
              <p:nvPr/>
            </p:nvSpPr>
            <p:spPr>
              <a:xfrm>
                <a:off x="2041968" y="4067795"/>
                <a:ext cx="100426" cy="11750"/>
              </a:xfrm>
              <a:custGeom>
                <a:avLst/>
                <a:gdLst/>
                <a:ahLst/>
                <a:cxnLst/>
                <a:rect l="l" t="t" r="r" b="b"/>
                <a:pathLst>
                  <a:path w="2453" h="287" extrusionOk="0">
                    <a:moveTo>
                      <a:pt x="143" y="1"/>
                    </a:moveTo>
                    <a:cubicBezTo>
                      <a:pt x="71" y="1"/>
                      <a:pt x="0" y="48"/>
                      <a:pt x="0" y="144"/>
                    </a:cubicBezTo>
                    <a:cubicBezTo>
                      <a:pt x="0" y="239"/>
                      <a:pt x="71" y="286"/>
                      <a:pt x="143" y="286"/>
                    </a:cubicBezTo>
                    <a:lnTo>
                      <a:pt x="2286" y="286"/>
                    </a:lnTo>
                    <a:cubicBezTo>
                      <a:pt x="2381" y="286"/>
                      <a:pt x="2453" y="239"/>
                      <a:pt x="2453" y="144"/>
                    </a:cubicBezTo>
                    <a:cubicBezTo>
                      <a:pt x="2453" y="48"/>
                      <a:pt x="2381" y="1"/>
                      <a:pt x="2286" y="1"/>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9"/>
              <p:cNvSpPr/>
              <p:nvPr/>
            </p:nvSpPr>
            <p:spPr>
              <a:xfrm>
                <a:off x="2041968" y="4098009"/>
                <a:ext cx="100426" cy="12732"/>
              </a:xfrm>
              <a:custGeom>
                <a:avLst/>
                <a:gdLst/>
                <a:ahLst/>
                <a:cxnLst/>
                <a:rect l="l" t="t" r="r" b="b"/>
                <a:pathLst>
                  <a:path w="2453" h="311" extrusionOk="0">
                    <a:moveTo>
                      <a:pt x="143" y="1"/>
                    </a:moveTo>
                    <a:cubicBezTo>
                      <a:pt x="71" y="1"/>
                      <a:pt x="0" y="72"/>
                      <a:pt x="0" y="144"/>
                    </a:cubicBezTo>
                    <a:cubicBezTo>
                      <a:pt x="0" y="239"/>
                      <a:pt x="71" y="311"/>
                      <a:pt x="143" y="311"/>
                    </a:cubicBezTo>
                    <a:lnTo>
                      <a:pt x="2286" y="311"/>
                    </a:lnTo>
                    <a:cubicBezTo>
                      <a:pt x="2381" y="311"/>
                      <a:pt x="2453" y="239"/>
                      <a:pt x="2453" y="144"/>
                    </a:cubicBezTo>
                    <a:cubicBezTo>
                      <a:pt x="2453" y="72"/>
                      <a:pt x="2381" y="1"/>
                      <a:pt x="2286" y="1"/>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9"/>
              <p:cNvSpPr/>
              <p:nvPr/>
            </p:nvSpPr>
            <p:spPr>
              <a:xfrm>
                <a:off x="2047781" y="3905960"/>
                <a:ext cx="255507" cy="45853"/>
              </a:xfrm>
              <a:custGeom>
                <a:avLst/>
                <a:gdLst/>
                <a:ahLst/>
                <a:cxnLst/>
                <a:rect l="l" t="t" r="r" b="b"/>
                <a:pathLst>
                  <a:path w="6241" h="1120" extrusionOk="0">
                    <a:moveTo>
                      <a:pt x="239" y="1"/>
                    </a:moveTo>
                    <a:cubicBezTo>
                      <a:pt x="120" y="1"/>
                      <a:pt x="1" y="120"/>
                      <a:pt x="1" y="239"/>
                    </a:cubicBezTo>
                    <a:lnTo>
                      <a:pt x="1" y="882"/>
                    </a:lnTo>
                    <a:cubicBezTo>
                      <a:pt x="1" y="1001"/>
                      <a:pt x="120" y="1120"/>
                      <a:pt x="239" y="1120"/>
                    </a:cubicBezTo>
                    <a:lnTo>
                      <a:pt x="5978" y="1120"/>
                    </a:lnTo>
                    <a:cubicBezTo>
                      <a:pt x="6121" y="1120"/>
                      <a:pt x="6240" y="1001"/>
                      <a:pt x="6240" y="858"/>
                    </a:cubicBezTo>
                    <a:lnTo>
                      <a:pt x="6240" y="239"/>
                    </a:lnTo>
                    <a:cubicBezTo>
                      <a:pt x="6240" y="120"/>
                      <a:pt x="6097" y="1"/>
                      <a:pt x="59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9"/>
              <p:cNvSpPr/>
              <p:nvPr/>
            </p:nvSpPr>
            <p:spPr>
              <a:xfrm>
                <a:off x="2047781" y="3925447"/>
                <a:ext cx="255507" cy="26365"/>
              </a:xfrm>
              <a:custGeom>
                <a:avLst/>
                <a:gdLst/>
                <a:ahLst/>
                <a:cxnLst/>
                <a:rect l="l" t="t" r="r" b="b"/>
                <a:pathLst>
                  <a:path w="6241" h="644" extrusionOk="0">
                    <a:moveTo>
                      <a:pt x="1" y="1"/>
                    </a:moveTo>
                    <a:lnTo>
                      <a:pt x="1" y="406"/>
                    </a:lnTo>
                    <a:cubicBezTo>
                      <a:pt x="1" y="525"/>
                      <a:pt x="120" y="644"/>
                      <a:pt x="239" y="644"/>
                    </a:cubicBezTo>
                    <a:lnTo>
                      <a:pt x="5978" y="644"/>
                    </a:lnTo>
                    <a:cubicBezTo>
                      <a:pt x="6097" y="644"/>
                      <a:pt x="6240" y="525"/>
                      <a:pt x="6240" y="406"/>
                    </a:cubicBezTo>
                    <a:lnTo>
                      <a:pt x="6240" y="1"/>
                    </a:lnTo>
                    <a:cubicBezTo>
                      <a:pt x="6240" y="120"/>
                      <a:pt x="6121" y="239"/>
                      <a:pt x="5978" y="239"/>
                    </a:cubicBezTo>
                    <a:lnTo>
                      <a:pt x="239" y="239"/>
                    </a:lnTo>
                    <a:cubicBezTo>
                      <a:pt x="120" y="239"/>
                      <a:pt x="1" y="120"/>
                      <a:pt x="1"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99" name="Google Shape;2299;p59"/>
          <p:cNvSpPr txBox="1">
            <a:spLocks noGrp="1"/>
          </p:cNvSpPr>
          <p:nvPr>
            <p:ph type="subTitle" idx="1"/>
          </p:nvPr>
        </p:nvSpPr>
        <p:spPr>
          <a:xfrm>
            <a:off x="2428085" y="2268802"/>
            <a:ext cx="4293900" cy="93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2000"/>
              <a:t>Avez-vous des questions ?</a:t>
            </a:r>
            <a:endParaRPr sz="2000"/>
          </a:p>
        </p:txBody>
      </p:sp>
      <p:sp>
        <p:nvSpPr>
          <p:cNvPr id="2300" name="Google Shape;2300;p59"/>
          <p:cNvSpPr txBox="1">
            <a:spLocks noGrp="1"/>
          </p:cNvSpPr>
          <p:nvPr>
            <p:ph type="ctrTitle"/>
          </p:nvPr>
        </p:nvSpPr>
        <p:spPr>
          <a:xfrm>
            <a:off x="2438043" y="1461775"/>
            <a:ext cx="42840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Merci !</a:t>
            </a:r>
            <a:endParaRPr/>
          </a:p>
        </p:txBody>
      </p:sp>
      <p:sp>
        <p:nvSpPr>
          <p:cNvPr id="2" name="Rectangle 1">
            <a:extLst>
              <a:ext uri="{FF2B5EF4-FFF2-40B4-BE49-F238E27FC236}">
                <a16:creationId xmlns:a16="http://schemas.microsoft.com/office/drawing/2014/main" id="{B1F2285D-1838-2AD2-08FF-5F914DCE9228}"/>
              </a:ext>
            </a:extLst>
          </p:cNvPr>
          <p:cNvSpPr/>
          <p:nvPr/>
        </p:nvSpPr>
        <p:spPr>
          <a:xfrm>
            <a:off x="2425125" y="3470119"/>
            <a:ext cx="4243478" cy="491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033273FF-21CE-EC58-6959-6552A01CD2F8}"/>
              </a:ext>
            </a:extLst>
          </p:cNvPr>
          <p:cNvSpPr>
            <a:spLocks noGrp="1"/>
          </p:cNvSpPr>
          <p:nvPr>
            <p:ph type="sldNum" sz="quarter" idx="10"/>
          </p:nvPr>
        </p:nvSpPr>
        <p:spPr/>
        <p:txBody>
          <a:bodyPr/>
          <a:lstStyle/>
          <a:p>
            <a:fld id="{534085DB-8E88-44CC-924E-65E97532B1DB}" type="slidenum">
              <a:rPr lang="fr-FR" smtClean="0"/>
              <a:t>42</a:t>
            </a:fld>
            <a:endParaRPr lang="fr-FR"/>
          </a:p>
        </p:txBody>
      </p:sp>
    </p:spTree>
    <p:extLst>
      <p:ext uri="{BB962C8B-B14F-4D97-AF65-F5344CB8AC3E}">
        <p14:creationId xmlns:p14="http://schemas.microsoft.com/office/powerpoint/2010/main" val="1020213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6"/>
          <p:cNvSpPr/>
          <p:nvPr/>
        </p:nvSpPr>
        <p:spPr>
          <a:xfrm rot="157823" flipH="1">
            <a:off x="8404458" y="3470302"/>
            <a:ext cx="72209" cy="1672952"/>
          </a:xfrm>
          <a:custGeom>
            <a:avLst/>
            <a:gdLst/>
            <a:ahLst/>
            <a:cxnLst/>
            <a:rect l="l" t="t" r="r" b="b"/>
            <a:pathLst>
              <a:path w="1735" h="19715" fill="none" extrusionOk="0">
                <a:moveTo>
                  <a:pt x="0" y="19714"/>
                </a:moveTo>
                <a:lnTo>
                  <a:pt x="1735"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6"/>
          <p:cNvSpPr txBox="1">
            <a:spLocks noGrp="1"/>
          </p:cNvSpPr>
          <p:nvPr>
            <p:ph type="title"/>
          </p:nvPr>
        </p:nvSpPr>
        <p:spPr>
          <a:xfrm>
            <a:off x="715100" y="1439975"/>
            <a:ext cx="4736400" cy="66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Fashion-Insta</a:t>
            </a:r>
            <a:endParaRPr/>
          </a:p>
        </p:txBody>
      </p:sp>
      <p:sp>
        <p:nvSpPr>
          <p:cNvPr id="559" name="Google Shape;559;p36"/>
          <p:cNvSpPr/>
          <p:nvPr/>
        </p:nvSpPr>
        <p:spPr>
          <a:xfrm rot="-9482978">
            <a:off x="5469239" y="916827"/>
            <a:ext cx="3489995" cy="1970583"/>
          </a:xfrm>
          <a:custGeom>
            <a:avLst/>
            <a:gdLst/>
            <a:ahLst/>
            <a:cxnLst/>
            <a:rect l="l" t="t" r="r" b="b"/>
            <a:pathLst>
              <a:path w="139601" h="78824" fill="none" extrusionOk="0">
                <a:moveTo>
                  <a:pt x="139600" y="43431"/>
                </a:moveTo>
                <a:lnTo>
                  <a:pt x="135130" y="58475"/>
                </a:lnTo>
                <a:cubicBezTo>
                  <a:pt x="133396" y="64379"/>
                  <a:pt x="128259" y="68683"/>
                  <a:pt x="122121" y="69316"/>
                </a:cubicBezTo>
                <a:lnTo>
                  <a:pt x="38828" y="78189"/>
                </a:lnTo>
                <a:cubicBezTo>
                  <a:pt x="32991" y="78823"/>
                  <a:pt x="27420" y="75354"/>
                  <a:pt x="25419" y="69850"/>
                </a:cubicBezTo>
                <a:lnTo>
                  <a:pt x="1"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 name="Google Shape;560;p36"/>
          <p:cNvGrpSpPr/>
          <p:nvPr/>
        </p:nvGrpSpPr>
        <p:grpSpPr>
          <a:xfrm>
            <a:off x="4924575" y="133900"/>
            <a:ext cx="1382675" cy="1145850"/>
            <a:chOff x="4924575" y="133900"/>
            <a:chExt cx="1382675" cy="1145850"/>
          </a:xfrm>
        </p:grpSpPr>
        <p:sp>
          <p:nvSpPr>
            <p:cNvPr id="561" name="Google Shape;561;p36"/>
            <p:cNvSpPr/>
            <p:nvPr/>
          </p:nvSpPr>
          <p:spPr>
            <a:xfrm>
              <a:off x="4924575" y="213125"/>
              <a:ext cx="1364350" cy="1066625"/>
            </a:xfrm>
            <a:custGeom>
              <a:avLst/>
              <a:gdLst/>
              <a:ahLst/>
              <a:cxnLst/>
              <a:rect l="l" t="t" r="r" b="b"/>
              <a:pathLst>
                <a:path w="54574" h="42665" extrusionOk="0">
                  <a:moveTo>
                    <a:pt x="7306" y="1"/>
                  </a:moveTo>
                  <a:lnTo>
                    <a:pt x="1" y="31824"/>
                  </a:lnTo>
                  <a:lnTo>
                    <a:pt x="47268" y="42665"/>
                  </a:lnTo>
                  <a:lnTo>
                    <a:pt x="54573" y="10842"/>
                  </a:lnTo>
                  <a:lnTo>
                    <a:pt x="7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6"/>
            <p:cNvSpPr/>
            <p:nvPr/>
          </p:nvSpPr>
          <p:spPr>
            <a:xfrm>
              <a:off x="5108050" y="133900"/>
              <a:ext cx="1199200" cy="348625"/>
            </a:xfrm>
            <a:custGeom>
              <a:avLst/>
              <a:gdLst/>
              <a:ahLst/>
              <a:cxnLst/>
              <a:rect l="l" t="t" r="r" b="b"/>
              <a:pathLst>
                <a:path w="47968" h="13945" extrusionOk="0">
                  <a:moveTo>
                    <a:pt x="701" y="1"/>
                  </a:moveTo>
                  <a:lnTo>
                    <a:pt x="0" y="3103"/>
                  </a:lnTo>
                  <a:lnTo>
                    <a:pt x="47267" y="13944"/>
                  </a:lnTo>
                  <a:lnTo>
                    <a:pt x="47968" y="10809"/>
                  </a:lnTo>
                  <a:lnTo>
                    <a:pt x="701" y="1"/>
                  </a:ln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6"/>
            <p:cNvSpPr/>
            <p:nvPr/>
          </p:nvSpPr>
          <p:spPr>
            <a:xfrm>
              <a:off x="5103050" y="380750"/>
              <a:ext cx="1034100" cy="763075"/>
            </a:xfrm>
            <a:custGeom>
              <a:avLst/>
              <a:gdLst/>
              <a:ahLst/>
              <a:cxnLst/>
              <a:rect l="l" t="t" r="r" b="b"/>
              <a:pathLst>
                <a:path w="41364" h="30523" extrusionOk="0">
                  <a:moveTo>
                    <a:pt x="36259" y="1"/>
                  </a:moveTo>
                  <a:cubicBezTo>
                    <a:pt x="35092" y="1"/>
                    <a:pt x="33658" y="34"/>
                    <a:pt x="32023" y="201"/>
                  </a:cubicBezTo>
                  <a:lnTo>
                    <a:pt x="29621" y="401"/>
                  </a:lnTo>
                  <a:lnTo>
                    <a:pt x="29621" y="501"/>
                  </a:lnTo>
                  <a:cubicBezTo>
                    <a:pt x="23951" y="1335"/>
                    <a:pt x="16979" y="3403"/>
                    <a:pt x="11775" y="8573"/>
                  </a:cubicBezTo>
                  <a:cubicBezTo>
                    <a:pt x="11266" y="8472"/>
                    <a:pt x="10736" y="8428"/>
                    <a:pt x="10173" y="8428"/>
                  </a:cubicBezTo>
                  <a:cubicBezTo>
                    <a:pt x="9999" y="8428"/>
                    <a:pt x="9821" y="8432"/>
                    <a:pt x="9640" y="8440"/>
                  </a:cubicBezTo>
                  <a:cubicBezTo>
                    <a:pt x="6471" y="8540"/>
                    <a:pt x="3636" y="10008"/>
                    <a:pt x="1168" y="12777"/>
                  </a:cubicBezTo>
                  <a:cubicBezTo>
                    <a:pt x="167" y="13977"/>
                    <a:pt x="0" y="15579"/>
                    <a:pt x="834" y="16913"/>
                  </a:cubicBezTo>
                  <a:cubicBezTo>
                    <a:pt x="1465" y="17939"/>
                    <a:pt x="2553" y="18550"/>
                    <a:pt x="3720" y="18550"/>
                  </a:cubicBezTo>
                  <a:cubicBezTo>
                    <a:pt x="4034" y="18550"/>
                    <a:pt x="4353" y="18506"/>
                    <a:pt x="4670" y="18414"/>
                  </a:cubicBezTo>
                  <a:cubicBezTo>
                    <a:pt x="4804" y="18381"/>
                    <a:pt x="4937" y="18381"/>
                    <a:pt x="5070" y="18347"/>
                  </a:cubicBezTo>
                  <a:lnTo>
                    <a:pt x="5070" y="18347"/>
                  </a:lnTo>
                  <a:cubicBezTo>
                    <a:pt x="4470" y="18881"/>
                    <a:pt x="3936" y="19415"/>
                    <a:pt x="3503" y="19882"/>
                  </a:cubicBezTo>
                  <a:cubicBezTo>
                    <a:pt x="2569" y="20982"/>
                    <a:pt x="2402" y="22550"/>
                    <a:pt x="3136" y="23784"/>
                  </a:cubicBezTo>
                  <a:cubicBezTo>
                    <a:pt x="3736" y="24785"/>
                    <a:pt x="4770" y="25352"/>
                    <a:pt x="5904" y="25352"/>
                  </a:cubicBezTo>
                  <a:cubicBezTo>
                    <a:pt x="6171" y="25352"/>
                    <a:pt x="6438" y="25285"/>
                    <a:pt x="6738" y="25219"/>
                  </a:cubicBezTo>
                  <a:cubicBezTo>
                    <a:pt x="7172" y="25085"/>
                    <a:pt x="7606" y="24952"/>
                    <a:pt x="8006" y="24852"/>
                  </a:cubicBezTo>
                  <a:lnTo>
                    <a:pt x="8006" y="24852"/>
                  </a:lnTo>
                  <a:cubicBezTo>
                    <a:pt x="7105" y="25919"/>
                    <a:pt x="6938" y="27420"/>
                    <a:pt x="7606" y="28688"/>
                  </a:cubicBezTo>
                  <a:cubicBezTo>
                    <a:pt x="8239" y="29855"/>
                    <a:pt x="9407" y="30523"/>
                    <a:pt x="10641" y="30523"/>
                  </a:cubicBezTo>
                  <a:cubicBezTo>
                    <a:pt x="10841" y="30523"/>
                    <a:pt x="11108" y="30456"/>
                    <a:pt x="11308" y="30422"/>
                  </a:cubicBezTo>
                  <a:cubicBezTo>
                    <a:pt x="14944" y="29722"/>
                    <a:pt x="17613" y="28021"/>
                    <a:pt x="19314" y="25285"/>
                  </a:cubicBezTo>
                  <a:cubicBezTo>
                    <a:pt x="19681" y="24718"/>
                    <a:pt x="19981" y="24085"/>
                    <a:pt x="20248" y="23451"/>
                  </a:cubicBezTo>
                  <a:cubicBezTo>
                    <a:pt x="27253" y="21616"/>
                    <a:pt x="32590" y="16746"/>
                    <a:pt x="36126" y="12276"/>
                  </a:cubicBezTo>
                  <a:lnTo>
                    <a:pt x="36193" y="12343"/>
                  </a:lnTo>
                  <a:lnTo>
                    <a:pt x="37694" y="10241"/>
                  </a:lnTo>
                  <a:cubicBezTo>
                    <a:pt x="38694" y="8840"/>
                    <a:pt x="39528" y="7506"/>
                    <a:pt x="40129" y="6439"/>
                  </a:cubicBezTo>
                  <a:cubicBezTo>
                    <a:pt x="40129" y="6439"/>
                    <a:pt x="40129" y="6405"/>
                    <a:pt x="40162" y="6405"/>
                  </a:cubicBezTo>
                  <a:cubicBezTo>
                    <a:pt x="40296" y="6305"/>
                    <a:pt x="40396" y="6138"/>
                    <a:pt x="40429" y="6005"/>
                  </a:cubicBezTo>
                  <a:cubicBezTo>
                    <a:pt x="40462" y="5972"/>
                    <a:pt x="40462" y="5905"/>
                    <a:pt x="40496" y="5872"/>
                  </a:cubicBezTo>
                  <a:cubicBezTo>
                    <a:pt x="40596" y="5705"/>
                    <a:pt x="40663" y="5538"/>
                    <a:pt x="40763" y="5405"/>
                  </a:cubicBezTo>
                  <a:cubicBezTo>
                    <a:pt x="41363" y="4304"/>
                    <a:pt x="41330" y="2969"/>
                    <a:pt x="40729" y="1835"/>
                  </a:cubicBezTo>
                  <a:cubicBezTo>
                    <a:pt x="40529" y="1535"/>
                    <a:pt x="40362" y="1302"/>
                    <a:pt x="40129" y="1068"/>
                  </a:cubicBezTo>
                  <a:cubicBezTo>
                    <a:pt x="39462" y="401"/>
                    <a:pt x="38594" y="34"/>
                    <a:pt x="37627" y="1"/>
                  </a:cubicBezTo>
                  <a:close/>
                </a:path>
              </a:pathLst>
            </a:custGeom>
            <a:solidFill>
              <a:schemeClr val="dk1"/>
            </a:solidFill>
            <a:ln>
              <a:noFill/>
            </a:ln>
            <a:effectLst>
              <a:outerShdw dist="38100" dir="120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6"/>
            <p:cNvSpPr/>
            <p:nvPr/>
          </p:nvSpPr>
          <p:spPr>
            <a:xfrm>
              <a:off x="5166400" y="653775"/>
              <a:ext cx="389500" cy="156475"/>
            </a:xfrm>
            <a:custGeom>
              <a:avLst/>
              <a:gdLst/>
              <a:ahLst/>
              <a:cxnLst/>
              <a:rect l="l" t="t" r="r" b="b"/>
              <a:pathLst>
                <a:path w="15580" h="6259" extrusionOk="0">
                  <a:moveTo>
                    <a:pt x="7466" y="1"/>
                  </a:moveTo>
                  <a:cubicBezTo>
                    <a:pt x="5267" y="1"/>
                    <a:pt x="2860" y="869"/>
                    <a:pt x="568" y="3457"/>
                  </a:cubicBezTo>
                  <a:cubicBezTo>
                    <a:pt x="1" y="4084"/>
                    <a:pt x="476" y="5032"/>
                    <a:pt x="1252" y="5032"/>
                  </a:cubicBezTo>
                  <a:cubicBezTo>
                    <a:pt x="1343" y="5032"/>
                    <a:pt x="1438" y="5019"/>
                    <a:pt x="1536" y="4991"/>
                  </a:cubicBezTo>
                  <a:cubicBezTo>
                    <a:pt x="2713" y="4686"/>
                    <a:pt x="4151" y="4418"/>
                    <a:pt x="5622" y="4418"/>
                  </a:cubicBezTo>
                  <a:cubicBezTo>
                    <a:pt x="7526" y="4418"/>
                    <a:pt x="9485" y="4866"/>
                    <a:pt x="11009" y="6259"/>
                  </a:cubicBezTo>
                  <a:lnTo>
                    <a:pt x="15579" y="3623"/>
                  </a:lnTo>
                  <a:cubicBezTo>
                    <a:pt x="15579" y="3623"/>
                    <a:pt x="11956" y="1"/>
                    <a:pt x="7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6"/>
            <p:cNvSpPr/>
            <p:nvPr/>
          </p:nvSpPr>
          <p:spPr>
            <a:xfrm>
              <a:off x="5339400" y="752700"/>
              <a:ext cx="294050" cy="326525"/>
            </a:xfrm>
            <a:custGeom>
              <a:avLst/>
              <a:gdLst/>
              <a:ahLst/>
              <a:cxnLst/>
              <a:rect l="l" t="t" r="r" b="b"/>
              <a:pathLst>
                <a:path w="11762" h="13061" extrusionOk="0">
                  <a:moveTo>
                    <a:pt x="8859" y="0"/>
                  </a:moveTo>
                  <a:lnTo>
                    <a:pt x="4323" y="2669"/>
                  </a:lnTo>
                  <a:cubicBezTo>
                    <a:pt x="5090" y="6204"/>
                    <a:pt x="2621" y="9507"/>
                    <a:pt x="620" y="11475"/>
                  </a:cubicBezTo>
                  <a:cubicBezTo>
                    <a:pt x="0" y="12095"/>
                    <a:pt x="446" y="13060"/>
                    <a:pt x="1261" y="13060"/>
                  </a:cubicBezTo>
                  <a:cubicBezTo>
                    <a:pt x="1323" y="13060"/>
                    <a:pt x="1388" y="13054"/>
                    <a:pt x="1454" y="13043"/>
                  </a:cubicBezTo>
                  <a:cubicBezTo>
                    <a:pt x="11761" y="11008"/>
                    <a:pt x="8859" y="0"/>
                    <a:pt x="88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6"/>
            <p:cNvSpPr/>
            <p:nvPr/>
          </p:nvSpPr>
          <p:spPr>
            <a:xfrm>
              <a:off x="5304025" y="443725"/>
              <a:ext cx="773075" cy="479300"/>
            </a:xfrm>
            <a:custGeom>
              <a:avLst/>
              <a:gdLst/>
              <a:ahLst/>
              <a:cxnLst/>
              <a:rect l="l" t="t" r="r" b="b"/>
              <a:pathLst>
                <a:path w="30923" h="19172" extrusionOk="0">
                  <a:moveTo>
                    <a:pt x="28377" y="0"/>
                  </a:moveTo>
                  <a:cubicBezTo>
                    <a:pt x="21512" y="0"/>
                    <a:pt x="4716" y="1626"/>
                    <a:pt x="167" y="17062"/>
                  </a:cubicBezTo>
                  <a:cubicBezTo>
                    <a:pt x="0" y="17696"/>
                    <a:pt x="367" y="18330"/>
                    <a:pt x="1001" y="18497"/>
                  </a:cubicBezTo>
                  <a:cubicBezTo>
                    <a:pt x="2881" y="18961"/>
                    <a:pt x="4678" y="19171"/>
                    <a:pt x="6390" y="19171"/>
                  </a:cubicBezTo>
                  <a:cubicBezTo>
                    <a:pt x="19807" y="19171"/>
                    <a:pt x="28041" y="6270"/>
                    <a:pt x="30555" y="1685"/>
                  </a:cubicBezTo>
                  <a:cubicBezTo>
                    <a:pt x="30922" y="951"/>
                    <a:pt x="30389" y="50"/>
                    <a:pt x="29555" y="17"/>
                  </a:cubicBezTo>
                  <a:cubicBezTo>
                    <a:pt x="29206" y="7"/>
                    <a:pt x="28811" y="0"/>
                    <a:pt x="283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6"/>
            <p:cNvSpPr/>
            <p:nvPr/>
          </p:nvSpPr>
          <p:spPr>
            <a:xfrm>
              <a:off x="5227625" y="777700"/>
              <a:ext cx="282400" cy="171725"/>
            </a:xfrm>
            <a:custGeom>
              <a:avLst/>
              <a:gdLst/>
              <a:ahLst/>
              <a:cxnLst/>
              <a:rect l="l" t="t" r="r" b="b"/>
              <a:pathLst>
                <a:path w="11296" h="6869" extrusionOk="0">
                  <a:moveTo>
                    <a:pt x="11295" y="1"/>
                  </a:moveTo>
                  <a:cubicBezTo>
                    <a:pt x="6158" y="134"/>
                    <a:pt x="2289" y="3603"/>
                    <a:pt x="421" y="5638"/>
                  </a:cubicBezTo>
                  <a:cubicBezTo>
                    <a:pt x="1" y="6118"/>
                    <a:pt x="364" y="6868"/>
                    <a:pt x="927" y="6868"/>
                  </a:cubicBezTo>
                  <a:cubicBezTo>
                    <a:pt x="989" y="6868"/>
                    <a:pt x="1055" y="6859"/>
                    <a:pt x="1122" y="6839"/>
                  </a:cubicBezTo>
                  <a:cubicBezTo>
                    <a:pt x="9027" y="4771"/>
                    <a:pt x="11295" y="1"/>
                    <a:pt x="1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6"/>
            <p:cNvSpPr/>
            <p:nvPr/>
          </p:nvSpPr>
          <p:spPr>
            <a:xfrm>
              <a:off x="5911125" y="444550"/>
              <a:ext cx="166800" cy="156375"/>
            </a:xfrm>
            <a:custGeom>
              <a:avLst/>
              <a:gdLst/>
              <a:ahLst/>
              <a:cxnLst/>
              <a:rect l="l" t="t" r="r" b="b"/>
              <a:pathLst>
                <a:path w="6672" h="6255" extrusionOk="0">
                  <a:moveTo>
                    <a:pt x="4072" y="1"/>
                  </a:moveTo>
                  <a:cubicBezTo>
                    <a:pt x="2945" y="1"/>
                    <a:pt x="1540" y="42"/>
                    <a:pt x="0" y="184"/>
                  </a:cubicBezTo>
                  <a:cubicBezTo>
                    <a:pt x="67" y="1818"/>
                    <a:pt x="734" y="4254"/>
                    <a:pt x="3403" y="6255"/>
                  </a:cubicBezTo>
                  <a:cubicBezTo>
                    <a:pt x="4670" y="4454"/>
                    <a:pt x="5638" y="2819"/>
                    <a:pt x="6271" y="1685"/>
                  </a:cubicBezTo>
                  <a:cubicBezTo>
                    <a:pt x="6672" y="951"/>
                    <a:pt x="6138" y="17"/>
                    <a:pt x="5304" y="17"/>
                  </a:cubicBezTo>
                  <a:cubicBezTo>
                    <a:pt x="4946" y="8"/>
                    <a:pt x="4532" y="1"/>
                    <a:pt x="4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6"/>
            <p:cNvSpPr/>
            <p:nvPr/>
          </p:nvSpPr>
          <p:spPr>
            <a:xfrm>
              <a:off x="5664275" y="542925"/>
              <a:ext cx="204350" cy="179200"/>
            </a:xfrm>
            <a:custGeom>
              <a:avLst/>
              <a:gdLst/>
              <a:ahLst/>
              <a:cxnLst/>
              <a:rect l="l" t="t" r="r" b="b"/>
              <a:pathLst>
                <a:path w="8174" h="7168" extrusionOk="0">
                  <a:moveTo>
                    <a:pt x="4104" y="1"/>
                  </a:moveTo>
                  <a:cubicBezTo>
                    <a:pt x="3503" y="1"/>
                    <a:pt x="2894" y="157"/>
                    <a:pt x="2336" y="485"/>
                  </a:cubicBezTo>
                  <a:cubicBezTo>
                    <a:pt x="634" y="1486"/>
                    <a:pt x="1" y="3654"/>
                    <a:pt x="1001" y="5355"/>
                  </a:cubicBezTo>
                  <a:cubicBezTo>
                    <a:pt x="1677" y="6505"/>
                    <a:pt x="2886" y="7167"/>
                    <a:pt x="4124" y="7167"/>
                  </a:cubicBezTo>
                  <a:cubicBezTo>
                    <a:pt x="4719" y="7167"/>
                    <a:pt x="5320" y="7014"/>
                    <a:pt x="5871" y="6690"/>
                  </a:cubicBezTo>
                  <a:cubicBezTo>
                    <a:pt x="7573" y="5722"/>
                    <a:pt x="8173" y="3554"/>
                    <a:pt x="7206" y="1820"/>
                  </a:cubicBezTo>
                  <a:cubicBezTo>
                    <a:pt x="6533" y="654"/>
                    <a:pt x="5334" y="1"/>
                    <a:pt x="4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6"/>
            <p:cNvSpPr/>
            <p:nvPr/>
          </p:nvSpPr>
          <p:spPr>
            <a:xfrm>
              <a:off x="5693475" y="568100"/>
              <a:ext cx="145125" cy="126525"/>
            </a:xfrm>
            <a:custGeom>
              <a:avLst/>
              <a:gdLst/>
              <a:ahLst/>
              <a:cxnLst/>
              <a:rect l="l" t="t" r="r" b="b"/>
              <a:pathLst>
                <a:path w="5805" h="5061" extrusionOk="0">
                  <a:moveTo>
                    <a:pt x="2905" y="1"/>
                  </a:moveTo>
                  <a:cubicBezTo>
                    <a:pt x="2472" y="1"/>
                    <a:pt x="2035" y="112"/>
                    <a:pt x="1635" y="346"/>
                  </a:cubicBezTo>
                  <a:cubicBezTo>
                    <a:pt x="434" y="1046"/>
                    <a:pt x="0" y="2581"/>
                    <a:pt x="701" y="3815"/>
                  </a:cubicBezTo>
                  <a:cubicBezTo>
                    <a:pt x="1190" y="4615"/>
                    <a:pt x="2035" y="5060"/>
                    <a:pt x="2900" y="5060"/>
                  </a:cubicBezTo>
                  <a:cubicBezTo>
                    <a:pt x="3332" y="5060"/>
                    <a:pt x="3769" y="4949"/>
                    <a:pt x="4170" y="4715"/>
                  </a:cubicBezTo>
                  <a:cubicBezTo>
                    <a:pt x="5371" y="4015"/>
                    <a:pt x="5804" y="2480"/>
                    <a:pt x="5104" y="1246"/>
                  </a:cubicBezTo>
                  <a:cubicBezTo>
                    <a:pt x="4614" y="446"/>
                    <a:pt x="3769" y="1"/>
                    <a:pt x="2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36"/>
          <p:cNvGrpSpPr/>
          <p:nvPr/>
        </p:nvGrpSpPr>
        <p:grpSpPr>
          <a:xfrm rot="1810363">
            <a:off x="7526571" y="2509332"/>
            <a:ext cx="1406027" cy="1185855"/>
            <a:chOff x="7527325" y="3023788"/>
            <a:chExt cx="1406050" cy="1185875"/>
          </a:xfrm>
        </p:grpSpPr>
        <p:sp>
          <p:nvSpPr>
            <p:cNvPr id="572" name="Google Shape;572;p36"/>
            <p:cNvSpPr/>
            <p:nvPr/>
          </p:nvSpPr>
          <p:spPr>
            <a:xfrm>
              <a:off x="7548175" y="3101363"/>
              <a:ext cx="1385200" cy="1108300"/>
            </a:xfrm>
            <a:custGeom>
              <a:avLst/>
              <a:gdLst/>
              <a:ahLst/>
              <a:cxnLst/>
              <a:rect l="l" t="t" r="r" b="b"/>
              <a:pathLst>
                <a:path w="55408" h="44332" extrusionOk="0">
                  <a:moveTo>
                    <a:pt x="46768" y="0"/>
                  </a:moveTo>
                  <a:lnTo>
                    <a:pt x="1" y="12843"/>
                  </a:lnTo>
                  <a:lnTo>
                    <a:pt x="8640" y="44332"/>
                  </a:lnTo>
                  <a:lnTo>
                    <a:pt x="55407" y="31489"/>
                  </a:lnTo>
                  <a:lnTo>
                    <a:pt x="467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6"/>
            <p:cNvSpPr/>
            <p:nvPr/>
          </p:nvSpPr>
          <p:spPr>
            <a:xfrm>
              <a:off x="7527325" y="3023788"/>
              <a:ext cx="1190875" cy="397825"/>
            </a:xfrm>
            <a:custGeom>
              <a:avLst/>
              <a:gdLst/>
              <a:ahLst/>
              <a:cxnLst/>
              <a:rect l="l" t="t" r="r" b="b"/>
              <a:pathLst>
                <a:path w="47635" h="15913" extrusionOk="0">
                  <a:moveTo>
                    <a:pt x="46768" y="1"/>
                  </a:moveTo>
                  <a:lnTo>
                    <a:pt x="1" y="12810"/>
                  </a:lnTo>
                  <a:lnTo>
                    <a:pt x="868" y="15912"/>
                  </a:lnTo>
                  <a:lnTo>
                    <a:pt x="47635" y="3103"/>
                  </a:lnTo>
                  <a:lnTo>
                    <a:pt x="46768" y="1"/>
                  </a:lnTo>
                  <a:close/>
                </a:path>
              </a:pathLst>
            </a:custGeom>
            <a:solidFill>
              <a:srgbClr val="FF9C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6"/>
            <p:cNvSpPr/>
            <p:nvPr/>
          </p:nvSpPr>
          <p:spPr>
            <a:xfrm>
              <a:off x="7866325" y="3219550"/>
              <a:ext cx="718025" cy="779600"/>
            </a:xfrm>
            <a:custGeom>
              <a:avLst/>
              <a:gdLst/>
              <a:ahLst/>
              <a:cxnLst/>
              <a:rect l="l" t="t" r="r" b="b"/>
              <a:pathLst>
                <a:path w="28721" h="31184" extrusionOk="0">
                  <a:moveTo>
                    <a:pt x="19566" y="1"/>
                  </a:moveTo>
                  <a:cubicBezTo>
                    <a:pt x="19371" y="1"/>
                    <a:pt x="19174" y="29"/>
                    <a:pt x="18980" y="90"/>
                  </a:cubicBezTo>
                  <a:lnTo>
                    <a:pt x="15978" y="1057"/>
                  </a:lnTo>
                  <a:cubicBezTo>
                    <a:pt x="15545" y="1157"/>
                    <a:pt x="15178" y="1457"/>
                    <a:pt x="14944" y="1824"/>
                  </a:cubicBezTo>
                  <a:cubicBezTo>
                    <a:pt x="14559" y="1644"/>
                    <a:pt x="14113" y="1524"/>
                    <a:pt x="13670" y="1524"/>
                  </a:cubicBezTo>
                  <a:cubicBezTo>
                    <a:pt x="13538" y="1524"/>
                    <a:pt x="13406" y="1535"/>
                    <a:pt x="13276" y="1558"/>
                  </a:cubicBezTo>
                  <a:lnTo>
                    <a:pt x="10274" y="1958"/>
                  </a:lnTo>
                  <a:cubicBezTo>
                    <a:pt x="9107" y="2125"/>
                    <a:pt x="8306" y="3159"/>
                    <a:pt x="8473" y="4326"/>
                  </a:cubicBezTo>
                  <a:lnTo>
                    <a:pt x="8640" y="5594"/>
                  </a:lnTo>
                  <a:cubicBezTo>
                    <a:pt x="8673" y="5761"/>
                    <a:pt x="8706" y="5961"/>
                    <a:pt x="8773" y="6094"/>
                  </a:cubicBezTo>
                  <a:lnTo>
                    <a:pt x="500" y="16935"/>
                  </a:lnTo>
                  <a:cubicBezTo>
                    <a:pt x="167" y="17369"/>
                    <a:pt x="0" y="17936"/>
                    <a:pt x="100" y="18470"/>
                  </a:cubicBezTo>
                  <a:cubicBezTo>
                    <a:pt x="167" y="19003"/>
                    <a:pt x="467" y="19504"/>
                    <a:pt x="867" y="19837"/>
                  </a:cubicBezTo>
                  <a:lnTo>
                    <a:pt x="1868" y="20604"/>
                  </a:lnTo>
                  <a:cubicBezTo>
                    <a:pt x="2245" y="20836"/>
                    <a:pt x="2647" y="21018"/>
                    <a:pt x="3030" y="21018"/>
                  </a:cubicBezTo>
                  <a:cubicBezTo>
                    <a:pt x="3088" y="21018"/>
                    <a:pt x="3145" y="21014"/>
                    <a:pt x="3202" y="21005"/>
                  </a:cubicBezTo>
                  <a:cubicBezTo>
                    <a:pt x="3736" y="20971"/>
                    <a:pt x="4337" y="20771"/>
                    <a:pt x="4703" y="20304"/>
                  </a:cubicBezTo>
                  <a:lnTo>
                    <a:pt x="7772" y="29744"/>
                  </a:lnTo>
                  <a:cubicBezTo>
                    <a:pt x="8026" y="30599"/>
                    <a:pt x="8850" y="31184"/>
                    <a:pt x="9704" y="31184"/>
                  </a:cubicBezTo>
                  <a:cubicBezTo>
                    <a:pt x="9749" y="31184"/>
                    <a:pt x="9795" y="31182"/>
                    <a:pt x="9840" y="31179"/>
                  </a:cubicBezTo>
                  <a:cubicBezTo>
                    <a:pt x="10007" y="31179"/>
                    <a:pt x="10207" y="31145"/>
                    <a:pt x="10374" y="31112"/>
                  </a:cubicBezTo>
                  <a:lnTo>
                    <a:pt x="13376" y="30145"/>
                  </a:lnTo>
                  <a:cubicBezTo>
                    <a:pt x="13677" y="30078"/>
                    <a:pt x="13877" y="29911"/>
                    <a:pt x="14144" y="29744"/>
                  </a:cubicBezTo>
                  <a:lnTo>
                    <a:pt x="14377" y="29744"/>
                  </a:lnTo>
                  <a:cubicBezTo>
                    <a:pt x="14544" y="29744"/>
                    <a:pt x="14777" y="29678"/>
                    <a:pt x="14944" y="29644"/>
                  </a:cubicBezTo>
                  <a:lnTo>
                    <a:pt x="17946" y="28677"/>
                  </a:lnTo>
                  <a:cubicBezTo>
                    <a:pt x="18213" y="28610"/>
                    <a:pt x="18447" y="28443"/>
                    <a:pt x="18680" y="28277"/>
                  </a:cubicBezTo>
                  <a:lnTo>
                    <a:pt x="18947" y="28277"/>
                  </a:lnTo>
                  <a:cubicBezTo>
                    <a:pt x="19114" y="28277"/>
                    <a:pt x="19314" y="28243"/>
                    <a:pt x="19481" y="28177"/>
                  </a:cubicBezTo>
                  <a:lnTo>
                    <a:pt x="22483" y="27243"/>
                  </a:lnTo>
                  <a:cubicBezTo>
                    <a:pt x="22783" y="27142"/>
                    <a:pt x="22983" y="26976"/>
                    <a:pt x="23217" y="26809"/>
                  </a:cubicBezTo>
                  <a:lnTo>
                    <a:pt x="23484" y="26809"/>
                  </a:lnTo>
                  <a:cubicBezTo>
                    <a:pt x="23650" y="26809"/>
                    <a:pt x="23850" y="26776"/>
                    <a:pt x="24017" y="26742"/>
                  </a:cubicBezTo>
                  <a:lnTo>
                    <a:pt x="27019" y="25775"/>
                  </a:lnTo>
                  <a:cubicBezTo>
                    <a:pt x="27553" y="25608"/>
                    <a:pt x="27987" y="25241"/>
                    <a:pt x="28220" y="24741"/>
                  </a:cubicBezTo>
                  <a:cubicBezTo>
                    <a:pt x="28687" y="24240"/>
                    <a:pt x="28721" y="23640"/>
                    <a:pt x="28554" y="23106"/>
                  </a:cubicBezTo>
                  <a:lnTo>
                    <a:pt x="21616" y="1457"/>
                  </a:lnTo>
                  <a:cubicBezTo>
                    <a:pt x="21288" y="584"/>
                    <a:pt x="20446" y="1"/>
                    <a:pt x="19566" y="1"/>
                  </a:cubicBezTo>
                  <a:close/>
                </a:path>
              </a:pathLst>
            </a:custGeom>
            <a:solidFill>
              <a:schemeClr val="dk1"/>
            </a:solidFill>
            <a:ln>
              <a:noFill/>
            </a:ln>
            <a:effectLst>
              <a:outerShdw dist="38100" dir="9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6"/>
            <p:cNvSpPr/>
            <p:nvPr/>
          </p:nvSpPr>
          <p:spPr>
            <a:xfrm>
              <a:off x="8041875" y="3672588"/>
              <a:ext cx="160975" cy="291900"/>
            </a:xfrm>
            <a:custGeom>
              <a:avLst/>
              <a:gdLst/>
              <a:ahLst/>
              <a:cxnLst/>
              <a:rect l="l" t="t" r="r" b="b"/>
              <a:pathLst>
                <a:path w="6439" h="11676" extrusionOk="0">
                  <a:moveTo>
                    <a:pt x="3002" y="1"/>
                  </a:moveTo>
                  <a:lnTo>
                    <a:pt x="0" y="968"/>
                  </a:lnTo>
                  <a:lnTo>
                    <a:pt x="3436" y="11676"/>
                  </a:lnTo>
                  <a:lnTo>
                    <a:pt x="6438" y="10709"/>
                  </a:lnTo>
                  <a:lnTo>
                    <a:pt x="30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6"/>
            <p:cNvSpPr/>
            <p:nvPr/>
          </p:nvSpPr>
          <p:spPr>
            <a:xfrm>
              <a:off x="8133600" y="3566688"/>
              <a:ext cx="183500" cy="360275"/>
            </a:xfrm>
            <a:custGeom>
              <a:avLst/>
              <a:gdLst/>
              <a:ahLst/>
              <a:cxnLst/>
              <a:rect l="l" t="t" r="r" b="b"/>
              <a:pathLst>
                <a:path w="7340" h="14411" extrusionOk="0">
                  <a:moveTo>
                    <a:pt x="3036" y="1"/>
                  </a:moveTo>
                  <a:lnTo>
                    <a:pt x="1" y="968"/>
                  </a:lnTo>
                  <a:lnTo>
                    <a:pt x="4337" y="14411"/>
                  </a:lnTo>
                  <a:lnTo>
                    <a:pt x="7339" y="13443"/>
                  </a:lnTo>
                  <a:lnTo>
                    <a:pt x="30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6"/>
            <p:cNvSpPr/>
            <p:nvPr/>
          </p:nvSpPr>
          <p:spPr>
            <a:xfrm>
              <a:off x="8221175" y="3442438"/>
              <a:ext cx="211000" cy="447850"/>
            </a:xfrm>
            <a:custGeom>
              <a:avLst/>
              <a:gdLst/>
              <a:ahLst/>
              <a:cxnLst/>
              <a:rect l="l" t="t" r="r" b="b"/>
              <a:pathLst>
                <a:path w="8440" h="17914" extrusionOk="0">
                  <a:moveTo>
                    <a:pt x="3002" y="0"/>
                  </a:moveTo>
                  <a:lnTo>
                    <a:pt x="0" y="968"/>
                  </a:lnTo>
                  <a:lnTo>
                    <a:pt x="5437" y="17913"/>
                  </a:lnTo>
                  <a:lnTo>
                    <a:pt x="8439" y="16946"/>
                  </a:lnTo>
                  <a:lnTo>
                    <a:pt x="30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6"/>
            <p:cNvSpPr/>
            <p:nvPr/>
          </p:nvSpPr>
          <p:spPr>
            <a:xfrm>
              <a:off x="8297050" y="3288163"/>
              <a:ext cx="248550" cy="565425"/>
            </a:xfrm>
            <a:custGeom>
              <a:avLst/>
              <a:gdLst/>
              <a:ahLst/>
              <a:cxnLst/>
              <a:rect l="l" t="t" r="r" b="b"/>
              <a:pathLst>
                <a:path w="9942" h="22617" extrusionOk="0">
                  <a:moveTo>
                    <a:pt x="3003" y="0"/>
                  </a:moveTo>
                  <a:lnTo>
                    <a:pt x="1" y="968"/>
                  </a:lnTo>
                  <a:lnTo>
                    <a:pt x="6939" y="22616"/>
                  </a:lnTo>
                  <a:lnTo>
                    <a:pt x="9941" y="21649"/>
                  </a:lnTo>
                  <a:lnTo>
                    <a:pt x="30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6"/>
            <p:cNvSpPr/>
            <p:nvPr/>
          </p:nvSpPr>
          <p:spPr>
            <a:xfrm>
              <a:off x="7936800" y="3326388"/>
              <a:ext cx="311900" cy="383750"/>
            </a:xfrm>
            <a:custGeom>
              <a:avLst/>
              <a:gdLst/>
              <a:ahLst/>
              <a:cxnLst/>
              <a:rect l="l" t="t" r="r" b="b"/>
              <a:pathLst>
                <a:path w="12476" h="15350" extrusionOk="0">
                  <a:moveTo>
                    <a:pt x="11457" y="1"/>
                  </a:moveTo>
                  <a:cubicBezTo>
                    <a:pt x="11430" y="1"/>
                    <a:pt x="11403" y="2"/>
                    <a:pt x="11375" y="6"/>
                  </a:cubicBezTo>
                  <a:lnTo>
                    <a:pt x="8373" y="439"/>
                  </a:lnTo>
                  <a:lnTo>
                    <a:pt x="8540" y="1674"/>
                  </a:lnTo>
                  <a:lnTo>
                    <a:pt x="10007" y="1473"/>
                  </a:lnTo>
                  <a:lnTo>
                    <a:pt x="0" y="14616"/>
                  </a:lnTo>
                  <a:lnTo>
                    <a:pt x="1001" y="15350"/>
                  </a:lnTo>
                  <a:lnTo>
                    <a:pt x="11008" y="2207"/>
                  </a:lnTo>
                  <a:lnTo>
                    <a:pt x="11175" y="3508"/>
                  </a:lnTo>
                  <a:lnTo>
                    <a:pt x="12476" y="3341"/>
                  </a:lnTo>
                  <a:lnTo>
                    <a:pt x="12109" y="539"/>
                  </a:lnTo>
                  <a:cubicBezTo>
                    <a:pt x="12109" y="473"/>
                    <a:pt x="12042" y="373"/>
                    <a:pt x="12009" y="306"/>
                  </a:cubicBezTo>
                  <a:cubicBezTo>
                    <a:pt x="11889" y="126"/>
                    <a:pt x="11689" y="1"/>
                    <a:pt x="114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36"/>
          <p:cNvGrpSpPr/>
          <p:nvPr/>
        </p:nvGrpSpPr>
        <p:grpSpPr>
          <a:xfrm>
            <a:off x="6634500" y="1439963"/>
            <a:ext cx="1509425" cy="228525"/>
            <a:chOff x="5708425" y="4133400"/>
            <a:chExt cx="1509425" cy="228525"/>
          </a:xfrm>
        </p:grpSpPr>
        <p:sp>
          <p:nvSpPr>
            <p:cNvPr id="581" name="Google Shape;581;p36"/>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6"/>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6"/>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6"/>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6"/>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6"/>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6"/>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6"/>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6"/>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6"/>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6"/>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6"/>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36"/>
          <p:cNvGrpSpPr/>
          <p:nvPr/>
        </p:nvGrpSpPr>
        <p:grpSpPr>
          <a:xfrm>
            <a:off x="352200" y="4494238"/>
            <a:ext cx="1509425" cy="228525"/>
            <a:chOff x="5708425" y="4133400"/>
            <a:chExt cx="1509425" cy="228525"/>
          </a:xfrm>
        </p:grpSpPr>
        <p:sp>
          <p:nvSpPr>
            <p:cNvPr id="594" name="Google Shape;594;p36"/>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6"/>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6"/>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6"/>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6"/>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6"/>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6"/>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6"/>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6"/>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6"/>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6"/>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6"/>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 name="Google Shape;606;p36"/>
          <p:cNvSpPr/>
          <p:nvPr/>
        </p:nvSpPr>
        <p:spPr>
          <a:xfrm>
            <a:off x="4924575" y="433075"/>
            <a:ext cx="60900" cy="14200"/>
          </a:xfrm>
          <a:custGeom>
            <a:avLst/>
            <a:gdLst/>
            <a:ahLst/>
            <a:cxnLst/>
            <a:rect l="l" t="t" r="r" b="b"/>
            <a:pathLst>
              <a:path w="2436" h="568" fill="none" extrusionOk="0">
                <a:moveTo>
                  <a:pt x="1" y="0"/>
                </a:moveTo>
                <a:lnTo>
                  <a:pt x="2436" y="567"/>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6"/>
          <p:cNvSpPr/>
          <p:nvPr/>
        </p:nvSpPr>
        <p:spPr>
          <a:xfrm>
            <a:off x="4786900" y="400225"/>
            <a:ext cx="60900" cy="14200"/>
          </a:xfrm>
          <a:custGeom>
            <a:avLst/>
            <a:gdLst/>
            <a:ahLst/>
            <a:cxnLst/>
            <a:rect l="l" t="t" r="r" b="b"/>
            <a:pathLst>
              <a:path w="2436" h="568" fill="none" extrusionOk="0">
                <a:moveTo>
                  <a:pt x="1" y="0"/>
                </a:moveTo>
                <a:lnTo>
                  <a:pt x="2436" y="567"/>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6"/>
          <p:cNvSpPr/>
          <p:nvPr/>
        </p:nvSpPr>
        <p:spPr>
          <a:xfrm rot="2564990" flipH="1">
            <a:off x="5375140" y="3440512"/>
            <a:ext cx="3130129" cy="983819"/>
          </a:xfrm>
          <a:custGeom>
            <a:avLst/>
            <a:gdLst/>
            <a:ahLst/>
            <a:cxnLst/>
            <a:rect l="l" t="t" r="r" b="b"/>
            <a:pathLst>
              <a:path w="139601" h="78824" fill="none" extrusionOk="0">
                <a:moveTo>
                  <a:pt x="139600" y="43431"/>
                </a:moveTo>
                <a:lnTo>
                  <a:pt x="135130" y="58475"/>
                </a:lnTo>
                <a:cubicBezTo>
                  <a:pt x="133396" y="64379"/>
                  <a:pt x="128259" y="68683"/>
                  <a:pt x="122121" y="69316"/>
                </a:cubicBezTo>
                <a:lnTo>
                  <a:pt x="38828" y="78189"/>
                </a:lnTo>
                <a:cubicBezTo>
                  <a:pt x="32991" y="78823"/>
                  <a:pt x="27420" y="75354"/>
                  <a:pt x="25419" y="69850"/>
                </a:cubicBezTo>
                <a:lnTo>
                  <a:pt x="1"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6"/>
          <p:cNvSpPr/>
          <p:nvPr/>
        </p:nvSpPr>
        <p:spPr>
          <a:xfrm rot="5400000" flipH="1">
            <a:off x="5766413" y="2799294"/>
            <a:ext cx="60069" cy="19198"/>
          </a:xfrm>
          <a:custGeom>
            <a:avLst/>
            <a:gdLst/>
            <a:ahLst/>
            <a:cxnLst/>
            <a:rect l="l" t="t" r="r" b="b"/>
            <a:pathLst>
              <a:path w="2403" h="768" fill="none" extrusionOk="0">
                <a:moveTo>
                  <a:pt x="0" y="768"/>
                </a:moveTo>
                <a:lnTo>
                  <a:pt x="2402"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B067F69E-D48E-5663-40E7-DEB26A5ED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165" y="2085482"/>
            <a:ext cx="3159008" cy="218016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733;p38">
            <a:extLst>
              <a:ext uri="{FF2B5EF4-FFF2-40B4-BE49-F238E27FC236}">
                <a16:creationId xmlns:a16="http://schemas.microsoft.com/office/drawing/2014/main" id="{7CA9155C-3922-CD80-0FED-4309AD08DA5E}"/>
              </a:ext>
            </a:extLst>
          </p:cNvPr>
          <p:cNvGrpSpPr/>
          <p:nvPr/>
        </p:nvGrpSpPr>
        <p:grpSpPr>
          <a:xfrm>
            <a:off x="5452553" y="3297883"/>
            <a:ext cx="1338475" cy="1055775"/>
            <a:chOff x="5939425" y="-429025"/>
            <a:chExt cx="1338475" cy="1055775"/>
          </a:xfrm>
        </p:grpSpPr>
        <p:sp>
          <p:nvSpPr>
            <p:cNvPr id="5" name="Google Shape;734;p38">
              <a:extLst>
                <a:ext uri="{FF2B5EF4-FFF2-40B4-BE49-F238E27FC236}">
                  <a16:creationId xmlns:a16="http://schemas.microsoft.com/office/drawing/2014/main" id="{B821D792-C826-D630-5CDB-B325CDC4CDA6}"/>
                </a:ext>
              </a:extLst>
            </p:cNvPr>
            <p:cNvSpPr/>
            <p:nvPr/>
          </p:nvSpPr>
          <p:spPr>
            <a:xfrm>
              <a:off x="5952750" y="-349800"/>
              <a:ext cx="1325150" cy="976550"/>
            </a:xfrm>
            <a:custGeom>
              <a:avLst/>
              <a:gdLst/>
              <a:ahLst/>
              <a:cxnLst/>
              <a:rect l="l" t="t" r="r" b="b"/>
              <a:pathLst>
                <a:path w="53006" h="39062" extrusionOk="0">
                  <a:moveTo>
                    <a:pt x="47468" y="0"/>
                  </a:moveTo>
                  <a:lnTo>
                    <a:pt x="1" y="8206"/>
                  </a:lnTo>
                  <a:lnTo>
                    <a:pt x="4404" y="33457"/>
                  </a:lnTo>
                  <a:lnTo>
                    <a:pt x="12076" y="39061"/>
                  </a:lnTo>
                  <a:lnTo>
                    <a:pt x="53005" y="31990"/>
                  </a:lnTo>
                  <a:lnTo>
                    <a:pt x="474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35;p38">
              <a:extLst>
                <a:ext uri="{FF2B5EF4-FFF2-40B4-BE49-F238E27FC236}">
                  <a16:creationId xmlns:a16="http://schemas.microsoft.com/office/drawing/2014/main" id="{A8E5251B-6268-2840-EFA1-42D61F361230}"/>
                </a:ext>
              </a:extLst>
            </p:cNvPr>
            <p:cNvSpPr/>
            <p:nvPr/>
          </p:nvSpPr>
          <p:spPr>
            <a:xfrm>
              <a:off x="5939425" y="-429025"/>
              <a:ext cx="1200025" cy="284400"/>
            </a:xfrm>
            <a:custGeom>
              <a:avLst/>
              <a:gdLst/>
              <a:ahLst/>
              <a:cxnLst/>
              <a:rect l="l" t="t" r="r" b="b"/>
              <a:pathLst>
                <a:path w="48001" h="11376" extrusionOk="0">
                  <a:moveTo>
                    <a:pt x="47467" y="0"/>
                  </a:moveTo>
                  <a:lnTo>
                    <a:pt x="0" y="8239"/>
                  </a:lnTo>
                  <a:lnTo>
                    <a:pt x="567" y="11375"/>
                  </a:lnTo>
                  <a:lnTo>
                    <a:pt x="48001" y="3169"/>
                  </a:lnTo>
                  <a:lnTo>
                    <a:pt x="47467" y="0"/>
                  </a:lnTo>
                  <a:close/>
                </a:path>
              </a:pathLst>
            </a:custGeom>
            <a:solidFill>
              <a:srgbClr val="B8F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36;p38">
              <a:extLst>
                <a:ext uri="{FF2B5EF4-FFF2-40B4-BE49-F238E27FC236}">
                  <a16:creationId xmlns:a16="http://schemas.microsoft.com/office/drawing/2014/main" id="{3F6ED39B-E4C4-6563-0CEF-DF50ABDC81DB}"/>
                </a:ext>
              </a:extLst>
            </p:cNvPr>
            <p:cNvSpPr/>
            <p:nvPr/>
          </p:nvSpPr>
          <p:spPr>
            <a:xfrm>
              <a:off x="6062825" y="449100"/>
              <a:ext cx="191825" cy="177650"/>
            </a:xfrm>
            <a:custGeom>
              <a:avLst/>
              <a:gdLst/>
              <a:ahLst/>
              <a:cxnLst/>
              <a:rect l="l" t="t" r="r" b="b"/>
              <a:pathLst>
                <a:path w="7673" h="7106" extrusionOk="0">
                  <a:moveTo>
                    <a:pt x="5772" y="0"/>
                  </a:moveTo>
                  <a:lnTo>
                    <a:pt x="1" y="1501"/>
                  </a:lnTo>
                  <a:lnTo>
                    <a:pt x="7673" y="7105"/>
                  </a:lnTo>
                  <a:lnTo>
                    <a:pt x="5772" y="0"/>
                  </a:lnTo>
                  <a:close/>
                </a:path>
              </a:pathLst>
            </a:custGeom>
            <a:solidFill>
              <a:srgbClr val="35A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737;p38">
            <a:extLst>
              <a:ext uri="{FF2B5EF4-FFF2-40B4-BE49-F238E27FC236}">
                <a16:creationId xmlns:a16="http://schemas.microsoft.com/office/drawing/2014/main" id="{B59E2502-74F9-8286-056D-20A8671CECC0}"/>
              </a:ext>
            </a:extLst>
          </p:cNvPr>
          <p:cNvGrpSpPr/>
          <p:nvPr/>
        </p:nvGrpSpPr>
        <p:grpSpPr>
          <a:xfrm>
            <a:off x="5788007" y="3599439"/>
            <a:ext cx="667515" cy="741024"/>
            <a:chOff x="1708904" y="1456307"/>
            <a:chExt cx="667515" cy="741024"/>
          </a:xfrm>
        </p:grpSpPr>
        <p:grpSp>
          <p:nvGrpSpPr>
            <p:cNvPr id="9" name="Google Shape;738;p38">
              <a:extLst>
                <a:ext uri="{FF2B5EF4-FFF2-40B4-BE49-F238E27FC236}">
                  <a16:creationId xmlns:a16="http://schemas.microsoft.com/office/drawing/2014/main" id="{91D0515E-FEA7-4FFC-C3C8-2010B6F9C722}"/>
                </a:ext>
              </a:extLst>
            </p:cNvPr>
            <p:cNvGrpSpPr/>
            <p:nvPr/>
          </p:nvGrpSpPr>
          <p:grpSpPr>
            <a:xfrm rot="-580000">
              <a:off x="1708904" y="1456307"/>
              <a:ext cx="667515" cy="741024"/>
              <a:chOff x="1665200" y="2370175"/>
              <a:chExt cx="228050" cy="251275"/>
            </a:xfrm>
          </p:grpSpPr>
          <p:sp>
            <p:nvSpPr>
              <p:cNvPr id="41" name="Google Shape;739;p38">
                <a:extLst>
                  <a:ext uri="{FF2B5EF4-FFF2-40B4-BE49-F238E27FC236}">
                    <a16:creationId xmlns:a16="http://schemas.microsoft.com/office/drawing/2014/main" id="{98239678-5363-7529-F860-6E8F297DDE61}"/>
                  </a:ext>
                </a:extLst>
              </p:cNvPr>
              <p:cNvSpPr/>
              <p:nvPr/>
            </p:nvSpPr>
            <p:spPr>
              <a:xfrm>
                <a:off x="1810475" y="2370175"/>
                <a:ext cx="82775" cy="81600"/>
              </a:xfrm>
              <a:custGeom>
                <a:avLst/>
                <a:gdLst/>
                <a:ahLst/>
                <a:cxnLst/>
                <a:rect l="l" t="t" r="r" b="b"/>
                <a:pathLst>
                  <a:path w="3311" h="3264" extrusionOk="0">
                    <a:moveTo>
                      <a:pt x="1500" y="1"/>
                    </a:moveTo>
                    <a:cubicBezTo>
                      <a:pt x="1167" y="25"/>
                      <a:pt x="881" y="144"/>
                      <a:pt x="619" y="358"/>
                    </a:cubicBezTo>
                    <a:lnTo>
                      <a:pt x="595" y="358"/>
                    </a:lnTo>
                    <a:cubicBezTo>
                      <a:pt x="572" y="382"/>
                      <a:pt x="548" y="382"/>
                      <a:pt x="500" y="406"/>
                    </a:cubicBezTo>
                    <a:cubicBezTo>
                      <a:pt x="476" y="406"/>
                      <a:pt x="476" y="430"/>
                      <a:pt x="453" y="430"/>
                    </a:cubicBezTo>
                    <a:cubicBezTo>
                      <a:pt x="453" y="430"/>
                      <a:pt x="429" y="477"/>
                      <a:pt x="429" y="501"/>
                    </a:cubicBezTo>
                    <a:cubicBezTo>
                      <a:pt x="429" y="501"/>
                      <a:pt x="405" y="525"/>
                      <a:pt x="357" y="596"/>
                    </a:cubicBezTo>
                    <a:cubicBezTo>
                      <a:pt x="191" y="834"/>
                      <a:pt x="48" y="1120"/>
                      <a:pt x="0" y="1454"/>
                    </a:cubicBezTo>
                    <a:lnTo>
                      <a:pt x="0" y="1644"/>
                    </a:lnTo>
                    <a:lnTo>
                      <a:pt x="0" y="1811"/>
                    </a:lnTo>
                    <a:cubicBezTo>
                      <a:pt x="48" y="2144"/>
                      <a:pt x="167" y="2430"/>
                      <a:pt x="357" y="2668"/>
                    </a:cubicBezTo>
                    <a:lnTo>
                      <a:pt x="357" y="2716"/>
                    </a:lnTo>
                    <a:cubicBezTo>
                      <a:pt x="405" y="2740"/>
                      <a:pt x="429" y="2763"/>
                      <a:pt x="429" y="2787"/>
                    </a:cubicBezTo>
                    <a:lnTo>
                      <a:pt x="453" y="2835"/>
                    </a:lnTo>
                    <a:cubicBezTo>
                      <a:pt x="453" y="2835"/>
                      <a:pt x="476" y="2859"/>
                      <a:pt x="500" y="2859"/>
                    </a:cubicBezTo>
                    <a:cubicBezTo>
                      <a:pt x="548" y="2882"/>
                      <a:pt x="572" y="2906"/>
                      <a:pt x="595" y="2906"/>
                    </a:cubicBezTo>
                    <a:lnTo>
                      <a:pt x="619" y="2906"/>
                    </a:lnTo>
                    <a:cubicBezTo>
                      <a:pt x="881" y="3097"/>
                      <a:pt x="1167" y="3240"/>
                      <a:pt x="1500" y="3264"/>
                    </a:cubicBezTo>
                    <a:lnTo>
                      <a:pt x="1858" y="3264"/>
                    </a:lnTo>
                    <a:cubicBezTo>
                      <a:pt x="2643" y="3168"/>
                      <a:pt x="3310" y="2501"/>
                      <a:pt x="3310" y="1620"/>
                    </a:cubicBezTo>
                    <a:cubicBezTo>
                      <a:pt x="3310" y="787"/>
                      <a:pt x="2691" y="72"/>
                      <a:pt x="1858" y="1"/>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40;p38">
                <a:extLst>
                  <a:ext uri="{FF2B5EF4-FFF2-40B4-BE49-F238E27FC236}">
                    <a16:creationId xmlns:a16="http://schemas.microsoft.com/office/drawing/2014/main" id="{C9F044C9-9E54-22B2-62CA-DF5D3FB907E0}"/>
                  </a:ext>
                </a:extLst>
              </p:cNvPr>
              <p:cNvSpPr/>
              <p:nvPr/>
            </p:nvSpPr>
            <p:spPr>
              <a:xfrm>
                <a:off x="1666375" y="2426750"/>
                <a:ext cx="131025" cy="129950"/>
              </a:xfrm>
              <a:custGeom>
                <a:avLst/>
                <a:gdLst/>
                <a:ahLst/>
                <a:cxnLst/>
                <a:rect l="l" t="t" r="r" b="b"/>
                <a:pathLst>
                  <a:path w="5241" h="5198" extrusionOk="0">
                    <a:moveTo>
                      <a:pt x="4430" y="0"/>
                    </a:moveTo>
                    <a:cubicBezTo>
                      <a:pt x="4335" y="0"/>
                      <a:pt x="4288" y="48"/>
                      <a:pt x="4288" y="143"/>
                    </a:cubicBezTo>
                    <a:cubicBezTo>
                      <a:pt x="4288" y="238"/>
                      <a:pt x="4335" y="286"/>
                      <a:pt x="4430" y="286"/>
                    </a:cubicBezTo>
                    <a:lnTo>
                      <a:pt x="4692" y="286"/>
                    </a:lnTo>
                    <a:lnTo>
                      <a:pt x="49" y="4930"/>
                    </a:lnTo>
                    <a:cubicBezTo>
                      <a:pt x="1" y="5001"/>
                      <a:pt x="1" y="5097"/>
                      <a:pt x="49" y="5144"/>
                    </a:cubicBezTo>
                    <a:cubicBezTo>
                      <a:pt x="84" y="5180"/>
                      <a:pt x="126" y="5198"/>
                      <a:pt x="165" y="5198"/>
                    </a:cubicBezTo>
                    <a:cubicBezTo>
                      <a:pt x="203" y="5198"/>
                      <a:pt x="239" y="5180"/>
                      <a:pt x="263" y="5144"/>
                    </a:cubicBezTo>
                    <a:lnTo>
                      <a:pt x="4907" y="500"/>
                    </a:lnTo>
                    <a:lnTo>
                      <a:pt x="4907" y="810"/>
                    </a:lnTo>
                    <a:cubicBezTo>
                      <a:pt x="4907" y="881"/>
                      <a:pt x="4978" y="953"/>
                      <a:pt x="5050" y="953"/>
                    </a:cubicBezTo>
                    <a:cubicBezTo>
                      <a:pt x="5145" y="953"/>
                      <a:pt x="5216" y="881"/>
                      <a:pt x="5216" y="810"/>
                    </a:cubicBezTo>
                    <a:lnTo>
                      <a:pt x="5216" y="143"/>
                    </a:lnTo>
                    <a:cubicBezTo>
                      <a:pt x="5240" y="48"/>
                      <a:pt x="5169" y="0"/>
                      <a:pt x="5097" y="0"/>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41;p38">
                <a:extLst>
                  <a:ext uri="{FF2B5EF4-FFF2-40B4-BE49-F238E27FC236}">
                    <a16:creationId xmlns:a16="http://schemas.microsoft.com/office/drawing/2014/main" id="{A0EF8590-ACA0-D947-7B30-84D81CEDD2F7}"/>
                  </a:ext>
                </a:extLst>
              </p:cNvPr>
              <p:cNvSpPr/>
              <p:nvPr/>
            </p:nvSpPr>
            <p:spPr>
              <a:xfrm>
                <a:off x="1665200" y="2471400"/>
                <a:ext cx="223875" cy="150050"/>
              </a:xfrm>
              <a:custGeom>
                <a:avLst/>
                <a:gdLst/>
                <a:ahLst/>
                <a:cxnLst/>
                <a:rect l="l" t="t" r="r" b="b"/>
                <a:pathLst>
                  <a:path w="8955" h="6002" extrusionOk="0">
                    <a:moveTo>
                      <a:pt x="5978" y="2763"/>
                    </a:moveTo>
                    <a:cubicBezTo>
                      <a:pt x="5978" y="2882"/>
                      <a:pt x="6097" y="3001"/>
                      <a:pt x="6216" y="3001"/>
                    </a:cubicBezTo>
                    <a:cubicBezTo>
                      <a:pt x="6097" y="3001"/>
                      <a:pt x="5978" y="3120"/>
                      <a:pt x="5978" y="3239"/>
                    </a:cubicBezTo>
                    <a:cubicBezTo>
                      <a:pt x="5978" y="3120"/>
                      <a:pt x="5859" y="3001"/>
                      <a:pt x="5740" y="3001"/>
                    </a:cubicBezTo>
                    <a:cubicBezTo>
                      <a:pt x="5859" y="3001"/>
                      <a:pt x="5978" y="2906"/>
                      <a:pt x="5978" y="2763"/>
                    </a:cubicBezTo>
                    <a:close/>
                    <a:moveTo>
                      <a:pt x="5978" y="3739"/>
                    </a:moveTo>
                    <a:cubicBezTo>
                      <a:pt x="5978" y="3835"/>
                      <a:pt x="6049" y="3930"/>
                      <a:pt x="6144" y="3977"/>
                    </a:cubicBezTo>
                    <a:cubicBezTo>
                      <a:pt x="6049" y="4049"/>
                      <a:pt x="5978" y="4144"/>
                      <a:pt x="5978" y="4216"/>
                    </a:cubicBezTo>
                    <a:cubicBezTo>
                      <a:pt x="5978" y="4144"/>
                      <a:pt x="5883" y="4049"/>
                      <a:pt x="5787" y="3977"/>
                    </a:cubicBezTo>
                    <a:cubicBezTo>
                      <a:pt x="5883" y="3954"/>
                      <a:pt x="5978" y="3858"/>
                      <a:pt x="5978" y="3739"/>
                    </a:cubicBezTo>
                    <a:close/>
                    <a:moveTo>
                      <a:pt x="3001" y="4739"/>
                    </a:moveTo>
                    <a:cubicBezTo>
                      <a:pt x="3001" y="4811"/>
                      <a:pt x="3072" y="4906"/>
                      <a:pt x="3168" y="4978"/>
                    </a:cubicBezTo>
                    <a:cubicBezTo>
                      <a:pt x="3072" y="5025"/>
                      <a:pt x="3001" y="5120"/>
                      <a:pt x="3001" y="5216"/>
                    </a:cubicBezTo>
                    <a:cubicBezTo>
                      <a:pt x="3001" y="5120"/>
                      <a:pt x="2906" y="5025"/>
                      <a:pt x="2810" y="4978"/>
                    </a:cubicBezTo>
                    <a:cubicBezTo>
                      <a:pt x="2906" y="4930"/>
                      <a:pt x="3001" y="4859"/>
                      <a:pt x="3001" y="4739"/>
                    </a:cubicBezTo>
                    <a:close/>
                    <a:moveTo>
                      <a:pt x="5978" y="4763"/>
                    </a:moveTo>
                    <a:cubicBezTo>
                      <a:pt x="5978" y="4859"/>
                      <a:pt x="6049" y="4930"/>
                      <a:pt x="6144" y="5001"/>
                    </a:cubicBezTo>
                    <a:cubicBezTo>
                      <a:pt x="6049" y="5025"/>
                      <a:pt x="5978" y="5120"/>
                      <a:pt x="5978" y="5240"/>
                    </a:cubicBezTo>
                    <a:cubicBezTo>
                      <a:pt x="5978" y="5144"/>
                      <a:pt x="5883" y="5049"/>
                      <a:pt x="5787" y="5001"/>
                    </a:cubicBezTo>
                    <a:cubicBezTo>
                      <a:pt x="5883" y="4930"/>
                      <a:pt x="5978" y="4859"/>
                      <a:pt x="5978" y="4763"/>
                    </a:cubicBezTo>
                    <a:close/>
                    <a:moveTo>
                      <a:pt x="6216" y="0"/>
                    </a:moveTo>
                    <a:cubicBezTo>
                      <a:pt x="6097" y="0"/>
                      <a:pt x="5978" y="119"/>
                      <a:pt x="5978" y="239"/>
                    </a:cubicBezTo>
                    <a:lnTo>
                      <a:pt x="5978" y="381"/>
                    </a:lnTo>
                    <a:lnTo>
                      <a:pt x="5978" y="762"/>
                    </a:lnTo>
                    <a:lnTo>
                      <a:pt x="5978" y="786"/>
                    </a:lnTo>
                    <a:cubicBezTo>
                      <a:pt x="5978" y="882"/>
                      <a:pt x="6049" y="977"/>
                      <a:pt x="6144" y="1024"/>
                    </a:cubicBezTo>
                    <a:cubicBezTo>
                      <a:pt x="6049" y="1072"/>
                      <a:pt x="5978" y="1143"/>
                      <a:pt x="5978" y="1263"/>
                    </a:cubicBezTo>
                    <a:lnTo>
                      <a:pt x="5978" y="1382"/>
                    </a:lnTo>
                    <a:lnTo>
                      <a:pt x="5978" y="1810"/>
                    </a:lnTo>
                    <a:cubicBezTo>
                      <a:pt x="5978" y="1906"/>
                      <a:pt x="6049" y="1977"/>
                      <a:pt x="6144" y="2048"/>
                    </a:cubicBezTo>
                    <a:cubicBezTo>
                      <a:pt x="6049" y="2072"/>
                      <a:pt x="5978" y="2167"/>
                      <a:pt x="5978" y="2287"/>
                    </a:cubicBezTo>
                    <a:cubicBezTo>
                      <a:pt x="5978" y="2167"/>
                      <a:pt x="5859" y="2048"/>
                      <a:pt x="5740" y="2048"/>
                    </a:cubicBezTo>
                    <a:lnTo>
                      <a:pt x="3239" y="2048"/>
                    </a:lnTo>
                    <a:cubicBezTo>
                      <a:pt x="3120" y="2048"/>
                      <a:pt x="3001" y="2167"/>
                      <a:pt x="3001" y="2287"/>
                    </a:cubicBezTo>
                    <a:lnTo>
                      <a:pt x="3001" y="2406"/>
                    </a:lnTo>
                    <a:lnTo>
                      <a:pt x="3001" y="2834"/>
                    </a:lnTo>
                    <a:cubicBezTo>
                      <a:pt x="3001" y="2953"/>
                      <a:pt x="3120" y="3072"/>
                      <a:pt x="3239" y="3072"/>
                    </a:cubicBezTo>
                    <a:cubicBezTo>
                      <a:pt x="3120" y="3072"/>
                      <a:pt x="3001" y="3192"/>
                      <a:pt x="3001" y="3311"/>
                    </a:cubicBezTo>
                    <a:lnTo>
                      <a:pt x="3001" y="3430"/>
                    </a:lnTo>
                    <a:lnTo>
                      <a:pt x="3001" y="3835"/>
                    </a:lnTo>
                    <a:cubicBezTo>
                      <a:pt x="3001" y="3930"/>
                      <a:pt x="3072" y="4025"/>
                      <a:pt x="3168" y="4073"/>
                    </a:cubicBezTo>
                    <a:cubicBezTo>
                      <a:pt x="3072" y="4096"/>
                      <a:pt x="3001" y="4192"/>
                      <a:pt x="3001" y="4311"/>
                    </a:cubicBezTo>
                    <a:cubicBezTo>
                      <a:pt x="3001" y="4192"/>
                      <a:pt x="2858" y="4073"/>
                      <a:pt x="2739" y="4073"/>
                    </a:cubicBezTo>
                    <a:lnTo>
                      <a:pt x="238" y="4073"/>
                    </a:lnTo>
                    <a:cubicBezTo>
                      <a:pt x="119" y="4073"/>
                      <a:pt x="0" y="4192"/>
                      <a:pt x="0" y="4311"/>
                    </a:cubicBezTo>
                    <a:lnTo>
                      <a:pt x="0" y="4430"/>
                    </a:lnTo>
                    <a:lnTo>
                      <a:pt x="0" y="4859"/>
                    </a:lnTo>
                    <a:cubicBezTo>
                      <a:pt x="0" y="4930"/>
                      <a:pt x="96" y="5025"/>
                      <a:pt x="191" y="5097"/>
                    </a:cubicBezTo>
                    <a:cubicBezTo>
                      <a:pt x="96" y="5120"/>
                      <a:pt x="0" y="5216"/>
                      <a:pt x="0" y="5335"/>
                    </a:cubicBezTo>
                    <a:lnTo>
                      <a:pt x="0" y="5478"/>
                    </a:lnTo>
                    <a:lnTo>
                      <a:pt x="0" y="5859"/>
                    </a:lnTo>
                    <a:lnTo>
                      <a:pt x="0" y="5883"/>
                    </a:lnTo>
                    <a:cubicBezTo>
                      <a:pt x="24" y="5883"/>
                      <a:pt x="143" y="6002"/>
                      <a:pt x="262" y="6002"/>
                    </a:cubicBezTo>
                    <a:lnTo>
                      <a:pt x="2763" y="6002"/>
                    </a:lnTo>
                    <a:cubicBezTo>
                      <a:pt x="2882" y="6002"/>
                      <a:pt x="3001" y="5883"/>
                      <a:pt x="3001" y="5763"/>
                    </a:cubicBezTo>
                    <a:cubicBezTo>
                      <a:pt x="3001" y="5883"/>
                      <a:pt x="3120" y="6002"/>
                      <a:pt x="3239" y="6002"/>
                    </a:cubicBezTo>
                    <a:lnTo>
                      <a:pt x="5740" y="6002"/>
                    </a:lnTo>
                    <a:cubicBezTo>
                      <a:pt x="5859" y="6002"/>
                      <a:pt x="5978" y="5883"/>
                      <a:pt x="5978" y="5763"/>
                    </a:cubicBezTo>
                    <a:cubicBezTo>
                      <a:pt x="5978" y="5883"/>
                      <a:pt x="6097" y="6002"/>
                      <a:pt x="6216" y="6002"/>
                    </a:cubicBezTo>
                    <a:lnTo>
                      <a:pt x="8716" y="6002"/>
                    </a:lnTo>
                    <a:cubicBezTo>
                      <a:pt x="8788" y="6002"/>
                      <a:pt x="8883" y="5930"/>
                      <a:pt x="8907" y="5835"/>
                    </a:cubicBezTo>
                    <a:cubicBezTo>
                      <a:pt x="8907" y="5811"/>
                      <a:pt x="8955" y="5763"/>
                      <a:pt x="8955" y="5763"/>
                    </a:cubicBezTo>
                    <a:lnTo>
                      <a:pt x="8955" y="5740"/>
                    </a:lnTo>
                    <a:lnTo>
                      <a:pt x="8955" y="5359"/>
                    </a:lnTo>
                    <a:lnTo>
                      <a:pt x="8955" y="5216"/>
                    </a:lnTo>
                    <a:cubicBezTo>
                      <a:pt x="8955" y="5120"/>
                      <a:pt x="8859" y="5025"/>
                      <a:pt x="8764" y="5001"/>
                    </a:cubicBezTo>
                    <a:cubicBezTo>
                      <a:pt x="8883" y="4978"/>
                      <a:pt x="8955" y="4882"/>
                      <a:pt x="8955" y="4763"/>
                    </a:cubicBezTo>
                    <a:lnTo>
                      <a:pt x="8955" y="4335"/>
                    </a:lnTo>
                    <a:lnTo>
                      <a:pt x="8955" y="4216"/>
                    </a:lnTo>
                    <a:cubicBezTo>
                      <a:pt x="8955" y="4144"/>
                      <a:pt x="8859" y="4049"/>
                      <a:pt x="8764" y="4025"/>
                    </a:cubicBezTo>
                    <a:cubicBezTo>
                      <a:pt x="8883" y="3977"/>
                      <a:pt x="8955" y="3906"/>
                      <a:pt x="8955" y="3787"/>
                    </a:cubicBezTo>
                    <a:lnTo>
                      <a:pt x="8955" y="3358"/>
                    </a:lnTo>
                    <a:lnTo>
                      <a:pt x="8955" y="3239"/>
                    </a:lnTo>
                    <a:cubicBezTo>
                      <a:pt x="8955" y="3120"/>
                      <a:pt x="8835" y="3001"/>
                      <a:pt x="8716" y="3001"/>
                    </a:cubicBezTo>
                    <a:cubicBezTo>
                      <a:pt x="8859" y="3001"/>
                      <a:pt x="8955" y="2906"/>
                      <a:pt x="8955" y="2763"/>
                    </a:cubicBezTo>
                    <a:lnTo>
                      <a:pt x="8955" y="2334"/>
                    </a:lnTo>
                    <a:lnTo>
                      <a:pt x="8955" y="2215"/>
                    </a:lnTo>
                    <a:cubicBezTo>
                      <a:pt x="8955" y="2144"/>
                      <a:pt x="8859" y="2048"/>
                      <a:pt x="8764" y="2025"/>
                    </a:cubicBezTo>
                    <a:cubicBezTo>
                      <a:pt x="8883" y="1977"/>
                      <a:pt x="8955" y="1906"/>
                      <a:pt x="8955" y="1786"/>
                    </a:cubicBezTo>
                    <a:lnTo>
                      <a:pt x="8955" y="1358"/>
                    </a:lnTo>
                    <a:lnTo>
                      <a:pt x="8955" y="1239"/>
                    </a:lnTo>
                    <a:cubicBezTo>
                      <a:pt x="8955" y="1143"/>
                      <a:pt x="8859" y="1072"/>
                      <a:pt x="8764" y="1001"/>
                    </a:cubicBezTo>
                    <a:cubicBezTo>
                      <a:pt x="8835" y="977"/>
                      <a:pt x="8883" y="905"/>
                      <a:pt x="8907" y="858"/>
                    </a:cubicBezTo>
                    <a:cubicBezTo>
                      <a:pt x="8907" y="834"/>
                      <a:pt x="8955" y="786"/>
                      <a:pt x="8955" y="786"/>
                    </a:cubicBezTo>
                    <a:lnTo>
                      <a:pt x="8955" y="762"/>
                    </a:lnTo>
                    <a:lnTo>
                      <a:pt x="8955" y="381"/>
                    </a:lnTo>
                    <a:lnTo>
                      <a:pt x="8955" y="239"/>
                    </a:lnTo>
                    <a:cubicBezTo>
                      <a:pt x="8955" y="119"/>
                      <a:pt x="8835" y="0"/>
                      <a:pt x="8716" y="0"/>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742;p38">
              <a:extLst>
                <a:ext uri="{FF2B5EF4-FFF2-40B4-BE49-F238E27FC236}">
                  <a16:creationId xmlns:a16="http://schemas.microsoft.com/office/drawing/2014/main" id="{BF56917A-1ECC-26A9-D6F6-A16D3F3B331B}"/>
                </a:ext>
              </a:extLst>
            </p:cNvPr>
            <p:cNvGrpSpPr/>
            <p:nvPr/>
          </p:nvGrpSpPr>
          <p:grpSpPr>
            <a:xfrm rot="-665760">
              <a:off x="1709041" y="1456396"/>
              <a:ext cx="667299" cy="740830"/>
              <a:chOff x="1079673" y="961596"/>
              <a:chExt cx="371490" cy="412429"/>
            </a:xfrm>
          </p:grpSpPr>
          <p:sp>
            <p:nvSpPr>
              <p:cNvPr id="11" name="Google Shape;743;p38">
                <a:extLst>
                  <a:ext uri="{FF2B5EF4-FFF2-40B4-BE49-F238E27FC236}">
                    <a16:creationId xmlns:a16="http://schemas.microsoft.com/office/drawing/2014/main" id="{2D80F7A2-C54A-D26B-1036-E614E8926CAA}"/>
                  </a:ext>
                </a:extLst>
              </p:cNvPr>
              <p:cNvSpPr/>
              <p:nvPr/>
            </p:nvSpPr>
            <p:spPr>
              <a:xfrm>
                <a:off x="1323389" y="1128303"/>
                <a:ext cx="121919" cy="40981"/>
              </a:xfrm>
              <a:custGeom>
                <a:avLst/>
                <a:gdLst/>
                <a:ahLst/>
                <a:cxnLst/>
                <a:rect l="l" t="t" r="r" b="b"/>
                <a:pathLst>
                  <a:path w="2978" h="1001" extrusionOk="0">
                    <a:moveTo>
                      <a:pt x="239" y="0"/>
                    </a:moveTo>
                    <a:cubicBezTo>
                      <a:pt x="120" y="0"/>
                      <a:pt x="1" y="119"/>
                      <a:pt x="1" y="239"/>
                    </a:cubicBezTo>
                    <a:lnTo>
                      <a:pt x="1" y="762"/>
                    </a:lnTo>
                    <a:cubicBezTo>
                      <a:pt x="1" y="882"/>
                      <a:pt x="120" y="1001"/>
                      <a:pt x="239" y="1001"/>
                    </a:cubicBezTo>
                    <a:lnTo>
                      <a:pt x="2739" y="1001"/>
                    </a:lnTo>
                    <a:cubicBezTo>
                      <a:pt x="2882" y="1001"/>
                      <a:pt x="2978" y="929"/>
                      <a:pt x="2978" y="762"/>
                    </a:cubicBezTo>
                    <a:lnTo>
                      <a:pt x="2978" y="239"/>
                    </a:lnTo>
                    <a:cubicBezTo>
                      <a:pt x="2978" y="119"/>
                      <a:pt x="2858" y="0"/>
                      <a:pt x="2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44;p38">
                <a:extLst>
                  <a:ext uri="{FF2B5EF4-FFF2-40B4-BE49-F238E27FC236}">
                    <a16:creationId xmlns:a16="http://schemas.microsoft.com/office/drawing/2014/main" id="{D92E0A6B-6543-1BD7-3725-037EBCC93BFB}"/>
                  </a:ext>
                </a:extLst>
              </p:cNvPr>
              <p:cNvSpPr/>
              <p:nvPr/>
            </p:nvSpPr>
            <p:spPr>
              <a:xfrm>
                <a:off x="1323389" y="1143902"/>
                <a:ext cx="121919" cy="27348"/>
              </a:xfrm>
              <a:custGeom>
                <a:avLst/>
                <a:gdLst/>
                <a:ahLst/>
                <a:cxnLst/>
                <a:rect l="l" t="t" r="r" b="b"/>
                <a:pathLst>
                  <a:path w="2978" h="668" extrusionOk="0">
                    <a:moveTo>
                      <a:pt x="1" y="0"/>
                    </a:moveTo>
                    <a:lnTo>
                      <a:pt x="1" y="429"/>
                    </a:lnTo>
                    <a:cubicBezTo>
                      <a:pt x="1" y="548"/>
                      <a:pt x="120" y="667"/>
                      <a:pt x="239" y="667"/>
                    </a:cubicBezTo>
                    <a:lnTo>
                      <a:pt x="2739" y="667"/>
                    </a:lnTo>
                    <a:cubicBezTo>
                      <a:pt x="2858" y="667"/>
                      <a:pt x="2978" y="548"/>
                      <a:pt x="2978" y="429"/>
                    </a:cubicBezTo>
                    <a:lnTo>
                      <a:pt x="2978" y="0"/>
                    </a:lnTo>
                    <a:cubicBezTo>
                      <a:pt x="2978" y="119"/>
                      <a:pt x="2858" y="239"/>
                      <a:pt x="2739" y="239"/>
                    </a:cubicBezTo>
                    <a:lnTo>
                      <a:pt x="239" y="239"/>
                    </a:lnTo>
                    <a:cubicBezTo>
                      <a:pt x="120" y="239"/>
                      <a:pt x="1" y="119"/>
                      <a:pt x="1"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45;p38">
                <a:extLst>
                  <a:ext uri="{FF2B5EF4-FFF2-40B4-BE49-F238E27FC236}">
                    <a16:creationId xmlns:a16="http://schemas.microsoft.com/office/drawing/2014/main" id="{E208200D-424F-6F0A-5D4F-28E682E1A23D}"/>
                  </a:ext>
                </a:extLst>
              </p:cNvPr>
              <p:cNvSpPr/>
              <p:nvPr/>
            </p:nvSpPr>
            <p:spPr>
              <a:xfrm>
                <a:off x="1316593" y="961596"/>
                <a:ext cx="134570" cy="133587"/>
              </a:xfrm>
              <a:custGeom>
                <a:avLst/>
                <a:gdLst/>
                <a:ahLst/>
                <a:cxnLst/>
                <a:rect l="l" t="t" r="r" b="b"/>
                <a:pathLst>
                  <a:path w="3287" h="3263" extrusionOk="0">
                    <a:moveTo>
                      <a:pt x="1643" y="0"/>
                    </a:moveTo>
                    <a:cubicBezTo>
                      <a:pt x="762" y="0"/>
                      <a:pt x="0" y="715"/>
                      <a:pt x="0" y="1620"/>
                    </a:cubicBezTo>
                    <a:cubicBezTo>
                      <a:pt x="0" y="2524"/>
                      <a:pt x="714" y="3263"/>
                      <a:pt x="1643" y="3263"/>
                    </a:cubicBezTo>
                    <a:cubicBezTo>
                      <a:pt x="2548" y="3263"/>
                      <a:pt x="3286" y="2548"/>
                      <a:pt x="3286" y="1620"/>
                    </a:cubicBezTo>
                    <a:cubicBezTo>
                      <a:pt x="3286" y="738"/>
                      <a:pt x="2572" y="0"/>
                      <a:pt x="16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6;p38">
                <a:extLst>
                  <a:ext uri="{FF2B5EF4-FFF2-40B4-BE49-F238E27FC236}">
                    <a16:creationId xmlns:a16="http://schemas.microsoft.com/office/drawing/2014/main" id="{63F8F68A-E967-36D9-AF35-972DDF7BE36D}"/>
                  </a:ext>
                </a:extLst>
              </p:cNvPr>
              <p:cNvSpPr/>
              <p:nvPr/>
            </p:nvSpPr>
            <p:spPr>
              <a:xfrm>
                <a:off x="1316593" y="961596"/>
                <a:ext cx="76067" cy="133587"/>
              </a:xfrm>
              <a:custGeom>
                <a:avLst/>
                <a:gdLst/>
                <a:ahLst/>
                <a:cxnLst/>
                <a:rect l="l" t="t" r="r" b="b"/>
                <a:pathLst>
                  <a:path w="1858" h="3263" extrusionOk="0">
                    <a:moveTo>
                      <a:pt x="1643" y="0"/>
                    </a:moveTo>
                    <a:cubicBezTo>
                      <a:pt x="714" y="0"/>
                      <a:pt x="0" y="738"/>
                      <a:pt x="0" y="1620"/>
                    </a:cubicBezTo>
                    <a:cubicBezTo>
                      <a:pt x="0" y="2548"/>
                      <a:pt x="762" y="3263"/>
                      <a:pt x="1643" y="3263"/>
                    </a:cubicBezTo>
                    <a:lnTo>
                      <a:pt x="1858" y="3263"/>
                    </a:lnTo>
                    <a:cubicBezTo>
                      <a:pt x="1048" y="3167"/>
                      <a:pt x="405" y="2453"/>
                      <a:pt x="405" y="1620"/>
                    </a:cubicBezTo>
                    <a:cubicBezTo>
                      <a:pt x="405" y="786"/>
                      <a:pt x="1024" y="72"/>
                      <a:pt x="1858"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47;p38">
                <a:extLst>
                  <a:ext uri="{FF2B5EF4-FFF2-40B4-BE49-F238E27FC236}">
                    <a16:creationId xmlns:a16="http://schemas.microsoft.com/office/drawing/2014/main" id="{5F059FCC-6D5A-A212-6ED2-5006C7CDB517}"/>
                  </a:ext>
                </a:extLst>
              </p:cNvPr>
              <p:cNvSpPr/>
              <p:nvPr/>
            </p:nvSpPr>
            <p:spPr>
              <a:xfrm>
                <a:off x="1080615" y="1055185"/>
                <a:ext cx="214567" cy="212806"/>
              </a:xfrm>
              <a:custGeom>
                <a:avLst/>
                <a:gdLst/>
                <a:ahLst/>
                <a:cxnLst/>
                <a:rect l="l" t="t" r="r" b="b"/>
                <a:pathLst>
                  <a:path w="5241" h="5198" extrusionOk="0">
                    <a:moveTo>
                      <a:pt x="4430" y="0"/>
                    </a:moveTo>
                    <a:cubicBezTo>
                      <a:pt x="4335" y="0"/>
                      <a:pt x="4288" y="48"/>
                      <a:pt x="4288" y="143"/>
                    </a:cubicBezTo>
                    <a:cubicBezTo>
                      <a:pt x="4288" y="238"/>
                      <a:pt x="4335" y="286"/>
                      <a:pt x="4430" y="286"/>
                    </a:cubicBezTo>
                    <a:lnTo>
                      <a:pt x="4692" y="286"/>
                    </a:lnTo>
                    <a:lnTo>
                      <a:pt x="49" y="4930"/>
                    </a:lnTo>
                    <a:cubicBezTo>
                      <a:pt x="1" y="5001"/>
                      <a:pt x="1" y="5097"/>
                      <a:pt x="49" y="5144"/>
                    </a:cubicBezTo>
                    <a:cubicBezTo>
                      <a:pt x="84" y="5180"/>
                      <a:pt x="126" y="5198"/>
                      <a:pt x="165" y="5198"/>
                    </a:cubicBezTo>
                    <a:cubicBezTo>
                      <a:pt x="203" y="5198"/>
                      <a:pt x="239" y="5180"/>
                      <a:pt x="263" y="5144"/>
                    </a:cubicBezTo>
                    <a:lnTo>
                      <a:pt x="4907" y="500"/>
                    </a:lnTo>
                    <a:lnTo>
                      <a:pt x="4907" y="810"/>
                    </a:lnTo>
                    <a:cubicBezTo>
                      <a:pt x="4907" y="881"/>
                      <a:pt x="4978" y="953"/>
                      <a:pt x="5050" y="953"/>
                    </a:cubicBezTo>
                    <a:cubicBezTo>
                      <a:pt x="5145" y="953"/>
                      <a:pt x="5216" y="881"/>
                      <a:pt x="5216" y="810"/>
                    </a:cubicBezTo>
                    <a:lnTo>
                      <a:pt x="5216" y="143"/>
                    </a:lnTo>
                    <a:cubicBezTo>
                      <a:pt x="5240" y="48"/>
                      <a:pt x="5169" y="0"/>
                      <a:pt x="5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48;p38">
                <a:extLst>
                  <a:ext uri="{FF2B5EF4-FFF2-40B4-BE49-F238E27FC236}">
                    <a16:creationId xmlns:a16="http://schemas.microsoft.com/office/drawing/2014/main" id="{8000A515-4B61-90AF-A52B-04173DE8614B}"/>
                  </a:ext>
                </a:extLst>
              </p:cNvPr>
              <p:cNvSpPr/>
              <p:nvPr/>
            </p:nvSpPr>
            <p:spPr>
              <a:xfrm>
                <a:off x="1341935" y="986938"/>
                <a:ext cx="83886" cy="82903"/>
              </a:xfrm>
              <a:custGeom>
                <a:avLst/>
                <a:gdLst/>
                <a:ahLst/>
                <a:cxnLst/>
                <a:rect l="l" t="t" r="r" b="b"/>
                <a:pathLst>
                  <a:path w="2049" h="2025" extrusionOk="0">
                    <a:moveTo>
                      <a:pt x="1024" y="0"/>
                    </a:moveTo>
                    <a:cubicBezTo>
                      <a:pt x="453" y="0"/>
                      <a:pt x="0" y="453"/>
                      <a:pt x="0" y="1001"/>
                    </a:cubicBezTo>
                    <a:cubicBezTo>
                      <a:pt x="0" y="1572"/>
                      <a:pt x="453" y="2025"/>
                      <a:pt x="1024" y="2025"/>
                    </a:cubicBezTo>
                    <a:cubicBezTo>
                      <a:pt x="1596" y="2025"/>
                      <a:pt x="2048" y="1572"/>
                      <a:pt x="2048" y="1001"/>
                    </a:cubicBezTo>
                    <a:cubicBezTo>
                      <a:pt x="2048" y="453"/>
                      <a:pt x="1596" y="0"/>
                      <a:pt x="10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49;p38">
                <a:extLst>
                  <a:ext uri="{FF2B5EF4-FFF2-40B4-BE49-F238E27FC236}">
                    <a16:creationId xmlns:a16="http://schemas.microsoft.com/office/drawing/2014/main" id="{39F82D57-D7D8-F3C6-CAC6-1946D1B3A9BC}"/>
                  </a:ext>
                </a:extLst>
              </p:cNvPr>
              <p:cNvSpPr/>
              <p:nvPr/>
            </p:nvSpPr>
            <p:spPr>
              <a:xfrm>
                <a:off x="1342917" y="985955"/>
                <a:ext cx="49742" cy="82903"/>
              </a:xfrm>
              <a:custGeom>
                <a:avLst/>
                <a:gdLst/>
                <a:ahLst/>
                <a:cxnLst/>
                <a:rect l="l" t="t" r="r" b="b"/>
                <a:pathLst>
                  <a:path w="1215" h="2025" extrusionOk="0">
                    <a:moveTo>
                      <a:pt x="1000" y="0"/>
                    </a:moveTo>
                    <a:cubicBezTo>
                      <a:pt x="429" y="0"/>
                      <a:pt x="0" y="429"/>
                      <a:pt x="0" y="1001"/>
                    </a:cubicBezTo>
                    <a:cubicBezTo>
                      <a:pt x="0" y="1572"/>
                      <a:pt x="429" y="2025"/>
                      <a:pt x="1000" y="2025"/>
                    </a:cubicBezTo>
                    <a:cubicBezTo>
                      <a:pt x="1072" y="2025"/>
                      <a:pt x="1143" y="2025"/>
                      <a:pt x="1215" y="1977"/>
                    </a:cubicBezTo>
                    <a:cubicBezTo>
                      <a:pt x="738" y="1953"/>
                      <a:pt x="381" y="1548"/>
                      <a:pt x="381" y="1025"/>
                    </a:cubicBezTo>
                    <a:cubicBezTo>
                      <a:pt x="381" y="524"/>
                      <a:pt x="738" y="120"/>
                      <a:pt x="1215" y="24"/>
                    </a:cubicBezTo>
                    <a:cubicBezTo>
                      <a:pt x="1143" y="24"/>
                      <a:pt x="1096" y="0"/>
                      <a:pt x="1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50;p38">
                <a:extLst>
                  <a:ext uri="{FF2B5EF4-FFF2-40B4-BE49-F238E27FC236}">
                    <a16:creationId xmlns:a16="http://schemas.microsoft.com/office/drawing/2014/main" id="{AA5A1D23-8BF1-4E47-E4C9-D3D863354B64}"/>
                  </a:ext>
                </a:extLst>
              </p:cNvPr>
              <p:cNvSpPr/>
              <p:nvPr/>
            </p:nvSpPr>
            <p:spPr>
              <a:xfrm>
                <a:off x="1368259" y="1000571"/>
                <a:ext cx="31237" cy="55637"/>
              </a:xfrm>
              <a:custGeom>
                <a:avLst/>
                <a:gdLst/>
                <a:ahLst/>
                <a:cxnLst/>
                <a:rect l="l" t="t" r="r" b="b"/>
                <a:pathLst>
                  <a:path w="763" h="1359" extrusionOk="0">
                    <a:moveTo>
                      <a:pt x="381" y="263"/>
                    </a:moveTo>
                    <a:lnTo>
                      <a:pt x="381" y="525"/>
                    </a:lnTo>
                    <a:cubicBezTo>
                      <a:pt x="262" y="477"/>
                      <a:pt x="238" y="429"/>
                      <a:pt x="238" y="382"/>
                    </a:cubicBezTo>
                    <a:cubicBezTo>
                      <a:pt x="238" y="310"/>
                      <a:pt x="286" y="286"/>
                      <a:pt x="381" y="263"/>
                    </a:cubicBezTo>
                    <a:close/>
                    <a:moveTo>
                      <a:pt x="453" y="787"/>
                    </a:moveTo>
                    <a:cubicBezTo>
                      <a:pt x="524" y="834"/>
                      <a:pt x="572" y="882"/>
                      <a:pt x="572" y="953"/>
                    </a:cubicBezTo>
                    <a:cubicBezTo>
                      <a:pt x="572" y="1025"/>
                      <a:pt x="524" y="1096"/>
                      <a:pt x="453" y="1096"/>
                    </a:cubicBezTo>
                    <a:lnTo>
                      <a:pt x="453" y="787"/>
                    </a:lnTo>
                    <a:close/>
                    <a:moveTo>
                      <a:pt x="405" y="1"/>
                    </a:moveTo>
                    <a:cubicBezTo>
                      <a:pt x="381" y="1"/>
                      <a:pt x="357" y="1"/>
                      <a:pt x="357" y="25"/>
                    </a:cubicBezTo>
                    <a:lnTo>
                      <a:pt x="357" y="72"/>
                    </a:lnTo>
                    <a:cubicBezTo>
                      <a:pt x="143" y="120"/>
                      <a:pt x="24" y="191"/>
                      <a:pt x="24" y="406"/>
                    </a:cubicBezTo>
                    <a:cubicBezTo>
                      <a:pt x="24" y="644"/>
                      <a:pt x="215" y="715"/>
                      <a:pt x="357" y="763"/>
                    </a:cubicBezTo>
                    <a:lnTo>
                      <a:pt x="357" y="1096"/>
                    </a:lnTo>
                    <a:cubicBezTo>
                      <a:pt x="262" y="1072"/>
                      <a:pt x="238" y="1025"/>
                      <a:pt x="143" y="977"/>
                    </a:cubicBezTo>
                    <a:cubicBezTo>
                      <a:pt x="129" y="970"/>
                      <a:pt x="115" y="967"/>
                      <a:pt x="102" y="967"/>
                    </a:cubicBezTo>
                    <a:cubicBezTo>
                      <a:pt x="70" y="967"/>
                      <a:pt x="41" y="984"/>
                      <a:pt x="24" y="1001"/>
                    </a:cubicBezTo>
                    <a:cubicBezTo>
                      <a:pt x="0" y="1049"/>
                      <a:pt x="0" y="1096"/>
                      <a:pt x="24" y="1144"/>
                    </a:cubicBezTo>
                    <a:cubicBezTo>
                      <a:pt x="95" y="1239"/>
                      <a:pt x="238" y="1311"/>
                      <a:pt x="357" y="1311"/>
                    </a:cubicBezTo>
                    <a:lnTo>
                      <a:pt x="334" y="1334"/>
                    </a:lnTo>
                    <a:cubicBezTo>
                      <a:pt x="334" y="1334"/>
                      <a:pt x="357" y="1358"/>
                      <a:pt x="381" y="1358"/>
                    </a:cubicBezTo>
                    <a:cubicBezTo>
                      <a:pt x="405" y="1358"/>
                      <a:pt x="429" y="1358"/>
                      <a:pt x="429" y="1334"/>
                    </a:cubicBezTo>
                    <a:lnTo>
                      <a:pt x="429" y="1263"/>
                    </a:lnTo>
                    <a:cubicBezTo>
                      <a:pt x="619" y="1239"/>
                      <a:pt x="762" y="1120"/>
                      <a:pt x="762" y="906"/>
                    </a:cubicBezTo>
                    <a:cubicBezTo>
                      <a:pt x="762" y="715"/>
                      <a:pt x="619" y="620"/>
                      <a:pt x="429" y="548"/>
                    </a:cubicBezTo>
                    <a:lnTo>
                      <a:pt x="429" y="263"/>
                    </a:lnTo>
                    <a:cubicBezTo>
                      <a:pt x="524" y="263"/>
                      <a:pt x="548" y="286"/>
                      <a:pt x="619" y="310"/>
                    </a:cubicBezTo>
                    <a:cubicBezTo>
                      <a:pt x="652" y="332"/>
                      <a:pt x="674" y="343"/>
                      <a:pt x="691" y="343"/>
                    </a:cubicBezTo>
                    <a:cubicBezTo>
                      <a:pt x="712" y="343"/>
                      <a:pt x="725" y="326"/>
                      <a:pt x="738" y="286"/>
                    </a:cubicBezTo>
                    <a:cubicBezTo>
                      <a:pt x="762" y="239"/>
                      <a:pt x="762" y="167"/>
                      <a:pt x="738" y="144"/>
                    </a:cubicBezTo>
                    <a:cubicBezTo>
                      <a:pt x="667" y="120"/>
                      <a:pt x="548" y="72"/>
                      <a:pt x="477" y="72"/>
                    </a:cubicBezTo>
                    <a:lnTo>
                      <a:pt x="477" y="25"/>
                    </a:lnTo>
                    <a:cubicBezTo>
                      <a:pt x="477" y="25"/>
                      <a:pt x="429" y="1"/>
                      <a:pt x="405" y="1"/>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51;p38">
                <a:extLst>
                  <a:ext uri="{FF2B5EF4-FFF2-40B4-BE49-F238E27FC236}">
                    <a16:creationId xmlns:a16="http://schemas.microsoft.com/office/drawing/2014/main" id="{143EEBA0-C6E8-C683-0718-B684BA362BDF}"/>
                  </a:ext>
                </a:extLst>
              </p:cNvPr>
              <p:cNvSpPr/>
              <p:nvPr/>
            </p:nvSpPr>
            <p:spPr>
              <a:xfrm>
                <a:off x="1323389" y="1169243"/>
                <a:ext cx="121919" cy="41964"/>
              </a:xfrm>
              <a:custGeom>
                <a:avLst/>
                <a:gdLst/>
                <a:ahLst/>
                <a:cxnLst/>
                <a:rect l="l" t="t" r="r" b="b"/>
                <a:pathLst>
                  <a:path w="2978" h="1025" extrusionOk="0">
                    <a:moveTo>
                      <a:pt x="239" y="1"/>
                    </a:moveTo>
                    <a:cubicBezTo>
                      <a:pt x="120" y="1"/>
                      <a:pt x="1" y="120"/>
                      <a:pt x="1" y="239"/>
                    </a:cubicBezTo>
                    <a:lnTo>
                      <a:pt x="1" y="786"/>
                    </a:lnTo>
                    <a:cubicBezTo>
                      <a:pt x="1" y="906"/>
                      <a:pt x="120" y="1025"/>
                      <a:pt x="239" y="1025"/>
                    </a:cubicBezTo>
                    <a:lnTo>
                      <a:pt x="2739" y="1025"/>
                    </a:lnTo>
                    <a:cubicBezTo>
                      <a:pt x="2882" y="1025"/>
                      <a:pt x="2978" y="906"/>
                      <a:pt x="2978" y="786"/>
                    </a:cubicBezTo>
                    <a:lnTo>
                      <a:pt x="2978" y="239"/>
                    </a:lnTo>
                    <a:cubicBezTo>
                      <a:pt x="2978" y="120"/>
                      <a:pt x="2858" y="1"/>
                      <a:pt x="27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52;p38">
                <a:extLst>
                  <a:ext uri="{FF2B5EF4-FFF2-40B4-BE49-F238E27FC236}">
                    <a16:creationId xmlns:a16="http://schemas.microsoft.com/office/drawing/2014/main" id="{8292FBFF-59B5-BD27-65BB-D8620E2F245E}"/>
                  </a:ext>
                </a:extLst>
              </p:cNvPr>
              <p:cNvSpPr/>
              <p:nvPr/>
            </p:nvSpPr>
            <p:spPr>
              <a:xfrm>
                <a:off x="1323389" y="1183859"/>
                <a:ext cx="121919" cy="27348"/>
              </a:xfrm>
              <a:custGeom>
                <a:avLst/>
                <a:gdLst/>
                <a:ahLst/>
                <a:cxnLst/>
                <a:rect l="l" t="t" r="r" b="b"/>
                <a:pathLst>
                  <a:path w="2978" h="668" extrusionOk="0">
                    <a:moveTo>
                      <a:pt x="1" y="1"/>
                    </a:moveTo>
                    <a:lnTo>
                      <a:pt x="1" y="429"/>
                    </a:lnTo>
                    <a:cubicBezTo>
                      <a:pt x="1" y="549"/>
                      <a:pt x="120" y="668"/>
                      <a:pt x="239" y="668"/>
                    </a:cubicBezTo>
                    <a:lnTo>
                      <a:pt x="2739" y="668"/>
                    </a:lnTo>
                    <a:cubicBezTo>
                      <a:pt x="2858" y="668"/>
                      <a:pt x="2978" y="549"/>
                      <a:pt x="2978" y="429"/>
                    </a:cubicBezTo>
                    <a:lnTo>
                      <a:pt x="2978" y="1"/>
                    </a:lnTo>
                    <a:cubicBezTo>
                      <a:pt x="2978" y="120"/>
                      <a:pt x="2858" y="239"/>
                      <a:pt x="2739" y="239"/>
                    </a:cubicBezTo>
                    <a:lnTo>
                      <a:pt x="239" y="239"/>
                    </a:lnTo>
                    <a:cubicBezTo>
                      <a:pt x="120" y="239"/>
                      <a:pt x="1" y="120"/>
                      <a:pt x="1"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53;p38">
                <a:extLst>
                  <a:ext uri="{FF2B5EF4-FFF2-40B4-BE49-F238E27FC236}">
                    <a16:creationId xmlns:a16="http://schemas.microsoft.com/office/drawing/2014/main" id="{8B36262F-CB62-18B8-1161-4E0213BBA903}"/>
                  </a:ext>
                </a:extLst>
              </p:cNvPr>
              <p:cNvSpPr/>
              <p:nvPr/>
            </p:nvSpPr>
            <p:spPr>
              <a:xfrm>
                <a:off x="1323389" y="1209201"/>
                <a:ext cx="121919" cy="41964"/>
              </a:xfrm>
              <a:custGeom>
                <a:avLst/>
                <a:gdLst/>
                <a:ahLst/>
                <a:cxnLst/>
                <a:rect l="l" t="t" r="r" b="b"/>
                <a:pathLst>
                  <a:path w="2978" h="1025" extrusionOk="0">
                    <a:moveTo>
                      <a:pt x="239" y="1"/>
                    </a:moveTo>
                    <a:cubicBezTo>
                      <a:pt x="120" y="1"/>
                      <a:pt x="1" y="120"/>
                      <a:pt x="1" y="263"/>
                    </a:cubicBezTo>
                    <a:lnTo>
                      <a:pt x="1" y="787"/>
                    </a:lnTo>
                    <a:cubicBezTo>
                      <a:pt x="1" y="906"/>
                      <a:pt x="120" y="1025"/>
                      <a:pt x="239" y="1025"/>
                    </a:cubicBezTo>
                    <a:lnTo>
                      <a:pt x="2739" y="1025"/>
                    </a:lnTo>
                    <a:cubicBezTo>
                      <a:pt x="2882" y="1025"/>
                      <a:pt x="2978" y="930"/>
                      <a:pt x="2978" y="787"/>
                    </a:cubicBezTo>
                    <a:lnTo>
                      <a:pt x="2978" y="263"/>
                    </a:lnTo>
                    <a:cubicBezTo>
                      <a:pt x="2978" y="120"/>
                      <a:pt x="2858" y="1"/>
                      <a:pt x="27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54;p38">
                <a:extLst>
                  <a:ext uri="{FF2B5EF4-FFF2-40B4-BE49-F238E27FC236}">
                    <a16:creationId xmlns:a16="http://schemas.microsoft.com/office/drawing/2014/main" id="{5BDE5056-9BD5-E315-F699-CECD8E1A69CC}"/>
                  </a:ext>
                </a:extLst>
              </p:cNvPr>
              <p:cNvSpPr/>
              <p:nvPr/>
            </p:nvSpPr>
            <p:spPr>
              <a:xfrm>
                <a:off x="1323389" y="1224840"/>
                <a:ext cx="121919" cy="26324"/>
              </a:xfrm>
              <a:custGeom>
                <a:avLst/>
                <a:gdLst/>
                <a:ahLst/>
                <a:cxnLst/>
                <a:rect l="l" t="t" r="r" b="b"/>
                <a:pathLst>
                  <a:path w="2978" h="643" extrusionOk="0">
                    <a:moveTo>
                      <a:pt x="1" y="0"/>
                    </a:moveTo>
                    <a:lnTo>
                      <a:pt x="1" y="405"/>
                    </a:lnTo>
                    <a:cubicBezTo>
                      <a:pt x="1" y="524"/>
                      <a:pt x="120" y="643"/>
                      <a:pt x="239" y="643"/>
                    </a:cubicBezTo>
                    <a:lnTo>
                      <a:pt x="2739" y="643"/>
                    </a:lnTo>
                    <a:cubicBezTo>
                      <a:pt x="2858" y="643"/>
                      <a:pt x="2978" y="524"/>
                      <a:pt x="2978" y="405"/>
                    </a:cubicBezTo>
                    <a:lnTo>
                      <a:pt x="2978" y="0"/>
                    </a:lnTo>
                    <a:cubicBezTo>
                      <a:pt x="2978" y="143"/>
                      <a:pt x="2858" y="238"/>
                      <a:pt x="2739" y="238"/>
                    </a:cubicBezTo>
                    <a:lnTo>
                      <a:pt x="239" y="238"/>
                    </a:lnTo>
                    <a:cubicBezTo>
                      <a:pt x="120" y="238"/>
                      <a:pt x="1" y="119"/>
                      <a:pt x="1"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55;p38">
                <a:extLst>
                  <a:ext uri="{FF2B5EF4-FFF2-40B4-BE49-F238E27FC236}">
                    <a16:creationId xmlns:a16="http://schemas.microsoft.com/office/drawing/2014/main" id="{ACE20FF5-07DE-C3E8-892E-FD0DD63DA918}"/>
                  </a:ext>
                </a:extLst>
              </p:cNvPr>
              <p:cNvSpPr/>
              <p:nvPr/>
            </p:nvSpPr>
            <p:spPr>
              <a:xfrm>
                <a:off x="1323389" y="1251164"/>
                <a:ext cx="121919" cy="41964"/>
              </a:xfrm>
              <a:custGeom>
                <a:avLst/>
                <a:gdLst/>
                <a:ahLst/>
                <a:cxnLst/>
                <a:rect l="l" t="t" r="r" b="b"/>
                <a:pathLst>
                  <a:path w="2978" h="1025" extrusionOk="0">
                    <a:moveTo>
                      <a:pt x="239" y="0"/>
                    </a:moveTo>
                    <a:cubicBezTo>
                      <a:pt x="120" y="0"/>
                      <a:pt x="1" y="119"/>
                      <a:pt x="1" y="238"/>
                    </a:cubicBezTo>
                    <a:lnTo>
                      <a:pt x="1" y="786"/>
                    </a:lnTo>
                    <a:cubicBezTo>
                      <a:pt x="1" y="905"/>
                      <a:pt x="120" y="1024"/>
                      <a:pt x="239" y="1024"/>
                    </a:cubicBezTo>
                    <a:lnTo>
                      <a:pt x="2739" y="1024"/>
                    </a:lnTo>
                    <a:cubicBezTo>
                      <a:pt x="2882" y="1024"/>
                      <a:pt x="2978" y="905"/>
                      <a:pt x="2978" y="786"/>
                    </a:cubicBezTo>
                    <a:lnTo>
                      <a:pt x="2978" y="238"/>
                    </a:lnTo>
                    <a:cubicBezTo>
                      <a:pt x="2978" y="119"/>
                      <a:pt x="2858" y="0"/>
                      <a:pt x="2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56;p38">
                <a:extLst>
                  <a:ext uri="{FF2B5EF4-FFF2-40B4-BE49-F238E27FC236}">
                    <a16:creationId xmlns:a16="http://schemas.microsoft.com/office/drawing/2014/main" id="{F74BA9A1-12D8-CF59-51EF-6FA5A43857CD}"/>
                  </a:ext>
                </a:extLst>
              </p:cNvPr>
              <p:cNvSpPr/>
              <p:nvPr/>
            </p:nvSpPr>
            <p:spPr>
              <a:xfrm>
                <a:off x="1323389" y="1265780"/>
                <a:ext cx="121919" cy="27348"/>
              </a:xfrm>
              <a:custGeom>
                <a:avLst/>
                <a:gdLst/>
                <a:ahLst/>
                <a:cxnLst/>
                <a:rect l="l" t="t" r="r" b="b"/>
                <a:pathLst>
                  <a:path w="2978" h="668" extrusionOk="0">
                    <a:moveTo>
                      <a:pt x="1" y="0"/>
                    </a:moveTo>
                    <a:lnTo>
                      <a:pt x="1" y="429"/>
                    </a:lnTo>
                    <a:cubicBezTo>
                      <a:pt x="1" y="548"/>
                      <a:pt x="120" y="667"/>
                      <a:pt x="239" y="667"/>
                    </a:cubicBezTo>
                    <a:lnTo>
                      <a:pt x="2739" y="667"/>
                    </a:lnTo>
                    <a:cubicBezTo>
                      <a:pt x="2858" y="667"/>
                      <a:pt x="2978" y="548"/>
                      <a:pt x="2978" y="429"/>
                    </a:cubicBezTo>
                    <a:lnTo>
                      <a:pt x="2978" y="0"/>
                    </a:lnTo>
                    <a:cubicBezTo>
                      <a:pt x="2978" y="119"/>
                      <a:pt x="2858" y="238"/>
                      <a:pt x="2739" y="238"/>
                    </a:cubicBezTo>
                    <a:lnTo>
                      <a:pt x="239" y="238"/>
                    </a:lnTo>
                    <a:cubicBezTo>
                      <a:pt x="120" y="238"/>
                      <a:pt x="1" y="119"/>
                      <a:pt x="1"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57;p38">
                <a:extLst>
                  <a:ext uri="{FF2B5EF4-FFF2-40B4-BE49-F238E27FC236}">
                    <a16:creationId xmlns:a16="http://schemas.microsoft.com/office/drawing/2014/main" id="{60A4DB46-20B2-DE4D-1237-CE8A3888A120}"/>
                  </a:ext>
                </a:extLst>
              </p:cNvPr>
              <p:cNvSpPr/>
              <p:nvPr/>
            </p:nvSpPr>
            <p:spPr>
              <a:xfrm>
                <a:off x="1323389" y="1291122"/>
                <a:ext cx="121919" cy="41964"/>
              </a:xfrm>
              <a:custGeom>
                <a:avLst/>
                <a:gdLst/>
                <a:ahLst/>
                <a:cxnLst/>
                <a:rect l="l" t="t" r="r" b="b"/>
                <a:pathLst>
                  <a:path w="2978" h="1025" extrusionOk="0">
                    <a:moveTo>
                      <a:pt x="239" y="0"/>
                    </a:moveTo>
                    <a:cubicBezTo>
                      <a:pt x="120" y="0"/>
                      <a:pt x="1" y="119"/>
                      <a:pt x="1" y="239"/>
                    </a:cubicBezTo>
                    <a:lnTo>
                      <a:pt x="1" y="786"/>
                    </a:lnTo>
                    <a:cubicBezTo>
                      <a:pt x="1" y="905"/>
                      <a:pt x="120" y="1024"/>
                      <a:pt x="239" y="1024"/>
                    </a:cubicBezTo>
                    <a:lnTo>
                      <a:pt x="2739" y="1024"/>
                    </a:lnTo>
                    <a:cubicBezTo>
                      <a:pt x="2882" y="1024"/>
                      <a:pt x="2978" y="905"/>
                      <a:pt x="2978" y="786"/>
                    </a:cubicBezTo>
                    <a:lnTo>
                      <a:pt x="2978" y="239"/>
                    </a:lnTo>
                    <a:cubicBezTo>
                      <a:pt x="2978" y="119"/>
                      <a:pt x="2858" y="0"/>
                      <a:pt x="2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58;p38">
                <a:extLst>
                  <a:ext uri="{FF2B5EF4-FFF2-40B4-BE49-F238E27FC236}">
                    <a16:creationId xmlns:a16="http://schemas.microsoft.com/office/drawing/2014/main" id="{D430013D-BF7A-2DF1-0A2C-E53F9DB68ACB}"/>
                  </a:ext>
                </a:extLst>
              </p:cNvPr>
              <p:cNvSpPr/>
              <p:nvPr/>
            </p:nvSpPr>
            <p:spPr>
              <a:xfrm>
                <a:off x="1323389" y="1305737"/>
                <a:ext cx="121919" cy="27348"/>
              </a:xfrm>
              <a:custGeom>
                <a:avLst/>
                <a:gdLst/>
                <a:ahLst/>
                <a:cxnLst/>
                <a:rect l="l" t="t" r="r" b="b"/>
                <a:pathLst>
                  <a:path w="2978" h="668" extrusionOk="0">
                    <a:moveTo>
                      <a:pt x="1" y="1"/>
                    </a:moveTo>
                    <a:lnTo>
                      <a:pt x="1" y="429"/>
                    </a:lnTo>
                    <a:cubicBezTo>
                      <a:pt x="1" y="548"/>
                      <a:pt x="120" y="667"/>
                      <a:pt x="239" y="667"/>
                    </a:cubicBezTo>
                    <a:lnTo>
                      <a:pt x="2739" y="667"/>
                    </a:lnTo>
                    <a:cubicBezTo>
                      <a:pt x="2858" y="667"/>
                      <a:pt x="2978" y="548"/>
                      <a:pt x="2978" y="429"/>
                    </a:cubicBezTo>
                    <a:lnTo>
                      <a:pt x="2978" y="1"/>
                    </a:lnTo>
                    <a:cubicBezTo>
                      <a:pt x="2978" y="167"/>
                      <a:pt x="2858" y="239"/>
                      <a:pt x="2739" y="239"/>
                    </a:cubicBezTo>
                    <a:lnTo>
                      <a:pt x="239" y="239"/>
                    </a:lnTo>
                    <a:cubicBezTo>
                      <a:pt x="120" y="239"/>
                      <a:pt x="1" y="120"/>
                      <a:pt x="1"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59;p38">
                <a:extLst>
                  <a:ext uri="{FF2B5EF4-FFF2-40B4-BE49-F238E27FC236}">
                    <a16:creationId xmlns:a16="http://schemas.microsoft.com/office/drawing/2014/main" id="{5BA8C9AC-CA07-4E63-B585-9F93C8866DA0}"/>
                  </a:ext>
                </a:extLst>
              </p:cNvPr>
              <p:cNvSpPr/>
              <p:nvPr/>
            </p:nvSpPr>
            <p:spPr>
              <a:xfrm>
                <a:off x="1323389" y="1331079"/>
                <a:ext cx="121919" cy="41964"/>
              </a:xfrm>
              <a:custGeom>
                <a:avLst/>
                <a:gdLst/>
                <a:ahLst/>
                <a:cxnLst/>
                <a:rect l="l" t="t" r="r" b="b"/>
                <a:pathLst>
                  <a:path w="2978" h="1025" extrusionOk="0">
                    <a:moveTo>
                      <a:pt x="239" y="1"/>
                    </a:moveTo>
                    <a:cubicBezTo>
                      <a:pt x="120" y="1"/>
                      <a:pt x="1" y="120"/>
                      <a:pt x="1" y="263"/>
                    </a:cubicBezTo>
                    <a:lnTo>
                      <a:pt x="1" y="787"/>
                    </a:lnTo>
                    <a:cubicBezTo>
                      <a:pt x="1" y="906"/>
                      <a:pt x="120" y="1025"/>
                      <a:pt x="239" y="1025"/>
                    </a:cubicBezTo>
                    <a:lnTo>
                      <a:pt x="2739" y="1025"/>
                    </a:lnTo>
                    <a:cubicBezTo>
                      <a:pt x="2882" y="1025"/>
                      <a:pt x="2978" y="930"/>
                      <a:pt x="2978" y="787"/>
                    </a:cubicBezTo>
                    <a:lnTo>
                      <a:pt x="2978" y="263"/>
                    </a:lnTo>
                    <a:cubicBezTo>
                      <a:pt x="2978" y="120"/>
                      <a:pt x="2858" y="1"/>
                      <a:pt x="27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60;p38">
                <a:extLst>
                  <a:ext uri="{FF2B5EF4-FFF2-40B4-BE49-F238E27FC236}">
                    <a16:creationId xmlns:a16="http://schemas.microsoft.com/office/drawing/2014/main" id="{BE3966F6-B3DB-CEFC-BF3B-32752549B506}"/>
                  </a:ext>
                </a:extLst>
              </p:cNvPr>
              <p:cNvSpPr/>
              <p:nvPr/>
            </p:nvSpPr>
            <p:spPr>
              <a:xfrm>
                <a:off x="1323389" y="1347660"/>
                <a:ext cx="121919" cy="26365"/>
              </a:xfrm>
              <a:custGeom>
                <a:avLst/>
                <a:gdLst/>
                <a:ahLst/>
                <a:cxnLst/>
                <a:rect l="l" t="t" r="r" b="b"/>
                <a:pathLst>
                  <a:path w="2978" h="644" extrusionOk="0">
                    <a:moveTo>
                      <a:pt x="1" y="1"/>
                    </a:moveTo>
                    <a:lnTo>
                      <a:pt x="1" y="405"/>
                    </a:lnTo>
                    <a:cubicBezTo>
                      <a:pt x="1" y="525"/>
                      <a:pt x="120" y="644"/>
                      <a:pt x="239" y="644"/>
                    </a:cubicBezTo>
                    <a:lnTo>
                      <a:pt x="2739" y="644"/>
                    </a:lnTo>
                    <a:cubicBezTo>
                      <a:pt x="2858" y="644"/>
                      <a:pt x="2978" y="525"/>
                      <a:pt x="2978" y="405"/>
                    </a:cubicBezTo>
                    <a:lnTo>
                      <a:pt x="2978" y="1"/>
                    </a:lnTo>
                    <a:cubicBezTo>
                      <a:pt x="2978" y="120"/>
                      <a:pt x="2858" y="239"/>
                      <a:pt x="2739" y="239"/>
                    </a:cubicBezTo>
                    <a:lnTo>
                      <a:pt x="239" y="239"/>
                    </a:lnTo>
                    <a:cubicBezTo>
                      <a:pt x="120" y="239"/>
                      <a:pt x="1" y="120"/>
                      <a:pt x="1"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61;p38">
                <a:extLst>
                  <a:ext uri="{FF2B5EF4-FFF2-40B4-BE49-F238E27FC236}">
                    <a16:creationId xmlns:a16="http://schemas.microsoft.com/office/drawing/2014/main" id="{D253455D-7221-329E-FA53-9909FAFB33D2}"/>
                  </a:ext>
                </a:extLst>
              </p:cNvPr>
              <p:cNvSpPr/>
              <p:nvPr/>
            </p:nvSpPr>
            <p:spPr>
              <a:xfrm>
                <a:off x="1201511" y="1209201"/>
                <a:ext cx="121919" cy="41964"/>
              </a:xfrm>
              <a:custGeom>
                <a:avLst/>
                <a:gdLst/>
                <a:ahLst/>
                <a:cxnLst/>
                <a:rect l="l" t="t" r="r" b="b"/>
                <a:pathLst>
                  <a:path w="2978" h="1025" extrusionOk="0">
                    <a:moveTo>
                      <a:pt x="239" y="1"/>
                    </a:moveTo>
                    <a:cubicBezTo>
                      <a:pt x="120" y="1"/>
                      <a:pt x="1" y="120"/>
                      <a:pt x="1" y="263"/>
                    </a:cubicBezTo>
                    <a:lnTo>
                      <a:pt x="1" y="787"/>
                    </a:lnTo>
                    <a:cubicBezTo>
                      <a:pt x="1" y="906"/>
                      <a:pt x="120" y="1025"/>
                      <a:pt x="239" y="1025"/>
                    </a:cubicBezTo>
                    <a:lnTo>
                      <a:pt x="2740" y="1025"/>
                    </a:lnTo>
                    <a:cubicBezTo>
                      <a:pt x="2859" y="1025"/>
                      <a:pt x="2978" y="930"/>
                      <a:pt x="2978" y="787"/>
                    </a:cubicBezTo>
                    <a:lnTo>
                      <a:pt x="2978" y="263"/>
                    </a:lnTo>
                    <a:cubicBezTo>
                      <a:pt x="2978" y="120"/>
                      <a:pt x="2859" y="1"/>
                      <a:pt x="2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62;p38">
                <a:extLst>
                  <a:ext uri="{FF2B5EF4-FFF2-40B4-BE49-F238E27FC236}">
                    <a16:creationId xmlns:a16="http://schemas.microsoft.com/office/drawing/2014/main" id="{8D55D801-C68F-29E0-E85E-5059B24FA029}"/>
                  </a:ext>
                </a:extLst>
              </p:cNvPr>
              <p:cNvSpPr/>
              <p:nvPr/>
            </p:nvSpPr>
            <p:spPr>
              <a:xfrm>
                <a:off x="1201511" y="1224840"/>
                <a:ext cx="121919" cy="26324"/>
              </a:xfrm>
              <a:custGeom>
                <a:avLst/>
                <a:gdLst/>
                <a:ahLst/>
                <a:cxnLst/>
                <a:rect l="l" t="t" r="r" b="b"/>
                <a:pathLst>
                  <a:path w="2978" h="643" extrusionOk="0">
                    <a:moveTo>
                      <a:pt x="1" y="0"/>
                    </a:moveTo>
                    <a:lnTo>
                      <a:pt x="1" y="405"/>
                    </a:lnTo>
                    <a:cubicBezTo>
                      <a:pt x="1" y="524"/>
                      <a:pt x="120" y="643"/>
                      <a:pt x="239" y="643"/>
                    </a:cubicBezTo>
                    <a:lnTo>
                      <a:pt x="2740" y="643"/>
                    </a:lnTo>
                    <a:cubicBezTo>
                      <a:pt x="2859" y="643"/>
                      <a:pt x="2978" y="524"/>
                      <a:pt x="2978" y="405"/>
                    </a:cubicBezTo>
                    <a:lnTo>
                      <a:pt x="2978" y="0"/>
                    </a:lnTo>
                    <a:cubicBezTo>
                      <a:pt x="2978" y="143"/>
                      <a:pt x="2859" y="238"/>
                      <a:pt x="2740" y="238"/>
                    </a:cubicBezTo>
                    <a:lnTo>
                      <a:pt x="239" y="238"/>
                    </a:lnTo>
                    <a:cubicBezTo>
                      <a:pt x="120" y="238"/>
                      <a:pt x="1" y="119"/>
                      <a:pt x="1"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63;p38">
                <a:extLst>
                  <a:ext uri="{FF2B5EF4-FFF2-40B4-BE49-F238E27FC236}">
                    <a16:creationId xmlns:a16="http://schemas.microsoft.com/office/drawing/2014/main" id="{E2F9841E-7F6B-C98F-06C5-4540E813AE6F}"/>
                  </a:ext>
                </a:extLst>
              </p:cNvPr>
              <p:cNvSpPr/>
              <p:nvPr/>
            </p:nvSpPr>
            <p:spPr>
              <a:xfrm>
                <a:off x="1201511" y="1251164"/>
                <a:ext cx="121919" cy="41964"/>
              </a:xfrm>
              <a:custGeom>
                <a:avLst/>
                <a:gdLst/>
                <a:ahLst/>
                <a:cxnLst/>
                <a:rect l="l" t="t" r="r" b="b"/>
                <a:pathLst>
                  <a:path w="2978" h="1025" extrusionOk="0">
                    <a:moveTo>
                      <a:pt x="239" y="0"/>
                    </a:moveTo>
                    <a:cubicBezTo>
                      <a:pt x="120" y="0"/>
                      <a:pt x="1" y="119"/>
                      <a:pt x="1" y="238"/>
                    </a:cubicBezTo>
                    <a:lnTo>
                      <a:pt x="1" y="786"/>
                    </a:lnTo>
                    <a:cubicBezTo>
                      <a:pt x="1" y="905"/>
                      <a:pt x="120" y="1024"/>
                      <a:pt x="239" y="1024"/>
                    </a:cubicBezTo>
                    <a:lnTo>
                      <a:pt x="2740" y="1024"/>
                    </a:lnTo>
                    <a:cubicBezTo>
                      <a:pt x="2859" y="1024"/>
                      <a:pt x="2978" y="905"/>
                      <a:pt x="2978" y="786"/>
                    </a:cubicBezTo>
                    <a:lnTo>
                      <a:pt x="2978" y="238"/>
                    </a:lnTo>
                    <a:cubicBezTo>
                      <a:pt x="2978" y="119"/>
                      <a:pt x="2859" y="0"/>
                      <a:pt x="2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64;p38">
                <a:extLst>
                  <a:ext uri="{FF2B5EF4-FFF2-40B4-BE49-F238E27FC236}">
                    <a16:creationId xmlns:a16="http://schemas.microsoft.com/office/drawing/2014/main" id="{1F2E0D09-4391-F14D-3EEF-5ECE2CC7A5F1}"/>
                  </a:ext>
                </a:extLst>
              </p:cNvPr>
              <p:cNvSpPr/>
              <p:nvPr/>
            </p:nvSpPr>
            <p:spPr>
              <a:xfrm>
                <a:off x="1201511" y="1265780"/>
                <a:ext cx="121919" cy="27348"/>
              </a:xfrm>
              <a:custGeom>
                <a:avLst/>
                <a:gdLst/>
                <a:ahLst/>
                <a:cxnLst/>
                <a:rect l="l" t="t" r="r" b="b"/>
                <a:pathLst>
                  <a:path w="2978" h="668" extrusionOk="0">
                    <a:moveTo>
                      <a:pt x="1" y="0"/>
                    </a:moveTo>
                    <a:lnTo>
                      <a:pt x="1" y="429"/>
                    </a:lnTo>
                    <a:cubicBezTo>
                      <a:pt x="1" y="548"/>
                      <a:pt x="120" y="667"/>
                      <a:pt x="239" y="667"/>
                    </a:cubicBezTo>
                    <a:lnTo>
                      <a:pt x="2740" y="667"/>
                    </a:lnTo>
                    <a:cubicBezTo>
                      <a:pt x="2859" y="667"/>
                      <a:pt x="2978" y="548"/>
                      <a:pt x="2978" y="429"/>
                    </a:cubicBezTo>
                    <a:lnTo>
                      <a:pt x="2978" y="0"/>
                    </a:lnTo>
                    <a:cubicBezTo>
                      <a:pt x="2978" y="119"/>
                      <a:pt x="2859" y="238"/>
                      <a:pt x="2740" y="238"/>
                    </a:cubicBezTo>
                    <a:lnTo>
                      <a:pt x="239" y="238"/>
                    </a:lnTo>
                    <a:cubicBezTo>
                      <a:pt x="120" y="238"/>
                      <a:pt x="1" y="119"/>
                      <a:pt x="1"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65;p38">
                <a:extLst>
                  <a:ext uri="{FF2B5EF4-FFF2-40B4-BE49-F238E27FC236}">
                    <a16:creationId xmlns:a16="http://schemas.microsoft.com/office/drawing/2014/main" id="{A220BE07-F720-4CDC-46E2-39703B941E38}"/>
                  </a:ext>
                </a:extLst>
              </p:cNvPr>
              <p:cNvSpPr/>
              <p:nvPr/>
            </p:nvSpPr>
            <p:spPr>
              <a:xfrm>
                <a:off x="1201511" y="1291122"/>
                <a:ext cx="121919" cy="41964"/>
              </a:xfrm>
              <a:custGeom>
                <a:avLst/>
                <a:gdLst/>
                <a:ahLst/>
                <a:cxnLst/>
                <a:rect l="l" t="t" r="r" b="b"/>
                <a:pathLst>
                  <a:path w="2978" h="1025" extrusionOk="0">
                    <a:moveTo>
                      <a:pt x="239" y="0"/>
                    </a:moveTo>
                    <a:cubicBezTo>
                      <a:pt x="120" y="0"/>
                      <a:pt x="1" y="119"/>
                      <a:pt x="1" y="239"/>
                    </a:cubicBezTo>
                    <a:lnTo>
                      <a:pt x="1" y="786"/>
                    </a:lnTo>
                    <a:cubicBezTo>
                      <a:pt x="1" y="905"/>
                      <a:pt x="120" y="1024"/>
                      <a:pt x="239" y="1024"/>
                    </a:cubicBezTo>
                    <a:lnTo>
                      <a:pt x="2740" y="1024"/>
                    </a:lnTo>
                    <a:cubicBezTo>
                      <a:pt x="2859" y="1024"/>
                      <a:pt x="2978" y="905"/>
                      <a:pt x="2978" y="786"/>
                    </a:cubicBezTo>
                    <a:lnTo>
                      <a:pt x="2978" y="239"/>
                    </a:lnTo>
                    <a:cubicBezTo>
                      <a:pt x="2978" y="119"/>
                      <a:pt x="2859" y="0"/>
                      <a:pt x="2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66;p38">
                <a:extLst>
                  <a:ext uri="{FF2B5EF4-FFF2-40B4-BE49-F238E27FC236}">
                    <a16:creationId xmlns:a16="http://schemas.microsoft.com/office/drawing/2014/main" id="{CB3B2E0F-E79E-7757-09FE-79DDF868B27B}"/>
                  </a:ext>
                </a:extLst>
              </p:cNvPr>
              <p:cNvSpPr/>
              <p:nvPr/>
            </p:nvSpPr>
            <p:spPr>
              <a:xfrm>
                <a:off x="1201511" y="1305737"/>
                <a:ext cx="121919" cy="27348"/>
              </a:xfrm>
              <a:custGeom>
                <a:avLst/>
                <a:gdLst/>
                <a:ahLst/>
                <a:cxnLst/>
                <a:rect l="l" t="t" r="r" b="b"/>
                <a:pathLst>
                  <a:path w="2978" h="668" extrusionOk="0">
                    <a:moveTo>
                      <a:pt x="1" y="1"/>
                    </a:moveTo>
                    <a:lnTo>
                      <a:pt x="1" y="429"/>
                    </a:lnTo>
                    <a:cubicBezTo>
                      <a:pt x="1" y="548"/>
                      <a:pt x="120" y="667"/>
                      <a:pt x="239" y="667"/>
                    </a:cubicBezTo>
                    <a:lnTo>
                      <a:pt x="2740" y="667"/>
                    </a:lnTo>
                    <a:cubicBezTo>
                      <a:pt x="2859" y="667"/>
                      <a:pt x="2978" y="548"/>
                      <a:pt x="2978" y="429"/>
                    </a:cubicBezTo>
                    <a:lnTo>
                      <a:pt x="2978" y="1"/>
                    </a:lnTo>
                    <a:cubicBezTo>
                      <a:pt x="2978" y="167"/>
                      <a:pt x="2859" y="239"/>
                      <a:pt x="2740" y="239"/>
                    </a:cubicBezTo>
                    <a:lnTo>
                      <a:pt x="239" y="239"/>
                    </a:lnTo>
                    <a:cubicBezTo>
                      <a:pt x="120" y="239"/>
                      <a:pt x="1" y="120"/>
                      <a:pt x="1"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67;p38">
                <a:extLst>
                  <a:ext uri="{FF2B5EF4-FFF2-40B4-BE49-F238E27FC236}">
                    <a16:creationId xmlns:a16="http://schemas.microsoft.com/office/drawing/2014/main" id="{31CEC6A8-A1F7-E905-E7E0-F11883BC6506}"/>
                  </a:ext>
                </a:extLst>
              </p:cNvPr>
              <p:cNvSpPr/>
              <p:nvPr/>
            </p:nvSpPr>
            <p:spPr>
              <a:xfrm>
                <a:off x="1201511" y="1331079"/>
                <a:ext cx="121919" cy="41964"/>
              </a:xfrm>
              <a:custGeom>
                <a:avLst/>
                <a:gdLst/>
                <a:ahLst/>
                <a:cxnLst/>
                <a:rect l="l" t="t" r="r" b="b"/>
                <a:pathLst>
                  <a:path w="2978" h="1025" extrusionOk="0">
                    <a:moveTo>
                      <a:pt x="239" y="1"/>
                    </a:moveTo>
                    <a:cubicBezTo>
                      <a:pt x="120" y="1"/>
                      <a:pt x="1" y="120"/>
                      <a:pt x="1" y="263"/>
                    </a:cubicBezTo>
                    <a:lnTo>
                      <a:pt x="1" y="787"/>
                    </a:lnTo>
                    <a:cubicBezTo>
                      <a:pt x="1" y="906"/>
                      <a:pt x="120" y="1025"/>
                      <a:pt x="239" y="1025"/>
                    </a:cubicBezTo>
                    <a:lnTo>
                      <a:pt x="2740" y="1025"/>
                    </a:lnTo>
                    <a:cubicBezTo>
                      <a:pt x="2859" y="1025"/>
                      <a:pt x="2978" y="930"/>
                      <a:pt x="2978" y="787"/>
                    </a:cubicBezTo>
                    <a:lnTo>
                      <a:pt x="2978" y="263"/>
                    </a:lnTo>
                    <a:cubicBezTo>
                      <a:pt x="2978" y="120"/>
                      <a:pt x="2859" y="1"/>
                      <a:pt x="2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68;p38">
                <a:extLst>
                  <a:ext uri="{FF2B5EF4-FFF2-40B4-BE49-F238E27FC236}">
                    <a16:creationId xmlns:a16="http://schemas.microsoft.com/office/drawing/2014/main" id="{93D24A26-50DF-F87B-7D8D-AEB241DDDE9D}"/>
                  </a:ext>
                </a:extLst>
              </p:cNvPr>
              <p:cNvSpPr/>
              <p:nvPr/>
            </p:nvSpPr>
            <p:spPr>
              <a:xfrm>
                <a:off x="1201511" y="1347660"/>
                <a:ext cx="121919" cy="26365"/>
              </a:xfrm>
              <a:custGeom>
                <a:avLst/>
                <a:gdLst/>
                <a:ahLst/>
                <a:cxnLst/>
                <a:rect l="l" t="t" r="r" b="b"/>
                <a:pathLst>
                  <a:path w="2978" h="644" extrusionOk="0">
                    <a:moveTo>
                      <a:pt x="1" y="1"/>
                    </a:moveTo>
                    <a:lnTo>
                      <a:pt x="1" y="405"/>
                    </a:lnTo>
                    <a:cubicBezTo>
                      <a:pt x="1" y="525"/>
                      <a:pt x="120" y="644"/>
                      <a:pt x="239" y="644"/>
                    </a:cubicBezTo>
                    <a:lnTo>
                      <a:pt x="2740" y="644"/>
                    </a:lnTo>
                    <a:cubicBezTo>
                      <a:pt x="2859" y="644"/>
                      <a:pt x="2978" y="525"/>
                      <a:pt x="2978" y="405"/>
                    </a:cubicBezTo>
                    <a:lnTo>
                      <a:pt x="2978" y="1"/>
                    </a:lnTo>
                    <a:cubicBezTo>
                      <a:pt x="2978" y="120"/>
                      <a:pt x="2859" y="239"/>
                      <a:pt x="2740" y="239"/>
                    </a:cubicBezTo>
                    <a:lnTo>
                      <a:pt x="239" y="239"/>
                    </a:lnTo>
                    <a:cubicBezTo>
                      <a:pt x="120" y="239"/>
                      <a:pt x="1" y="120"/>
                      <a:pt x="1"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69;p38">
                <a:extLst>
                  <a:ext uri="{FF2B5EF4-FFF2-40B4-BE49-F238E27FC236}">
                    <a16:creationId xmlns:a16="http://schemas.microsoft.com/office/drawing/2014/main" id="{7F014E1B-F51B-9414-1C86-4EC3DBC104EB}"/>
                  </a:ext>
                </a:extLst>
              </p:cNvPr>
              <p:cNvSpPr/>
              <p:nvPr/>
            </p:nvSpPr>
            <p:spPr>
              <a:xfrm>
                <a:off x="1079673" y="1291122"/>
                <a:ext cx="121878" cy="41964"/>
              </a:xfrm>
              <a:custGeom>
                <a:avLst/>
                <a:gdLst/>
                <a:ahLst/>
                <a:cxnLst/>
                <a:rect l="l" t="t" r="r" b="b"/>
                <a:pathLst>
                  <a:path w="2977" h="1025" extrusionOk="0">
                    <a:moveTo>
                      <a:pt x="238" y="0"/>
                    </a:moveTo>
                    <a:cubicBezTo>
                      <a:pt x="119" y="0"/>
                      <a:pt x="0" y="119"/>
                      <a:pt x="0" y="239"/>
                    </a:cubicBezTo>
                    <a:lnTo>
                      <a:pt x="0" y="786"/>
                    </a:lnTo>
                    <a:cubicBezTo>
                      <a:pt x="0" y="905"/>
                      <a:pt x="119" y="1024"/>
                      <a:pt x="238" y="1024"/>
                    </a:cubicBezTo>
                    <a:lnTo>
                      <a:pt x="2739" y="1024"/>
                    </a:lnTo>
                    <a:cubicBezTo>
                      <a:pt x="2858" y="1024"/>
                      <a:pt x="2977" y="905"/>
                      <a:pt x="2977" y="786"/>
                    </a:cubicBezTo>
                    <a:lnTo>
                      <a:pt x="2977" y="239"/>
                    </a:lnTo>
                    <a:cubicBezTo>
                      <a:pt x="2977" y="119"/>
                      <a:pt x="2858" y="0"/>
                      <a:pt x="2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70;p38">
                <a:extLst>
                  <a:ext uri="{FF2B5EF4-FFF2-40B4-BE49-F238E27FC236}">
                    <a16:creationId xmlns:a16="http://schemas.microsoft.com/office/drawing/2014/main" id="{0103DA11-F957-2436-B166-8BDF6CA94719}"/>
                  </a:ext>
                </a:extLst>
              </p:cNvPr>
              <p:cNvSpPr/>
              <p:nvPr/>
            </p:nvSpPr>
            <p:spPr>
              <a:xfrm>
                <a:off x="1079673" y="1305737"/>
                <a:ext cx="121878" cy="27348"/>
              </a:xfrm>
              <a:custGeom>
                <a:avLst/>
                <a:gdLst/>
                <a:ahLst/>
                <a:cxnLst/>
                <a:rect l="l" t="t" r="r" b="b"/>
                <a:pathLst>
                  <a:path w="2977" h="668" extrusionOk="0">
                    <a:moveTo>
                      <a:pt x="0" y="1"/>
                    </a:moveTo>
                    <a:lnTo>
                      <a:pt x="0" y="429"/>
                    </a:lnTo>
                    <a:cubicBezTo>
                      <a:pt x="0" y="548"/>
                      <a:pt x="119" y="667"/>
                      <a:pt x="238" y="667"/>
                    </a:cubicBezTo>
                    <a:lnTo>
                      <a:pt x="2739" y="667"/>
                    </a:lnTo>
                    <a:cubicBezTo>
                      <a:pt x="2858" y="667"/>
                      <a:pt x="2977" y="548"/>
                      <a:pt x="2977" y="429"/>
                    </a:cubicBezTo>
                    <a:lnTo>
                      <a:pt x="2977" y="1"/>
                    </a:lnTo>
                    <a:cubicBezTo>
                      <a:pt x="2977" y="167"/>
                      <a:pt x="2858" y="239"/>
                      <a:pt x="2739" y="239"/>
                    </a:cubicBezTo>
                    <a:lnTo>
                      <a:pt x="238" y="239"/>
                    </a:lnTo>
                    <a:cubicBezTo>
                      <a:pt x="119" y="239"/>
                      <a:pt x="0" y="120"/>
                      <a:pt x="0"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71;p38">
                <a:extLst>
                  <a:ext uri="{FF2B5EF4-FFF2-40B4-BE49-F238E27FC236}">
                    <a16:creationId xmlns:a16="http://schemas.microsoft.com/office/drawing/2014/main" id="{A611E057-C3EE-35E0-3175-D5E409E5B7C3}"/>
                  </a:ext>
                </a:extLst>
              </p:cNvPr>
              <p:cNvSpPr/>
              <p:nvPr/>
            </p:nvSpPr>
            <p:spPr>
              <a:xfrm>
                <a:off x="1079673" y="1331079"/>
                <a:ext cx="121878" cy="41964"/>
              </a:xfrm>
              <a:custGeom>
                <a:avLst/>
                <a:gdLst/>
                <a:ahLst/>
                <a:cxnLst/>
                <a:rect l="l" t="t" r="r" b="b"/>
                <a:pathLst>
                  <a:path w="2977" h="1025" extrusionOk="0">
                    <a:moveTo>
                      <a:pt x="238" y="1"/>
                    </a:moveTo>
                    <a:cubicBezTo>
                      <a:pt x="119" y="1"/>
                      <a:pt x="0" y="120"/>
                      <a:pt x="0" y="263"/>
                    </a:cubicBezTo>
                    <a:lnTo>
                      <a:pt x="0" y="787"/>
                    </a:lnTo>
                    <a:cubicBezTo>
                      <a:pt x="0" y="906"/>
                      <a:pt x="119" y="1025"/>
                      <a:pt x="238" y="1025"/>
                    </a:cubicBezTo>
                    <a:lnTo>
                      <a:pt x="2739" y="1025"/>
                    </a:lnTo>
                    <a:cubicBezTo>
                      <a:pt x="2858" y="1025"/>
                      <a:pt x="2977" y="930"/>
                      <a:pt x="2977" y="787"/>
                    </a:cubicBezTo>
                    <a:lnTo>
                      <a:pt x="2977" y="263"/>
                    </a:lnTo>
                    <a:cubicBezTo>
                      <a:pt x="2977" y="120"/>
                      <a:pt x="2858" y="1"/>
                      <a:pt x="27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72;p38">
                <a:extLst>
                  <a:ext uri="{FF2B5EF4-FFF2-40B4-BE49-F238E27FC236}">
                    <a16:creationId xmlns:a16="http://schemas.microsoft.com/office/drawing/2014/main" id="{4BFE7EA2-9CD1-F0DA-58EF-7873E73729ED}"/>
                  </a:ext>
                </a:extLst>
              </p:cNvPr>
              <p:cNvSpPr/>
              <p:nvPr/>
            </p:nvSpPr>
            <p:spPr>
              <a:xfrm>
                <a:off x="1079673" y="1347660"/>
                <a:ext cx="121878" cy="26365"/>
              </a:xfrm>
              <a:custGeom>
                <a:avLst/>
                <a:gdLst/>
                <a:ahLst/>
                <a:cxnLst/>
                <a:rect l="l" t="t" r="r" b="b"/>
                <a:pathLst>
                  <a:path w="2977" h="644" extrusionOk="0">
                    <a:moveTo>
                      <a:pt x="0" y="1"/>
                    </a:moveTo>
                    <a:lnTo>
                      <a:pt x="0" y="405"/>
                    </a:lnTo>
                    <a:cubicBezTo>
                      <a:pt x="0" y="525"/>
                      <a:pt x="119" y="644"/>
                      <a:pt x="238" y="644"/>
                    </a:cubicBezTo>
                    <a:lnTo>
                      <a:pt x="2739" y="644"/>
                    </a:lnTo>
                    <a:cubicBezTo>
                      <a:pt x="2858" y="644"/>
                      <a:pt x="2977" y="525"/>
                      <a:pt x="2977" y="405"/>
                    </a:cubicBezTo>
                    <a:lnTo>
                      <a:pt x="2977" y="1"/>
                    </a:lnTo>
                    <a:cubicBezTo>
                      <a:pt x="2977" y="120"/>
                      <a:pt x="2858" y="239"/>
                      <a:pt x="2739" y="239"/>
                    </a:cubicBezTo>
                    <a:lnTo>
                      <a:pt x="238" y="239"/>
                    </a:lnTo>
                    <a:cubicBezTo>
                      <a:pt x="119" y="239"/>
                      <a:pt x="0" y="120"/>
                      <a:pt x="0"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Espace réservé du numéro de diapositive 1">
            <a:extLst>
              <a:ext uri="{FF2B5EF4-FFF2-40B4-BE49-F238E27FC236}">
                <a16:creationId xmlns:a16="http://schemas.microsoft.com/office/drawing/2014/main" id="{6C108B99-6770-29AF-057C-B7B985778A8A}"/>
              </a:ext>
            </a:extLst>
          </p:cNvPr>
          <p:cNvSpPr>
            <a:spLocks noGrp="1"/>
          </p:cNvSpPr>
          <p:nvPr>
            <p:ph type="sldNum" sz="quarter" idx="10"/>
          </p:nvPr>
        </p:nvSpPr>
        <p:spPr/>
        <p:txBody>
          <a:bodyPr/>
          <a:lstStyle/>
          <a:p>
            <a:fld id="{534085DB-8E88-44CC-924E-65E97532B1DB}" type="slidenum">
              <a:rPr lang="fr-FR" smtClean="0"/>
              <a:t>5</a:t>
            </a:fld>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38"/>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Objectifs</a:t>
            </a:r>
            <a:endParaRPr/>
          </a:p>
        </p:txBody>
      </p:sp>
      <p:sp>
        <p:nvSpPr>
          <p:cNvPr id="706" name="Google Shape;706;p38"/>
          <p:cNvSpPr txBox="1">
            <a:spLocks noGrp="1"/>
          </p:cNvSpPr>
          <p:nvPr>
            <p:ph type="title"/>
          </p:nvPr>
        </p:nvSpPr>
        <p:spPr>
          <a:xfrm>
            <a:off x="685510" y="3319910"/>
            <a:ext cx="1429111" cy="439387"/>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fr" sz="2000"/>
              <a:t>Application Mobile</a:t>
            </a:r>
            <a:endParaRPr sz="2000"/>
          </a:p>
        </p:txBody>
      </p:sp>
      <p:sp>
        <p:nvSpPr>
          <p:cNvPr id="708" name="Google Shape;708;p38"/>
          <p:cNvSpPr txBox="1">
            <a:spLocks noGrp="1"/>
          </p:cNvSpPr>
          <p:nvPr>
            <p:ph type="title" idx="2"/>
          </p:nvPr>
        </p:nvSpPr>
        <p:spPr>
          <a:xfrm>
            <a:off x="2914675" y="3319909"/>
            <a:ext cx="1200026" cy="439387"/>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fr" sz="2000"/>
              <a:t>Photo</a:t>
            </a:r>
            <a:endParaRPr sz="2000"/>
          </a:p>
        </p:txBody>
      </p:sp>
      <p:sp>
        <p:nvSpPr>
          <p:cNvPr id="710" name="Google Shape;710;p38"/>
          <p:cNvSpPr txBox="1">
            <a:spLocks noGrp="1"/>
          </p:cNvSpPr>
          <p:nvPr>
            <p:ph type="title" idx="4"/>
          </p:nvPr>
        </p:nvSpPr>
        <p:spPr>
          <a:xfrm>
            <a:off x="4841719" y="3319908"/>
            <a:ext cx="1575183" cy="439387"/>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fr" sz="2000"/>
              <a:t>Satisfaction</a:t>
            </a:r>
            <a:endParaRPr sz="2000"/>
          </a:p>
        </p:txBody>
      </p:sp>
      <p:grpSp>
        <p:nvGrpSpPr>
          <p:cNvPr id="733" name="Google Shape;733;p38"/>
          <p:cNvGrpSpPr/>
          <p:nvPr/>
        </p:nvGrpSpPr>
        <p:grpSpPr>
          <a:xfrm>
            <a:off x="3445625" y="3966888"/>
            <a:ext cx="1338475" cy="1055775"/>
            <a:chOff x="5939425" y="-429025"/>
            <a:chExt cx="1338475" cy="1055775"/>
          </a:xfrm>
        </p:grpSpPr>
        <p:sp>
          <p:nvSpPr>
            <p:cNvPr id="734" name="Google Shape;734;p38"/>
            <p:cNvSpPr/>
            <p:nvPr/>
          </p:nvSpPr>
          <p:spPr>
            <a:xfrm>
              <a:off x="5952750" y="-349800"/>
              <a:ext cx="1325150" cy="976550"/>
            </a:xfrm>
            <a:custGeom>
              <a:avLst/>
              <a:gdLst/>
              <a:ahLst/>
              <a:cxnLst/>
              <a:rect l="l" t="t" r="r" b="b"/>
              <a:pathLst>
                <a:path w="53006" h="39062" extrusionOk="0">
                  <a:moveTo>
                    <a:pt x="47468" y="0"/>
                  </a:moveTo>
                  <a:lnTo>
                    <a:pt x="1" y="8206"/>
                  </a:lnTo>
                  <a:lnTo>
                    <a:pt x="4404" y="33457"/>
                  </a:lnTo>
                  <a:lnTo>
                    <a:pt x="12076" y="39061"/>
                  </a:lnTo>
                  <a:lnTo>
                    <a:pt x="53005" y="31990"/>
                  </a:lnTo>
                  <a:lnTo>
                    <a:pt x="474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8"/>
            <p:cNvSpPr/>
            <p:nvPr/>
          </p:nvSpPr>
          <p:spPr>
            <a:xfrm>
              <a:off x="5939425" y="-429025"/>
              <a:ext cx="1200025" cy="284400"/>
            </a:xfrm>
            <a:custGeom>
              <a:avLst/>
              <a:gdLst/>
              <a:ahLst/>
              <a:cxnLst/>
              <a:rect l="l" t="t" r="r" b="b"/>
              <a:pathLst>
                <a:path w="48001" h="11376" extrusionOk="0">
                  <a:moveTo>
                    <a:pt x="47467" y="0"/>
                  </a:moveTo>
                  <a:lnTo>
                    <a:pt x="0" y="8239"/>
                  </a:lnTo>
                  <a:lnTo>
                    <a:pt x="567" y="11375"/>
                  </a:lnTo>
                  <a:lnTo>
                    <a:pt x="48001" y="3169"/>
                  </a:lnTo>
                  <a:lnTo>
                    <a:pt x="47467" y="0"/>
                  </a:lnTo>
                  <a:close/>
                </a:path>
              </a:pathLst>
            </a:custGeom>
            <a:solidFill>
              <a:srgbClr val="B8F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8"/>
            <p:cNvSpPr/>
            <p:nvPr/>
          </p:nvSpPr>
          <p:spPr>
            <a:xfrm>
              <a:off x="6062825" y="449100"/>
              <a:ext cx="191825" cy="177650"/>
            </a:xfrm>
            <a:custGeom>
              <a:avLst/>
              <a:gdLst/>
              <a:ahLst/>
              <a:cxnLst/>
              <a:rect l="l" t="t" r="r" b="b"/>
              <a:pathLst>
                <a:path w="7673" h="7106" extrusionOk="0">
                  <a:moveTo>
                    <a:pt x="5772" y="0"/>
                  </a:moveTo>
                  <a:lnTo>
                    <a:pt x="1" y="1501"/>
                  </a:lnTo>
                  <a:lnTo>
                    <a:pt x="7673" y="7105"/>
                  </a:lnTo>
                  <a:lnTo>
                    <a:pt x="5772" y="0"/>
                  </a:lnTo>
                  <a:close/>
                </a:path>
              </a:pathLst>
            </a:custGeom>
            <a:solidFill>
              <a:srgbClr val="35A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38"/>
          <p:cNvGrpSpPr/>
          <p:nvPr/>
        </p:nvGrpSpPr>
        <p:grpSpPr>
          <a:xfrm>
            <a:off x="3716171" y="4211260"/>
            <a:ext cx="797402" cy="855414"/>
            <a:chOff x="1643996" y="1399123"/>
            <a:chExt cx="797402" cy="855414"/>
          </a:xfrm>
        </p:grpSpPr>
        <p:grpSp>
          <p:nvGrpSpPr>
            <p:cNvPr id="738" name="Google Shape;738;p38"/>
            <p:cNvGrpSpPr/>
            <p:nvPr/>
          </p:nvGrpSpPr>
          <p:grpSpPr>
            <a:xfrm rot="-580000">
              <a:off x="1708911" y="1456305"/>
              <a:ext cx="667516" cy="741024"/>
              <a:chOff x="1665200" y="2370175"/>
              <a:chExt cx="228050" cy="251275"/>
            </a:xfrm>
          </p:grpSpPr>
          <p:sp>
            <p:nvSpPr>
              <p:cNvPr id="739" name="Google Shape;739;p38"/>
              <p:cNvSpPr/>
              <p:nvPr/>
            </p:nvSpPr>
            <p:spPr>
              <a:xfrm>
                <a:off x="1810475" y="2370175"/>
                <a:ext cx="82775" cy="81600"/>
              </a:xfrm>
              <a:custGeom>
                <a:avLst/>
                <a:gdLst/>
                <a:ahLst/>
                <a:cxnLst/>
                <a:rect l="l" t="t" r="r" b="b"/>
                <a:pathLst>
                  <a:path w="3311" h="3264" extrusionOk="0">
                    <a:moveTo>
                      <a:pt x="1500" y="1"/>
                    </a:moveTo>
                    <a:cubicBezTo>
                      <a:pt x="1167" y="25"/>
                      <a:pt x="881" y="144"/>
                      <a:pt x="619" y="358"/>
                    </a:cubicBezTo>
                    <a:lnTo>
                      <a:pt x="595" y="358"/>
                    </a:lnTo>
                    <a:cubicBezTo>
                      <a:pt x="572" y="382"/>
                      <a:pt x="548" y="382"/>
                      <a:pt x="500" y="406"/>
                    </a:cubicBezTo>
                    <a:cubicBezTo>
                      <a:pt x="476" y="406"/>
                      <a:pt x="476" y="430"/>
                      <a:pt x="453" y="430"/>
                    </a:cubicBezTo>
                    <a:cubicBezTo>
                      <a:pt x="453" y="430"/>
                      <a:pt x="429" y="477"/>
                      <a:pt x="429" y="501"/>
                    </a:cubicBezTo>
                    <a:cubicBezTo>
                      <a:pt x="429" y="501"/>
                      <a:pt x="405" y="525"/>
                      <a:pt x="357" y="596"/>
                    </a:cubicBezTo>
                    <a:cubicBezTo>
                      <a:pt x="191" y="834"/>
                      <a:pt x="48" y="1120"/>
                      <a:pt x="0" y="1454"/>
                    </a:cubicBezTo>
                    <a:lnTo>
                      <a:pt x="0" y="1644"/>
                    </a:lnTo>
                    <a:lnTo>
                      <a:pt x="0" y="1811"/>
                    </a:lnTo>
                    <a:cubicBezTo>
                      <a:pt x="48" y="2144"/>
                      <a:pt x="167" y="2430"/>
                      <a:pt x="357" y="2668"/>
                    </a:cubicBezTo>
                    <a:lnTo>
                      <a:pt x="357" y="2716"/>
                    </a:lnTo>
                    <a:cubicBezTo>
                      <a:pt x="405" y="2740"/>
                      <a:pt x="429" y="2763"/>
                      <a:pt x="429" y="2787"/>
                    </a:cubicBezTo>
                    <a:lnTo>
                      <a:pt x="453" y="2835"/>
                    </a:lnTo>
                    <a:cubicBezTo>
                      <a:pt x="453" y="2835"/>
                      <a:pt x="476" y="2859"/>
                      <a:pt x="500" y="2859"/>
                    </a:cubicBezTo>
                    <a:cubicBezTo>
                      <a:pt x="548" y="2882"/>
                      <a:pt x="572" y="2906"/>
                      <a:pt x="595" y="2906"/>
                    </a:cubicBezTo>
                    <a:lnTo>
                      <a:pt x="619" y="2906"/>
                    </a:lnTo>
                    <a:cubicBezTo>
                      <a:pt x="881" y="3097"/>
                      <a:pt x="1167" y="3240"/>
                      <a:pt x="1500" y="3264"/>
                    </a:cubicBezTo>
                    <a:lnTo>
                      <a:pt x="1858" y="3264"/>
                    </a:lnTo>
                    <a:cubicBezTo>
                      <a:pt x="2643" y="3168"/>
                      <a:pt x="3310" y="2501"/>
                      <a:pt x="3310" y="1620"/>
                    </a:cubicBezTo>
                    <a:cubicBezTo>
                      <a:pt x="3310" y="787"/>
                      <a:pt x="2691" y="72"/>
                      <a:pt x="1858" y="1"/>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8"/>
              <p:cNvSpPr/>
              <p:nvPr/>
            </p:nvSpPr>
            <p:spPr>
              <a:xfrm>
                <a:off x="1666375" y="2426750"/>
                <a:ext cx="131025" cy="129950"/>
              </a:xfrm>
              <a:custGeom>
                <a:avLst/>
                <a:gdLst/>
                <a:ahLst/>
                <a:cxnLst/>
                <a:rect l="l" t="t" r="r" b="b"/>
                <a:pathLst>
                  <a:path w="5241" h="5198" extrusionOk="0">
                    <a:moveTo>
                      <a:pt x="4430" y="0"/>
                    </a:moveTo>
                    <a:cubicBezTo>
                      <a:pt x="4335" y="0"/>
                      <a:pt x="4288" y="48"/>
                      <a:pt x="4288" y="143"/>
                    </a:cubicBezTo>
                    <a:cubicBezTo>
                      <a:pt x="4288" y="238"/>
                      <a:pt x="4335" y="286"/>
                      <a:pt x="4430" y="286"/>
                    </a:cubicBezTo>
                    <a:lnTo>
                      <a:pt x="4692" y="286"/>
                    </a:lnTo>
                    <a:lnTo>
                      <a:pt x="49" y="4930"/>
                    </a:lnTo>
                    <a:cubicBezTo>
                      <a:pt x="1" y="5001"/>
                      <a:pt x="1" y="5097"/>
                      <a:pt x="49" y="5144"/>
                    </a:cubicBezTo>
                    <a:cubicBezTo>
                      <a:pt x="84" y="5180"/>
                      <a:pt x="126" y="5198"/>
                      <a:pt x="165" y="5198"/>
                    </a:cubicBezTo>
                    <a:cubicBezTo>
                      <a:pt x="203" y="5198"/>
                      <a:pt x="239" y="5180"/>
                      <a:pt x="263" y="5144"/>
                    </a:cubicBezTo>
                    <a:lnTo>
                      <a:pt x="4907" y="500"/>
                    </a:lnTo>
                    <a:lnTo>
                      <a:pt x="4907" y="810"/>
                    </a:lnTo>
                    <a:cubicBezTo>
                      <a:pt x="4907" y="881"/>
                      <a:pt x="4978" y="953"/>
                      <a:pt x="5050" y="953"/>
                    </a:cubicBezTo>
                    <a:cubicBezTo>
                      <a:pt x="5145" y="953"/>
                      <a:pt x="5216" y="881"/>
                      <a:pt x="5216" y="810"/>
                    </a:cubicBezTo>
                    <a:lnTo>
                      <a:pt x="5216" y="143"/>
                    </a:lnTo>
                    <a:cubicBezTo>
                      <a:pt x="5240" y="48"/>
                      <a:pt x="5169" y="0"/>
                      <a:pt x="5097" y="0"/>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8"/>
              <p:cNvSpPr/>
              <p:nvPr/>
            </p:nvSpPr>
            <p:spPr>
              <a:xfrm>
                <a:off x="1665200" y="2471400"/>
                <a:ext cx="223875" cy="150050"/>
              </a:xfrm>
              <a:custGeom>
                <a:avLst/>
                <a:gdLst/>
                <a:ahLst/>
                <a:cxnLst/>
                <a:rect l="l" t="t" r="r" b="b"/>
                <a:pathLst>
                  <a:path w="8955" h="6002" extrusionOk="0">
                    <a:moveTo>
                      <a:pt x="5978" y="2763"/>
                    </a:moveTo>
                    <a:cubicBezTo>
                      <a:pt x="5978" y="2882"/>
                      <a:pt x="6097" y="3001"/>
                      <a:pt x="6216" y="3001"/>
                    </a:cubicBezTo>
                    <a:cubicBezTo>
                      <a:pt x="6097" y="3001"/>
                      <a:pt x="5978" y="3120"/>
                      <a:pt x="5978" y="3239"/>
                    </a:cubicBezTo>
                    <a:cubicBezTo>
                      <a:pt x="5978" y="3120"/>
                      <a:pt x="5859" y="3001"/>
                      <a:pt x="5740" y="3001"/>
                    </a:cubicBezTo>
                    <a:cubicBezTo>
                      <a:pt x="5859" y="3001"/>
                      <a:pt x="5978" y="2906"/>
                      <a:pt x="5978" y="2763"/>
                    </a:cubicBezTo>
                    <a:close/>
                    <a:moveTo>
                      <a:pt x="5978" y="3739"/>
                    </a:moveTo>
                    <a:cubicBezTo>
                      <a:pt x="5978" y="3835"/>
                      <a:pt x="6049" y="3930"/>
                      <a:pt x="6144" y="3977"/>
                    </a:cubicBezTo>
                    <a:cubicBezTo>
                      <a:pt x="6049" y="4049"/>
                      <a:pt x="5978" y="4144"/>
                      <a:pt x="5978" y="4216"/>
                    </a:cubicBezTo>
                    <a:cubicBezTo>
                      <a:pt x="5978" y="4144"/>
                      <a:pt x="5883" y="4049"/>
                      <a:pt x="5787" y="3977"/>
                    </a:cubicBezTo>
                    <a:cubicBezTo>
                      <a:pt x="5883" y="3954"/>
                      <a:pt x="5978" y="3858"/>
                      <a:pt x="5978" y="3739"/>
                    </a:cubicBezTo>
                    <a:close/>
                    <a:moveTo>
                      <a:pt x="3001" y="4739"/>
                    </a:moveTo>
                    <a:cubicBezTo>
                      <a:pt x="3001" y="4811"/>
                      <a:pt x="3072" y="4906"/>
                      <a:pt x="3168" y="4978"/>
                    </a:cubicBezTo>
                    <a:cubicBezTo>
                      <a:pt x="3072" y="5025"/>
                      <a:pt x="3001" y="5120"/>
                      <a:pt x="3001" y="5216"/>
                    </a:cubicBezTo>
                    <a:cubicBezTo>
                      <a:pt x="3001" y="5120"/>
                      <a:pt x="2906" y="5025"/>
                      <a:pt x="2810" y="4978"/>
                    </a:cubicBezTo>
                    <a:cubicBezTo>
                      <a:pt x="2906" y="4930"/>
                      <a:pt x="3001" y="4859"/>
                      <a:pt x="3001" y="4739"/>
                    </a:cubicBezTo>
                    <a:close/>
                    <a:moveTo>
                      <a:pt x="5978" y="4763"/>
                    </a:moveTo>
                    <a:cubicBezTo>
                      <a:pt x="5978" y="4859"/>
                      <a:pt x="6049" y="4930"/>
                      <a:pt x="6144" y="5001"/>
                    </a:cubicBezTo>
                    <a:cubicBezTo>
                      <a:pt x="6049" y="5025"/>
                      <a:pt x="5978" y="5120"/>
                      <a:pt x="5978" y="5240"/>
                    </a:cubicBezTo>
                    <a:cubicBezTo>
                      <a:pt x="5978" y="5144"/>
                      <a:pt x="5883" y="5049"/>
                      <a:pt x="5787" y="5001"/>
                    </a:cubicBezTo>
                    <a:cubicBezTo>
                      <a:pt x="5883" y="4930"/>
                      <a:pt x="5978" y="4859"/>
                      <a:pt x="5978" y="4763"/>
                    </a:cubicBezTo>
                    <a:close/>
                    <a:moveTo>
                      <a:pt x="6216" y="0"/>
                    </a:moveTo>
                    <a:cubicBezTo>
                      <a:pt x="6097" y="0"/>
                      <a:pt x="5978" y="119"/>
                      <a:pt x="5978" y="239"/>
                    </a:cubicBezTo>
                    <a:lnTo>
                      <a:pt x="5978" y="381"/>
                    </a:lnTo>
                    <a:lnTo>
                      <a:pt x="5978" y="762"/>
                    </a:lnTo>
                    <a:lnTo>
                      <a:pt x="5978" y="786"/>
                    </a:lnTo>
                    <a:cubicBezTo>
                      <a:pt x="5978" y="882"/>
                      <a:pt x="6049" y="977"/>
                      <a:pt x="6144" y="1024"/>
                    </a:cubicBezTo>
                    <a:cubicBezTo>
                      <a:pt x="6049" y="1072"/>
                      <a:pt x="5978" y="1143"/>
                      <a:pt x="5978" y="1263"/>
                    </a:cubicBezTo>
                    <a:lnTo>
                      <a:pt x="5978" y="1382"/>
                    </a:lnTo>
                    <a:lnTo>
                      <a:pt x="5978" y="1810"/>
                    </a:lnTo>
                    <a:cubicBezTo>
                      <a:pt x="5978" y="1906"/>
                      <a:pt x="6049" y="1977"/>
                      <a:pt x="6144" y="2048"/>
                    </a:cubicBezTo>
                    <a:cubicBezTo>
                      <a:pt x="6049" y="2072"/>
                      <a:pt x="5978" y="2167"/>
                      <a:pt x="5978" y="2287"/>
                    </a:cubicBezTo>
                    <a:cubicBezTo>
                      <a:pt x="5978" y="2167"/>
                      <a:pt x="5859" y="2048"/>
                      <a:pt x="5740" y="2048"/>
                    </a:cubicBezTo>
                    <a:lnTo>
                      <a:pt x="3239" y="2048"/>
                    </a:lnTo>
                    <a:cubicBezTo>
                      <a:pt x="3120" y="2048"/>
                      <a:pt x="3001" y="2167"/>
                      <a:pt x="3001" y="2287"/>
                    </a:cubicBezTo>
                    <a:lnTo>
                      <a:pt x="3001" y="2406"/>
                    </a:lnTo>
                    <a:lnTo>
                      <a:pt x="3001" y="2834"/>
                    </a:lnTo>
                    <a:cubicBezTo>
                      <a:pt x="3001" y="2953"/>
                      <a:pt x="3120" y="3072"/>
                      <a:pt x="3239" y="3072"/>
                    </a:cubicBezTo>
                    <a:cubicBezTo>
                      <a:pt x="3120" y="3072"/>
                      <a:pt x="3001" y="3192"/>
                      <a:pt x="3001" y="3311"/>
                    </a:cubicBezTo>
                    <a:lnTo>
                      <a:pt x="3001" y="3430"/>
                    </a:lnTo>
                    <a:lnTo>
                      <a:pt x="3001" y="3835"/>
                    </a:lnTo>
                    <a:cubicBezTo>
                      <a:pt x="3001" y="3930"/>
                      <a:pt x="3072" y="4025"/>
                      <a:pt x="3168" y="4073"/>
                    </a:cubicBezTo>
                    <a:cubicBezTo>
                      <a:pt x="3072" y="4096"/>
                      <a:pt x="3001" y="4192"/>
                      <a:pt x="3001" y="4311"/>
                    </a:cubicBezTo>
                    <a:cubicBezTo>
                      <a:pt x="3001" y="4192"/>
                      <a:pt x="2858" y="4073"/>
                      <a:pt x="2739" y="4073"/>
                    </a:cubicBezTo>
                    <a:lnTo>
                      <a:pt x="238" y="4073"/>
                    </a:lnTo>
                    <a:cubicBezTo>
                      <a:pt x="119" y="4073"/>
                      <a:pt x="0" y="4192"/>
                      <a:pt x="0" y="4311"/>
                    </a:cubicBezTo>
                    <a:lnTo>
                      <a:pt x="0" y="4430"/>
                    </a:lnTo>
                    <a:lnTo>
                      <a:pt x="0" y="4859"/>
                    </a:lnTo>
                    <a:cubicBezTo>
                      <a:pt x="0" y="4930"/>
                      <a:pt x="96" y="5025"/>
                      <a:pt x="191" y="5097"/>
                    </a:cubicBezTo>
                    <a:cubicBezTo>
                      <a:pt x="96" y="5120"/>
                      <a:pt x="0" y="5216"/>
                      <a:pt x="0" y="5335"/>
                    </a:cubicBezTo>
                    <a:lnTo>
                      <a:pt x="0" y="5478"/>
                    </a:lnTo>
                    <a:lnTo>
                      <a:pt x="0" y="5859"/>
                    </a:lnTo>
                    <a:lnTo>
                      <a:pt x="0" y="5883"/>
                    </a:lnTo>
                    <a:cubicBezTo>
                      <a:pt x="24" y="5883"/>
                      <a:pt x="143" y="6002"/>
                      <a:pt x="262" y="6002"/>
                    </a:cubicBezTo>
                    <a:lnTo>
                      <a:pt x="2763" y="6002"/>
                    </a:lnTo>
                    <a:cubicBezTo>
                      <a:pt x="2882" y="6002"/>
                      <a:pt x="3001" y="5883"/>
                      <a:pt x="3001" y="5763"/>
                    </a:cubicBezTo>
                    <a:cubicBezTo>
                      <a:pt x="3001" y="5883"/>
                      <a:pt x="3120" y="6002"/>
                      <a:pt x="3239" y="6002"/>
                    </a:cubicBezTo>
                    <a:lnTo>
                      <a:pt x="5740" y="6002"/>
                    </a:lnTo>
                    <a:cubicBezTo>
                      <a:pt x="5859" y="6002"/>
                      <a:pt x="5978" y="5883"/>
                      <a:pt x="5978" y="5763"/>
                    </a:cubicBezTo>
                    <a:cubicBezTo>
                      <a:pt x="5978" y="5883"/>
                      <a:pt x="6097" y="6002"/>
                      <a:pt x="6216" y="6002"/>
                    </a:cubicBezTo>
                    <a:lnTo>
                      <a:pt x="8716" y="6002"/>
                    </a:lnTo>
                    <a:cubicBezTo>
                      <a:pt x="8788" y="6002"/>
                      <a:pt x="8883" y="5930"/>
                      <a:pt x="8907" y="5835"/>
                    </a:cubicBezTo>
                    <a:cubicBezTo>
                      <a:pt x="8907" y="5811"/>
                      <a:pt x="8955" y="5763"/>
                      <a:pt x="8955" y="5763"/>
                    </a:cubicBezTo>
                    <a:lnTo>
                      <a:pt x="8955" y="5740"/>
                    </a:lnTo>
                    <a:lnTo>
                      <a:pt x="8955" y="5359"/>
                    </a:lnTo>
                    <a:lnTo>
                      <a:pt x="8955" y="5216"/>
                    </a:lnTo>
                    <a:cubicBezTo>
                      <a:pt x="8955" y="5120"/>
                      <a:pt x="8859" y="5025"/>
                      <a:pt x="8764" y="5001"/>
                    </a:cubicBezTo>
                    <a:cubicBezTo>
                      <a:pt x="8883" y="4978"/>
                      <a:pt x="8955" y="4882"/>
                      <a:pt x="8955" y="4763"/>
                    </a:cubicBezTo>
                    <a:lnTo>
                      <a:pt x="8955" y="4335"/>
                    </a:lnTo>
                    <a:lnTo>
                      <a:pt x="8955" y="4216"/>
                    </a:lnTo>
                    <a:cubicBezTo>
                      <a:pt x="8955" y="4144"/>
                      <a:pt x="8859" y="4049"/>
                      <a:pt x="8764" y="4025"/>
                    </a:cubicBezTo>
                    <a:cubicBezTo>
                      <a:pt x="8883" y="3977"/>
                      <a:pt x="8955" y="3906"/>
                      <a:pt x="8955" y="3787"/>
                    </a:cubicBezTo>
                    <a:lnTo>
                      <a:pt x="8955" y="3358"/>
                    </a:lnTo>
                    <a:lnTo>
                      <a:pt x="8955" y="3239"/>
                    </a:lnTo>
                    <a:cubicBezTo>
                      <a:pt x="8955" y="3120"/>
                      <a:pt x="8835" y="3001"/>
                      <a:pt x="8716" y="3001"/>
                    </a:cubicBezTo>
                    <a:cubicBezTo>
                      <a:pt x="8859" y="3001"/>
                      <a:pt x="8955" y="2906"/>
                      <a:pt x="8955" y="2763"/>
                    </a:cubicBezTo>
                    <a:lnTo>
                      <a:pt x="8955" y="2334"/>
                    </a:lnTo>
                    <a:lnTo>
                      <a:pt x="8955" y="2215"/>
                    </a:lnTo>
                    <a:cubicBezTo>
                      <a:pt x="8955" y="2144"/>
                      <a:pt x="8859" y="2048"/>
                      <a:pt x="8764" y="2025"/>
                    </a:cubicBezTo>
                    <a:cubicBezTo>
                      <a:pt x="8883" y="1977"/>
                      <a:pt x="8955" y="1906"/>
                      <a:pt x="8955" y="1786"/>
                    </a:cubicBezTo>
                    <a:lnTo>
                      <a:pt x="8955" y="1358"/>
                    </a:lnTo>
                    <a:lnTo>
                      <a:pt x="8955" y="1239"/>
                    </a:lnTo>
                    <a:cubicBezTo>
                      <a:pt x="8955" y="1143"/>
                      <a:pt x="8859" y="1072"/>
                      <a:pt x="8764" y="1001"/>
                    </a:cubicBezTo>
                    <a:cubicBezTo>
                      <a:pt x="8835" y="977"/>
                      <a:pt x="8883" y="905"/>
                      <a:pt x="8907" y="858"/>
                    </a:cubicBezTo>
                    <a:cubicBezTo>
                      <a:pt x="8907" y="834"/>
                      <a:pt x="8955" y="786"/>
                      <a:pt x="8955" y="786"/>
                    </a:cubicBezTo>
                    <a:lnTo>
                      <a:pt x="8955" y="762"/>
                    </a:lnTo>
                    <a:lnTo>
                      <a:pt x="8955" y="381"/>
                    </a:lnTo>
                    <a:lnTo>
                      <a:pt x="8955" y="239"/>
                    </a:lnTo>
                    <a:cubicBezTo>
                      <a:pt x="8955" y="119"/>
                      <a:pt x="8835" y="0"/>
                      <a:pt x="8716" y="0"/>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38"/>
            <p:cNvGrpSpPr/>
            <p:nvPr/>
          </p:nvGrpSpPr>
          <p:grpSpPr>
            <a:xfrm rot="-665760">
              <a:off x="1709047" y="1456410"/>
              <a:ext cx="667299" cy="740839"/>
              <a:chOff x="1079673" y="961596"/>
              <a:chExt cx="371490" cy="412430"/>
            </a:xfrm>
          </p:grpSpPr>
          <p:sp>
            <p:nvSpPr>
              <p:cNvPr id="743" name="Google Shape;743;p38"/>
              <p:cNvSpPr/>
              <p:nvPr/>
            </p:nvSpPr>
            <p:spPr>
              <a:xfrm>
                <a:off x="1323389" y="1128303"/>
                <a:ext cx="121919" cy="40981"/>
              </a:xfrm>
              <a:custGeom>
                <a:avLst/>
                <a:gdLst/>
                <a:ahLst/>
                <a:cxnLst/>
                <a:rect l="l" t="t" r="r" b="b"/>
                <a:pathLst>
                  <a:path w="2978" h="1001" extrusionOk="0">
                    <a:moveTo>
                      <a:pt x="239" y="0"/>
                    </a:moveTo>
                    <a:cubicBezTo>
                      <a:pt x="120" y="0"/>
                      <a:pt x="1" y="119"/>
                      <a:pt x="1" y="239"/>
                    </a:cubicBezTo>
                    <a:lnTo>
                      <a:pt x="1" y="762"/>
                    </a:lnTo>
                    <a:cubicBezTo>
                      <a:pt x="1" y="882"/>
                      <a:pt x="120" y="1001"/>
                      <a:pt x="239" y="1001"/>
                    </a:cubicBezTo>
                    <a:lnTo>
                      <a:pt x="2739" y="1001"/>
                    </a:lnTo>
                    <a:cubicBezTo>
                      <a:pt x="2882" y="1001"/>
                      <a:pt x="2978" y="929"/>
                      <a:pt x="2978" y="762"/>
                    </a:cubicBezTo>
                    <a:lnTo>
                      <a:pt x="2978" y="239"/>
                    </a:lnTo>
                    <a:cubicBezTo>
                      <a:pt x="2978" y="119"/>
                      <a:pt x="2858" y="0"/>
                      <a:pt x="2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8"/>
              <p:cNvSpPr/>
              <p:nvPr/>
            </p:nvSpPr>
            <p:spPr>
              <a:xfrm>
                <a:off x="1323389" y="1143902"/>
                <a:ext cx="121919" cy="27348"/>
              </a:xfrm>
              <a:custGeom>
                <a:avLst/>
                <a:gdLst/>
                <a:ahLst/>
                <a:cxnLst/>
                <a:rect l="l" t="t" r="r" b="b"/>
                <a:pathLst>
                  <a:path w="2978" h="668" extrusionOk="0">
                    <a:moveTo>
                      <a:pt x="1" y="0"/>
                    </a:moveTo>
                    <a:lnTo>
                      <a:pt x="1" y="429"/>
                    </a:lnTo>
                    <a:cubicBezTo>
                      <a:pt x="1" y="548"/>
                      <a:pt x="120" y="667"/>
                      <a:pt x="239" y="667"/>
                    </a:cubicBezTo>
                    <a:lnTo>
                      <a:pt x="2739" y="667"/>
                    </a:lnTo>
                    <a:cubicBezTo>
                      <a:pt x="2858" y="667"/>
                      <a:pt x="2978" y="548"/>
                      <a:pt x="2978" y="429"/>
                    </a:cubicBezTo>
                    <a:lnTo>
                      <a:pt x="2978" y="0"/>
                    </a:lnTo>
                    <a:cubicBezTo>
                      <a:pt x="2978" y="119"/>
                      <a:pt x="2858" y="239"/>
                      <a:pt x="2739" y="239"/>
                    </a:cubicBezTo>
                    <a:lnTo>
                      <a:pt x="239" y="239"/>
                    </a:lnTo>
                    <a:cubicBezTo>
                      <a:pt x="120" y="239"/>
                      <a:pt x="1" y="119"/>
                      <a:pt x="1"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8"/>
              <p:cNvSpPr/>
              <p:nvPr/>
            </p:nvSpPr>
            <p:spPr>
              <a:xfrm>
                <a:off x="1316593" y="961596"/>
                <a:ext cx="134570" cy="133587"/>
              </a:xfrm>
              <a:custGeom>
                <a:avLst/>
                <a:gdLst/>
                <a:ahLst/>
                <a:cxnLst/>
                <a:rect l="l" t="t" r="r" b="b"/>
                <a:pathLst>
                  <a:path w="3287" h="3263" extrusionOk="0">
                    <a:moveTo>
                      <a:pt x="1643" y="0"/>
                    </a:moveTo>
                    <a:cubicBezTo>
                      <a:pt x="762" y="0"/>
                      <a:pt x="0" y="715"/>
                      <a:pt x="0" y="1620"/>
                    </a:cubicBezTo>
                    <a:cubicBezTo>
                      <a:pt x="0" y="2524"/>
                      <a:pt x="714" y="3263"/>
                      <a:pt x="1643" y="3263"/>
                    </a:cubicBezTo>
                    <a:cubicBezTo>
                      <a:pt x="2548" y="3263"/>
                      <a:pt x="3286" y="2548"/>
                      <a:pt x="3286" y="1620"/>
                    </a:cubicBezTo>
                    <a:cubicBezTo>
                      <a:pt x="3286" y="738"/>
                      <a:pt x="2572" y="0"/>
                      <a:pt x="16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8"/>
              <p:cNvSpPr/>
              <p:nvPr/>
            </p:nvSpPr>
            <p:spPr>
              <a:xfrm>
                <a:off x="1316593" y="961596"/>
                <a:ext cx="76067" cy="133587"/>
              </a:xfrm>
              <a:custGeom>
                <a:avLst/>
                <a:gdLst/>
                <a:ahLst/>
                <a:cxnLst/>
                <a:rect l="l" t="t" r="r" b="b"/>
                <a:pathLst>
                  <a:path w="1858" h="3263" extrusionOk="0">
                    <a:moveTo>
                      <a:pt x="1643" y="0"/>
                    </a:moveTo>
                    <a:cubicBezTo>
                      <a:pt x="714" y="0"/>
                      <a:pt x="0" y="738"/>
                      <a:pt x="0" y="1620"/>
                    </a:cubicBezTo>
                    <a:cubicBezTo>
                      <a:pt x="0" y="2548"/>
                      <a:pt x="762" y="3263"/>
                      <a:pt x="1643" y="3263"/>
                    </a:cubicBezTo>
                    <a:lnTo>
                      <a:pt x="1858" y="3263"/>
                    </a:lnTo>
                    <a:cubicBezTo>
                      <a:pt x="1048" y="3167"/>
                      <a:pt x="405" y="2453"/>
                      <a:pt x="405" y="1620"/>
                    </a:cubicBezTo>
                    <a:cubicBezTo>
                      <a:pt x="405" y="786"/>
                      <a:pt x="1024" y="72"/>
                      <a:pt x="1858"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8"/>
              <p:cNvSpPr/>
              <p:nvPr/>
            </p:nvSpPr>
            <p:spPr>
              <a:xfrm>
                <a:off x="1080615" y="1055185"/>
                <a:ext cx="214567" cy="212806"/>
              </a:xfrm>
              <a:custGeom>
                <a:avLst/>
                <a:gdLst/>
                <a:ahLst/>
                <a:cxnLst/>
                <a:rect l="l" t="t" r="r" b="b"/>
                <a:pathLst>
                  <a:path w="5241" h="5198" extrusionOk="0">
                    <a:moveTo>
                      <a:pt x="4430" y="0"/>
                    </a:moveTo>
                    <a:cubicBezTo>
                      <a:pt x="4335" y="0"/>
                      <a:pt x="4288" y="48"/>
                      <a:pt x="4288" y="143"/>
                    </a:cubicBezTo>
                    <a:cubicBezTo>
                      <a:pt x="4288" y="238"/>
                      <a:pt x="4335" y="286"/>
                      <a:pt x="4430" y="286"/>
                    </a:cubicBezTo>
                    <a:lnTo>
                      <a:pt x="4692" y="286"/>
                    </a:lnTo>
                    <a:lnTo>
                      <a:pt x="49" y="4930"/>
                    </a:lnTo>
                    <a:cubicBezTo>
                      <a:pt x="1" y="5001"/>
                      <a:pt x="1" y="5097"/>
                      <a:pt x="49" y="5144"/>
                    </a:cubicBezTo>
                    <a:cubicBezTo>
                      <a:pt x="84" y="5180"/>
                      <a:pt x="126" y="5198"/>
                      <a:pt x="165" y="5198"/>
                    </a:cubicBezTo>
                    <a:cubicBezTo>
                      <a:pt x="203" y="5198"/>
                      <a:pt x="239" y="5180"/>
                      <a:pt x="263" y="5144"/>
                    </a:cubicBezTo>
                    <a:lnTo>
                      <a:pt x="4907" y="500"/>
                    </a:lnTo>
                    <a:lnTo>
                      <a:pt x="4907" y="810"/>
                    </a:lnTo>
                    <a:cubicBezTo>
                      <a:pt x="4907" y="881"/>
                      <a:pt x="4978" y="953"/>
                      <a:pt x="5050" y="953"/>
                    </a:cubicBezTo>
                    <a:cubicBezTo>
                      <a:pt x="5145" y="953"/>
                      <a:pt x="5216" y="881"/>
                      <a:pt x="5216" y="810"/>
                    </a:cubicBezTo>
                    <a:lnTo>
                      <a:pt x="5216" y="143"/>
                    </a:lnTo>
                    <a:cubicBezTo>
                      <a:pt x="5240" y="48"/>
                      <a:pt x="5169" y="0"/>
                      <a:pt x="5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8"/>
              <p:cNvSpPr/>
              <p:nvPr/>
            </p:nvSpPr>
            <p:spPr>
              <a:xfrm>
                <a:off x="1341935" y="986938"/>
                <a:ext cx="83886" cy="82903"/>
              </a:xfrm>
              <a:custGeom>
                <a:avLst/>
                <a:gdLst/>
                <a:ahLst/>
                <a:cxnLst/>
                <a:rect l="l" t="t" r="r" b="b"/>
                <a:pathLst>
                  <a:path w="2049" h="2025" extrusionOk="0">
                    <a:moveTo>
                      <a:pt x="1024" y="0"/>
                    </a:moveTo>
                    <a:cubicBezTo>
                      <a:pt x="453" y="0"/>
                      <a:pt x="0" y="453"/>
                      <a:pt x="0" y="1001"/>
                    </a:cubicBezTo>
                    <a:cubicBezTo>
                      <a:pt x="0" y="1572"/>
                      <a:pt x="453" y="2025"/>
                      <a:pt x="1024" y="2025"/>
                    </a:cubicBezTo>
                    <a:cubicBezTo>
                      <a:pt x="1596" y="2025"/>
                      <a:pt x="2048" y="1572"/>
                      <a:pt x="2048" y="1001"/>
                    </a:cubicBezTo>
                    <a:cubicBezTo>
                      <a:pt x="2048" y="453"/>
                      <a:pt x="1596" y="0"/>
                      <a:pt x="10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8"/>
              <p:cNvSpPr/>
              <p:nvPr/>
            </p:nvSpPr>
            <p:spPr>
              <a:xfrm>
                <a:off x="1342917" y="985955"/>
                <a:ext cx="49742" cy="82903"/>
              </a:xfrm>
              <a:custGeom>
                <a:avLst/>
                <a:gdLst/>
                <a:ahLst/>
                <a:cxnLst/>
                <a:rect l="l" t="t" r="r" b="b"/>
                <a:pathLst>
                  <a:path w="1215" h="2025" extrusionOk="0">
                    <a:moveTo>
                      <a:pt x="1000" y="0"/>
                    </a:moveTo>
                    <a:cubicBezTo>
                      <a:pt x="429" y="0"/>
                      <a:pt x="0" y="429"/>
                      <a:pt x="0" y="1001"/>
                    </a:cubicBezTo>
                    <a:cubicBezTo>
                      <a:pt x="0" y="1572"/>
                      <a:pt x="429" y="2025"/>
                      <a:pt x="1000" y="2025"/>
                    </a:cubicBezTo>
                    <a:cubicBezTo>
                      <a:pt x="1072" y="2025"/>
                      <a:pt x="1143" y="2025"/>
                      <a:pt x="1215" y="1977"/>
                    </a:cubicBezTo>
                    <a:cubicBezTo>
                      <a:pt x="738" y="1953"/>
                      <a:pt x="381" y="1548"/>
                      <a:pt x="381" y="1025"/>
                    </a:cubicBezTo>
                    <a:cubicBezTo>
                      <a:pt x="381" y="524"/>
                      <a:pt x="738" y="120"/>
                      <a:pt x="1215" y="24"/>
                    </a:cubicBezTo>
                    <a:cubicBezTo>
                      <a:pt x="1143" y="24"/>
                      <a:pt x="1096" y="0"/>
                      <a:pt x="1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8"/>
              <p:cNvSpPr/>
              <p:nvPr/>
            </p:nvSpPr>
            <p:spPr>
              <a:xfrm>
                <a:off x="1368259" y="1000571"/>
                <a:ext cx="31237" cy="55637"/>
              </a:xfrm>
              <a:custGeom>
                <a:avLst/>
                <a:gdLst/>
                <a:ahLst/>
                <a:cxnLst/>
                <a:rect l="l" t="t" r="r" b="b"/>
                <a:pathLst>
                  <a:path w="763" h="1359" extrusionOk="0">
                    <a:moveTo>
                      <a:pt x="381" y="263"/>
                    </a:moveTo>
                    <a:lnTo>
                      <a:pt x="381" y="525"/>
                    </a:lnTo>
                    <a:cubicBezTo>
                      <a:pt x="262" y="477"/>
                      <a:pt x="238" y="429"/>
                      <a:pt x="238" y="382"/>
                    </a:cubicBezTo>
                    <a:cubicBezTo>
                      <a:pt x="238" y="310"/>
                      <a:pt x="286" y="286"/>
                      <a:pt x="381" y="263"/>
                    </a:cubicBezTo>
                    <a:close/>
                    <a:moveTo>
                      <a:pt x="453" y="787"/>
                    </a:moveTo>
                    <a:cubicBezTo>
                      <a:pt x="524" y="834"/>
                      <a:pt x="572" y="882"/>
                      <a:pt x="572" y="953"/>
                    </a:cubicBezTo>
                    <a:cubicBezTo>
                      <a:pt x="572" y="1025"/>
                      <a:pt x="524" y="1096"/>
                      <a:pt x="453" y="1096"/>
                    </a:cubicBezTo>
                    <a:lnTo>
                      <a:pt x="453" y="787"/>
                    </a:lnTo>
                    <a:close/>
                    <a:moveTo>
                      <a:pt x="405" y="1"/>
                    </a:moveTo>
                    <a:cubicBezTo>
                      <a:pt x="381" y="1"/>
                      <a:pt x="357" y="1"/>
                      <a:pt x="357" y="25"/>
                    </a:cubicBezTo>
                    <a:lnTo>
                      <a:pt x="357" y="72"/>
                    </a:lnTo>
                    <a:cubicBezTo>
                      <a:pt x="143" y="120"/>
                      <a:pt x="24" y="191"/>
                      <a:pt x="24" y="406"/>
                    </a:cubicBezTo>
                    <a:cubicBezTo>
                      <a:pt x="24" y="644"/>
                      <a:pt x="215" y="715"/>
                      <a:pt x="357" y="763"/>
                    </a:cubicBezTo>
                    <a:lnTo>
                      <a:pt x="357" y="1096"/>
                    </a:lnTo>
                    <a:cubicBezTo>
                      <a:pt x="262" y="1072"/>
                      <a:pt x="238" y="1025"/>
                      <a:pt x="143" y="977"/>
                    </a:cubicBezTo>
                    <a:cubicBezTo>
                      <a:pt x="129" y="970"/>
                      <a:pt x="115" y="967"/>
                      <a:pt x="102" y="967"/>
                    </a:cubicBezTo>
                    <a:cubicBezTo>
                      <a:pt x="70" y="967"/>
                      <a:pt x="41" y="984"/>
                      <a:pt x="24" y="1001"/>
                    </a:cubicBezTo>
                    <a:cubicBezTo>
                      <a:pt x="0" y="1049"/>
                      <a:pt x="0" y="1096"/>
                      <a:pt x="24" y="1144"/>
                    </a:cubicBezTo>
                    <a:cubicBezTo>
                      <a:pt x="95" y="1239"/>
                      <a:pt x="238" y="1311"/>
                      <a:pt x="357" y="1311"/>
                    </a:cubicBezTo>
                    <a:lnTo>
                      <a:pt x="334" y="1334"/>
                    </a:lnTo>
                    <a:cubicBezTo>
                      <a:pt x="334" y="1334"/>
                      <a:pt x="357" y="1358"/>
                      <a:pt x="381" y="1358"/>
                    </a:cubicBezTo>
                    <a:cubicBezTo>
                      <a:pt x="405" y="1358"/>
                      <a:pt x="429" y="1358"/>
                      <a:pt x="429" y="1334"/>
                    </a:cubicBezTo>
                    <a:lnTo>
                      <a:pt x="429" y="1263"/>
                    </a:lnTo>
                    <a:cubicBezTo>
                      <a:pt x="619" y="1239"/>
                      <a:pt x="762" y="1120"/>
                      <a:pt x="762" y="906"/>
                    </a:cubicBezTo>
                    <a:cubicBezTo>
                      <a:pt x="762" y="715"/>
                      <a:pt x="619" y="620"/>
                      <a:pt x="429" y="548"/>
                    </a:cubicBezTo>
                    <a:lnTo>
                      <a:pt x="429" y="263"/>
                    </a:lnTo>
                    <a:cubicBezTo>
                      <a:pt x="524" y="263"/>
                      <a:pt x="548" y="286"/>
                      <a:pt x="619" y="310"/>
                    </a:cubicBezTo>
                    <a:cubicBezTo>
                      <a:pt x="652" y="332"/>
                      <a:pt x="674" y="343"/>
                      <a:pt x="691" y="343"/>
                    </a:cubicBezTo>
                    <a:cubicBezTo>
                      <a:pt x="712" y="343"/>
                      <a:pt x="725" y="326"/>
                      <a:pt x="738" y="286"/>
                    </a:cubicBezTo>
                    <a:cubicBezTo>
                      <a:pt x="762" y="239"/>
                      <a:pt x="762" y="167"/>
                      <a:pt x="738" y="144"/>
                    </a:cubicBezTo>
                    <a:cubicBezTo>
                      <a:pt x="667" y="120"/>
                      <a:pt x="548" y="72"/>
                      <a:pt x="477" y="72"/>
                    </a:cubicBezTo>
                    <a:lnTo>
                      <a:pt x="477" y="25"/>
                    </a:lnTo>
                    <a:cubicBezTo>
                      <a:pt x="477" y="25"/>
                      <a:pt x="429" y="1"/>
                      <a:pt x="405" y="1"/>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8"/>
              <p:cNvSpPr/>
              <p:nvPr/>
            </p:nvSpPr>
            <p:spPr>
              <a:xfrm>
                <a:off x="1323389" y="1169243"/>
                <a:ext cx="121919" cy="41964"/>
              </a:xfrm>
              <a:custGeom>
                <a:avLst/>
                <a:gdLst/>
                <a:ahLst/>
                <a:cxnLst/>
                <a:rect l="l" t="t" r="r" b="b"/>
                <a:pathLst>
                  <a:path w="2978" h="1025" extrusionOk="0">
                    <a:moveTo>
                      <a:pt x="239" y="1"/>
                    </a:moveTo>
                    <a:cubicBezTo>
                      <a:pt x="120" y="1"/>
                      <a:pt x="1" y="120"/>
                      <a:pt x="1" y="239"/>
                    </a:cubicBezTo>
                    <a:lnTo>
                      <a:pt x="1" y="786"/>
                    </a:lnTo>
                    <a:cubicBezTo>
                      <a:pt x="1" y="906"/>
                      <a:pt x="120" y="1025"/>
                      <a:pt x="239" y="1025"/>
                    </a:cubicBezTo>
                    <a:lnTo>
                      <a:pt x="2739" y="1025"/>
                    </a:lnTo>
                    <a:cubicBezTo>
                      <a:pt x="2882" y="1025"/>
                      <a:pt x="2978" y="906"/>
                      <a:pt x="2978" y="786"/>
                    </a:cubicBezTo>
                    <a:lnTo>
                      <a:pt x="2978" y="239"/>
                    </a:lnTo>
                    <a:cubicBezTo>
                      <a:pt x="2978" y="120"/>
                      <a:pt x="2858" y="1"/>
                      <a:pt x="27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8"/>
              <p:cNvSpPr/>
              <p:nvPr/>
            </p:nvSpPr>
            <p:spPr>
              <a:xfrm>
                <a:off x="1323389" y="1183859"/>
                <a:ext cx="121919" cy="27348"/>
              </a:xfrm>
              <a:custGeom>
                <a:avLst/>
                <a:gdLst/>
                <a:ahLst/>
                <a:cxnLst/>
                <a:rect l="l" t="t" r="r" b="b"/>
                <a:pathLst>
                  <a:path w="2978" h="668" extrusionOk="0">
                    <a:moveTo>
                      <a:pt x="1" y="1"/>
                    </a:moveTo>
                    <a:lnTo>
                      <a:pt x="1" y="429"/>
                    </a:lnTo>
                    <a:cubicBezTo>
                      <a:pt x="1" y="549"/>
                      <a:pt x="120" y="668"/>
                      <a:pt x="239" y="668"/>
                    </a:cubicBezTo>
                    <a:lnTo>
                      <a:pt x="2739" y="668"/>
                    </a:lnTo>
                    <a:cubicBezTo>
                      <a:pt x="2858" y="668"/>
                      <a:pt x="2978" y="549"/>
                      <a:pt x="2978" y="429"/>
                    </a:cubicBezTo>
                    <a:lnTo>
                      <a:pt x="2978" y="1"/>
                    </a:lnTo>
                    <a:cubicBezTo>
                      <a:pt x="2978" y="120"/>
                      <a:pt x="2858" y="239"/>
                      <a:pt x="2739" y="239"/>
                    </a:cubicBezTo>
                    <a:lnTo>
                      <a:pt x="239" y="239"/>
                    </a:lnTo>
                    <a:cubicBezTo>
                      <a:pt x="120" y="239"/>
                      <a:pt x="1" y="120"/>
                      <a:pt x="1"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8"/>
              <p:cNvSpPr/>
              <p:nvPr/>
            </p:nvSpPr>
            <p:spPr>
              <a:xfrm>
                <a:off x="1323389" y="1209201"/>
                <a:ext cx="121919" cy="41964"/>
              </a:xfrm>
              <a:custGeom>
                <a:avLst/>
                <a:gdLst/>
                <a:ahLst/>
                <a:cxnLst/>
                <a:rect l="l" t="t" r="r" b="b"/>
                <a:pathLst>
                  <a:path w="2978" h="1025" extrusionOk="0">
                    <a:moveTo>
                      <a:pt x="239" y="1"/>
                    </a:moveTo>
                    <a:cubicBezTo>
                      <a:pt x="120" y="1"/>
                      <a:pt x="1" y="120"/>
                      <a:pt x="1" y="263"/>
                    </a:cubicBezTo>
                    <a:lnTo>
                      <a:pt x="1" y="787"/>
                    </a:lnTo>
                    <a:cubicBezTo>
                      <a:pt x="1" y="906"/>
                      <a:pt x="120" y="1025"/>
                      <a:pt x="239" y="1025"/>
                    </a:cubicBezTo>
                    <a:lnTo>
                      <a:pt x="2739" y="1025"/>
                    </a:lnTo>
                    <a:cubicBezTo>
                      <a:pt x="2882" y="1025"/>
                      <a:pt x="2978" y="930"/>
                      <a:pt x="2978" y="787"/>
                    </a:cubicBezTo>
                    <a:lnTo>
                      <a:pt x="2978" y="263"/>
                    </a:lnTo>
                    <a:cubicBezTo>
                      <a:pt x="2978" y="120"/>
                      <a:pt x="2858" y="1"/>
                      <a:pt x="27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8"/>
              <p:cNvSpPr/>
              <p:nvPr/>
            </p:nvSpPr>
            <p:spPr>
              <a:xfrm>
                <a:off x="1323389" y="1224840"/>
                <a:ext cx="121919" cy="26324"/>
              </a:xfrm>
              <a:custGeom>
                <a:avLst/>
                <a:gdLst/>
                <a:ahLst/>
                <a:cxnLst/>
                <a:rect l="l" t="t" r="r" b="b"/>
                <a:pathLst>
                  <a:path w="2978" h="643" extrusionOk="0">
                    <a:moveTo>
                      <a:pt x="1" y="0"/>
                    </a:moveTo>
                    <a:lnTo>
                      <a:pt x="1" y="405"/>
                    </a:lnTo>
                    <a:cubicBezTo>
                      <a:pt x="1" y="524"/>
                      <a:pt x="120" y="643"/>
                      <a:pt x="239" y="643"/>
                    </a:cubicBezTo>
                    <a:lnTo>
                      <a:pt x="2739" y="643"/>
                    </a:lnTo>
                    <a:cubicBezTo>
                      <a:pt x="2858" y="643"/>
                      <a:pt x="2978" y="524"/>
                      <a:pt x="2978" y="405"/>
                    </a:cubicBezTo>
                    <a:lnTo>
                      <a:pt x="2978" y="0"/>
                    </a:lnTo>
                    <a:cubicBezTo>
                      <a:pt x="2978" y="143"/>
                      <a:pt x="2858" y="238"/>
                      <a:pt x="2739" y="238"/>
                    </a:cubicBezTo>
                    <a:lnTo>
                      <a:pt x="239" y="238"/>
                    </a:lnTo>
                    <a:cubicBezTo>
                      <a:pt x="120" y="238"/>
                      <a:pt x="1" y="119"/>
                      <a:pt x="1"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8"/>
              <p:cNvSpPr/>
              <p:nvPr/>
            </p:nvSpPr>
            <p:spPr>
              <a:xfrm>
                <a:off x="1323389" y="1251164"/>
                <a:ext cx="121919" cy="41964"/>
              </a:xfrm>
              <a:custGeom>
                <a:avLst/>
                <a:gdLst/>
                <a:ahLst/>
                <a:cxnLst/>
                <a:rect l="l" t="t" r="r" b="b"/>
                <a:pathLst>
                  <a:path w="2978" h="1025" extrusionOk="0">
                    <a:moveTo>
                      <a:pt x="239" y="0"/>
                    </a:moveTo>
                    <a:cubicBezTo>
                      <a:pt x="120" y="0"/>
                      <a:pt x="1" y="119"/>
                      <a:pt x="1" y="238"/>
                    </a:cubicBezTo>
                    <a:lnTo>
                      <a:pt x="1" y="786"/>
                    </a:lnTo>
                    <a:cubicBezTo>
                      <a:pt x="1" y="905"/>
                      <a:pt x="120" y="1024"/>
                      <a:pt x="239" y="1024"/>
                    </a:cubicBezTo>
                    <a:lnTo>
                      <a:pt x="2739" y="1024"/>
                    </a:lnTo>
                    <a:cubicBezTo>
                      <a:pt x="2882" y="1024"/>
                      <a:pt x="2978" y="905"/>
                      <a:pt x="2978" y="786"/>
                    </a:cubicBezTo>
                    <a:lnTo>
                      <a:pt x="2978" y="238"/>
                    </a:lnTo>
                    <a:cubicBezTo>
                      <a:pt x="2978" y="119"/>
                      <a:pt x="2858" y="0"/>
                      <a:pt x="2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8"/>
              <p:cNvSpPr/>
              <p:nvPr/>
            </p:nvSpPr>
            <p:spPr>
              <a:xfrm>
                <a:off x="1323389" y="1265780"/>
                <a:ext cx="121919" cy="27348"/>
              </a:xfrm>
              <a:custGeom>
                <a:avLst/>
                <a:gdLst/>
                <a:ahLst/>
                <a:cxnLst/>
                <a:rect l="l" t="t" r="r" b="b"/>
                <a:pathLst>
                  <a:path w="2978" h="668" extrusionOk="0">
                    <a:moveTo>
                      <a:pt x="1" y="0"/>
                    </a:moveTo>
                    <a:lnTo>
                      <a:pt x="1" y="429"/>
                    </a:lnTo>
                    <a:cubicBezTo>
                      <a:pt x="1" y="548"/>
                      <a:pt x="120" y="667"/>
                      <a:pt x="239" y="667"/>
                    </a:cubicBezTo>
                    <a:lnTo>
                      <a:pt x="2739" y="667"/>
                    </a:lnTo>
                    <a:cubicBezTo>
                      <a:pt x="2858" y="667"/>
                      <a:pt x="2978" y="548"/>
                      <a:pt x="2978" y="429"/>
                    </a:cubicBezTo>
                    <a:lnTo>
                      <a:pt x="2978" y="0"/>
                    </a:lnTo>
                    <a:cubicBezTo>
                      <a:pt x="2978" y="119"/>
                      <a:pt x="2858" y="238"/>
                      <a:pt x="2739" y="238"/>
                    </a:cubicBezTo>
                    <a:lnTo>
                      <a:pt x="239" y="238"/>
                    </a:lnTo>
                    <a:cubicBezTo>
                      <a:pt x="120" y="238"/>
                      <a:pt x="1" y="119"/>
                      <a:pt x="1"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8"/>
              <p:cNvSpPr/>
              <p:nvPr/>
            </p:nvSpPr>
            <p:spPr>
              <a:xfrm>
                <a:off x="1323389" y="1291122"/>
                <a:ext cx="121919" cy="41964"/>
              </a:xfrm>
              <a:custGeom>
                <a:avLst/>
                <a:gdLst/>
                <a:ahLst/>
                <a:cxnLst/>
                <a:rect l="l" t="t" r="r" b="b"/>
                <a:pathLst>
                  <a:path w="2978" h="1025" extrusionOk="0">
                    <a:moveTo>
                      <a:pt x="239" y="0"/>
                    </a:moveTo>
                    <a:cubicBezTo>
                      <a:pt x="120" y="0"/>
                      <a:pt x="1" y="119"/>
                      <a:pt x="1" y="239"/>
                    </a:cubicBezTo>
                    <a:lnTo>
                      <a:pt x="1" y="786"/>
                    </a:lnTo>
                    <a:cubicBezTo>
                      <a:pt x="1" y="905"/>
                      <a:pt x="120" y="1024"/>
                      <a:pt x="239" y="1024"/>
                    </a:cubicBezTo>
                    <a:lnTo>
                      <a:pt x="2739" y="1024"/>
                    </a:lnTo>
                    <a:cubicBezTo>
                      <a:pt x="2882" y="1024"/>
                      <a:pt x="2978" y="905"/>
                      <a:pt x="2978" y="786"/>
                    </a:cubicBezTo>
                    <a:lnTo>
                      <a:pt x="2978" y="239"/>
                    </a:lnTo>
                    <a:cubicBezTo>
                      <a:pt x="2978" y="119"/>
                      <a:pt x="2858" y="0"/>
                      <a:pt x="2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8"/>
              <p:cNvSpPr/>
              <p:nvPr/>
            </p:nvSpPr>
            <p:spPr>
              <a:xfrm>
                <a:off x="1323389" y="1305737"/>
                <a:ext cx="121919" cy="27348"/>
              </a:xfrm>
              <a:custGeom>
                <a:avLst/>
                <a:gdLst/>
                <a:ahLst/>
                <a:cxnLst/>
                <a:rect l="l" t="t" r="r" b="b"/>
                <a:pathLst>
                  <a:path w="2978" h="668" extrusionOk="0">
                    <a:moveTo>
                      <a:pt x="1" y="1"/>
                    </a:moveTo>
                    <a:lnTo>
                      <a:pt x="1" y="429"/>
                    </a:lnTo>
                    <a:cubicBezTo>
                      <a:pt x="1" y="548"/>
                      <a:pt x="120" y="667"/>
                      <a:pt x="239" y="667"/>
                    </a:cubicBezTo>
                    <a:lnTo>
                      <a:pt x="2739" y="667"/>
                    </a:lnTo>
                    <a:cubicBezTo>
                      <a:pt x="2858" y="667"/>
                      <a:pt x="2978" y="548"/>
                      <a:pt x="2978" y="429"/>
                    </a:cubicBezTo>
                    <a:lnTo>
                      <a:pt x="2978" y="1"/>
                    </a:lnTo>
                    <a:cubicBezTo>
                      <a:pt x="2978" y="167"/>
                      <a:pt x="2858" y="239"/>
                      <a:pt x="2739" y="239"/>
                    </a:cubicBezTo>
                    <a:lnTo>
                      <a:pt x="239" y="239"/>
                    </a:lnTo>
                    <a:cubicBezTo>
                      <a:pt x="120" y="239"/>
                      <a:pt x="1" y="120"/>
                      <a:pt x="1"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8"/>
              <p:cNvSpPr/>
              <p:nvPr/>
            </p:nvSpPr>
            <p:spPr>
              <a:xfrm>
                <a:off x="1323389" y="1331079"/>
                <a:ext cx="121919" cy="41964"/>
              </a:xfrm>
              <a:custGeom>
                <a:avLst/>
                <a:gdLst/>
                <a:ahLst/>
                <a:cxnLst/>
                <a:rect l="l" t="t" r="r" b="b"/>
                <a:pathLst>
                  <a:path w="2978" h="1025" extrusionOk="0">
                    <a:moveTo>
                      <a:pt x="239" y="1"/>
                    </a:moveTo>
                    <a:cubicBezTo>
                      <a:pt x="120" y="1"/>
                      <a:pt x="1" y="120"/>
                      <a:pt x="1" y="263"/>
                    </a:cubicBezTo>
                    <a:lnTo>
                      <a:pt x="1" y="787"/>
                    </a:lnTo>
                    <a:cubicBezTo>
                      <a:pt x="1" y="906"/>
                      <a:pt x="120" y="1025"/>
                      <a:pt x="239" y="1025"/>
                    </a:cubicBezTo>
                    <a:lnTo>
                      <a:pt x="2739" y="1025"/>
                    </a:lnTo>
                    <a:cubicBezTo>
                      <a:pt x="2882" y="1025"/>
                      <a:pt x="2978" y="930"/>
                      <a:pt x="2978" y="787"/>
                    </a:cubicBezTo>
                    <a:lnTo>
                      <a:pt x="2978" y="263"/>
                    </a:lnTo>
                    <a:cubicBezTo>
                      <a:pt x="2978" y="120"/>
                      <a:pt x="2858" y="1"/>
                      <a:pt x="27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8"/>
              <p:cNvSpPr/>
              <p:nvPr/>
            </p:nvSpPr>
            <p:spPr>
              <a:xfrm>
                <a:off x="1323389" y="1347660"/>
                <a:ext cx="121919" cy="26365"/>
              </a:xfrm>
              <a:custGeom>
                <a:avLst/>
                <a:gdLst/>
                <a:ahLst/>
                <a:cxnLst/>
                <a:rect l="l" t="t" r="r" b="b"/>
                <a:pathLst>
                  <a:path w="2978" h="644" extrusionOk="0">
                    <a:moveTo>
                      <a:pt x="1" y="1"/>
                    </a:moveTo>
                    <a:lnTo>
                      <a:pt x="1" y="405"/>
                    </a:lnTo>
                    <a:cubicBezTo>
                      <a:pt x="1" y="525"/>
                      <a:pt x="120" y="644"/>
                      <a:pt x="239" y="644"/>
                    </a:cubicBezTo>
                    <a:lnTo>
                      <a:pt x="2739" y="644"/>
                    </a:lnTo>
                    <a:cubicBezTo>
                      <a:pt x="2858" y="644"/>
                      <a:pt x="2978" y="525"/>
                      <a:pt x="2978" y="405"/>
                    </a:cubicBezTo>
                    <a:lnTo>
                      <a:pt x="2978" y="1"/>
                    </a:lnTo>
                    <a:cubicBezTo>
                      <a:pt x="2978" y="120"/>
                      <a:pt x="2858" y="239"/>
                      <a:pt x="2739" y="239"/>
                    </a:cubicBezTo>
                    <a:lnTo>
                      <a:pt x="239" y="239"/>
                    </a:lnTo>
                    <a:cubicBezTo>
                      <a:pt x="120" y="239"/>
                      <a:pt x="1" y="120"/>
                      <a:pt x="1"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8"/>
              <p:cNvSpPr/>
              <p:nvPr/>
            </p:nvSpPr>
            <p:spPr>
              <a:xfrm>
                <a:off x="1201511" y="1209201"/>
                <a:ext cx="121919" cy="41964"/>
              </a:xfrm>
              <a:custGeom>
                <a:avLst/>
                <a:gdLst/>
                <a:ahLst/>
                <a:cxnLst/>
                <a:rect l="l" t="t" r="r" b="b"/>
                <a:pathLst>
                  <a:path w="2978" h="1025" extrusionOk="0">
                    <a:moveTo>
                      <a:pt x="239" y="1"/>
                    </a:moveTo>
                    <a:cubicBezTo>
                      <a:pt x="120" y="1"/>
                      <a:pt x="1" y="120"/>
                      <a:pt x="1" y="263"/>
                    </a:cubicBezTo>
                    <a:lnTo>
                      <a:pt x="1" y="787"/>
                    </a:lnTo>
                    <a:cubicBezTo>
                      <a:pt x="1" y="906"/>
                      <a:pt x="120" y="1025"/>
                      <a:pt x="239" y="1025"/>
                    </a:cubicBezTo>
                    <a:lnTo>
                      <a:pt x="2740" y="1025"/>
                    </a:lnTo>
                    <a:cubicBezTo>
                      <a:pt x="2859" y="1025"/>
                      <a:pt x="2978" y="930"/>
                      <a:pt x="2978" y="787"/>
                    </a:cubicBezTo>
                    <a:lnTo>
                      <a:pt x="2978" y="263"/>
                    </a:lnTo>
                    <a:cubicBezTo>
                      <a:pt x="2978" y="120"/>
                      <a:pt x="2859" y="1"/>
                      <a:pt x="2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8"/>
              <p:cNvSpPr/>
              <p:nvPr/>
            </p:nvSpPr>
            <p:spPr>
              <a:xfrm>
                <a:off x="1201511" y="1224840"/>
                <a:ext cx="121919" cy="26324"/>
              </a:xfrm>
              <a:custGeom>
                <a:avLst/>
                <a:gdLst/>
                <a:ahLst/>
                <a:cxnLst/>
                <a:rect l="l" t="t" r="r" b="b"/>
                <a:pathLst>
                  <a:path w="2978" h="643" extrusionOk="0">
                    <a:moveTo>
                      <a:pt x="1" y="0"/>
                    </a:moveTo>
                    <a:lnTo>
                      <a:pt x="1" y="405"/>
                    </a:lnTo>
                    <a:cubicBezTo>
                      <a:pt x="1" y="524"/>
                      <a:pt x="120" y="643"/>
                      <a:pt x="239" y="643"/>
                    </a:cubicBezTo>
                    <a:lnTo>
                      <a:pt x="2740" y="643"/>
                    </a:lnTo>
                    <a:cubicBezTo>
                      <a:pt x="2859" y="643"/>
                      <a:pt x="2978" y="524"/>
                      <a:pt x="2978" y="405"/>
                    </a:cubicBezTo>
                    <a:lnTo>
                      <a:pt x="2978" y="0"/>
                    </a:lnTo>
                    <a:cubicBezTo>
                      <a:pt x="2978" y="143"/>
                      <a:pt x="2859" y="238"/>
                      <a:pt x="2740" y="238"/>
                    </a:cubicBezTo>
                    <a:lnTo>
                      <a:pt x="239" y="238"/>
                    </a:lnTo>
                    <a:cubicBezTo>
                      <a:pt x="120" y="238"/>
                      <a:pt x="1" y="119"/>
                      <a:pt x="1"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8"/>
              <p:cNvSpPr/>
              <p:nvPr/>
            </p:nvSpPr>
            <p:spPr>
              <a:xfrm>
                <a:off x="1201511" y="1251164"/>
                <a:ext cx="121919" cy="41964"/>
              </a:xfrm>
              <a:custGeom>
                <a:avLst/>
                <a:gdLst/>
                <a:ahLst/>
                <a:cxnLst/>
                <a:rect l="l" t="t" r="r" b="b"/>
                <a:pathLst>
                  <a:path w="2978" h="1025" extrusionOk="0">
                    <a:moveTo>
                      <a:pt x="239" y="0"/>
                    </a:moveTo>
                    <a:cubicBezTo>
                      <a:pt x="120" y="0"/>
                      <a:pt x="1" y="119"/>
                      <a:pt x="1" y="238"/>
                    </a:cubicBezTo>
                    <a:lnTo>
                      <a:pt x="1" y="786"/>
                    </a:lnTo>
                    <a:cubicBezTo>
                      <a:pt x="1" y="905"/>
                      <a:pt x="120" y="1024"/>
                      <a:pt x="239" y="1024"/>
                    </a:cubicBezTo>
                    <a:lnTo>
                      <a:pt x="2740" y="1024"/>
                    </a:lnTo>
                    <a:cubicBezTo>
                      <a:pt x="2859" y="1024"/>
                      <a:pt x="2978" y="905"/>
                      <a:pt x="2978" y="786"/>
                    </a:cubicBezTo>
                    <a:lnTo>
                      <a:pt x="2978" y="238"/>
                    </a:lnTo>
                    <a:cubicBezTo>
                      <a:pt x="2978" y="119"/>
                      <a:pt x="2859" y="0"/>
                      <a:pt x="2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8"/>
              <p:cNvSpPr/>
              <p:nvPr/>
            </p:nvSpPr>
            <p:spPr>
              <a:xfrm>
                <a:off x="1201511" y="1265780"/>
                <a:ext cx="121919" cy="27348"/>
              </a:xfrm>
              <a:custGeom>
                <a:avLst/>
                <a:gdLst/>
                <a:ahLst/>
                <a:cxnLst/>
                <a:rect l="l" t="t" r="r" b="b"/>
                <a:pathLst>
                  <a:path w="2978" h="668" extrusionOk="0">
                    <a:moveTo>
                      <a:pt x="1" y="0"/>
                    </a:moveTo>
                    <a:lnTo>
                      <a:pt x="1" y="429"/>
                    </a:lnTo>
                    <a:cubicBezTo>
                      <a:pt x="1" y="548"/>
                      <a:pt x="120" y="667"/>
                      <a:pt x="239" y="667"/>
                    </a:cubicBezTo>
                    <a:lnTo>
                      <a:pt x="2740" y="667"/>
                    </a:lnTo>
                    <a:cubicBezTo>
                      <a:pt x="2859" y="667"/>
                      <a:pt x="2978" y="548"/>
                      <a:pt x="2978" y="429"/>
                    </a:cubicBezTo>
                    <a:lnTo>
                      <a:pt x="2978" y="0"/>
                    </a:lnTo>
                    <a:cubicBezTo>
                      <a:pt x="2978" y="119"/>
                      <a:pt x="2859" y="238"/>
                      <a:pt x="2740" y="238"/>
                    </a:cubicBezTo>
                    <a:lnTo>
                      <a:pt x="239" y="238"/>
                    </a:lnTo>
                    <a:cubicBezTo>
                      <a:pt x="120" y="238"/>
                      <a:pt x="1" y="119"/>
                      <a:pt x="1"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8"/>
              <p:cNvSpPr/>
              <p:nvPr/>
            </p:nvSpPr>
            <p:spPr>
              <a:xfrm>
                <a:off x="1201511" y="1291122"/>
                <a:ext cx="121919" cy="41964"/>
              </a:xfrm>
              <a:custGeom>
                <a:avLst/>
                <a:gdLst/>
                <a:ahLst/>
                <a:cxnLst/>
                <a:rect l="l" t="t" r="r" b="b"/>
                <a:pathLst>
                  <a:path w="2978" h="1025" extrusionOk="0">
                    <a:moveTo>
                      <a:pt x="239" y="0"/>
                    </a:moveTo>
                    <a:cubicBezTo>
                      <a:pt x="120" y="0"/>
                      <a:pt x="1" y="119"/>
                      <a:pt x="1" y="239"/>
                    </a:cubicBezTo>
                    <a:lnTo>
                      <a:pt x="1" y="786"/>
                    </a:lnTo>
                    <a:cubicBezTo>
                      <a:pt x="1" y="905"/>
                      <a:pt x="120" y="1024"/>
                      <a:pt x="239" y="1024"/>
                    </a:cubicBezTo>
                    <a:lnTo>
                      <a:pt x="2740" y="1024"/>
                    </a:lnTo>
                    <a:cubicBezTo>
                      <a:pt x="2859" y="1024"/>
                      <a:pt x="2978" y="905"/>
                      <a:pt x="2978" y="786"/>
                    </a:cubicBezTo>
                    <a:lnTo>
                      <a:pt x="2978" y="239"/>
                    </a:lnTo>
                    <a:cubicBezTo>
                      <a:pt x="2978" y="119"/>
                      <a:pt x="2859" y="0"/>
                      <a:pt x="2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8"/>
              <p:cNvSpPr/>
              <p:nvPr/>
            </p:nvSpPr>
            <p:spPr>
              <a:xfrm>
                <a:off x="1201511" y="1305737"/>
                <a:ext cx="121919" cy="27348"/>
              </a:xfrm>
              <a:custGeom>
                <a:avLst/>
                <a:gdLst/>
                <a:ahLst/>
                <a:cxnLst/>
                <a:rect l="l" t="t" r="r" b="b"/>
                <a:pathLst>
                  <a:path w="2978" h="668" extrusionOk="0">
                    <a:moveTo>
                      <a:pt x="1" y="1"/>
                    </a:moveTo>
                    <a:lnTo>
                      <a:pt x="1" y="429"/>
                    </a:lnTo>
                    <a:cubicBezTo>
                      <a:pt x="1" y="548"/>
                      <a:pt x="120" y="667"/>
                      <a:pt x="239" y="667"/>
                    </a:cubicBezTo>
                    <a:lnTo>
                      <a:pt x="2740" y="667"/>
                    </a:lnTo>
                    <a:cubicBezTo>
                      <a:pt x="2859" y="667"/>
                      <a:pt x="2978" y="548"/>
                      <a:pt x="2978" y="429"/>
                    </a:cubicBezTo>
                    <a:lnTo>
                      <a:pt x="2978" y="1"/>
                    </a:lnTo>
                    <a:cubicBezTo>
                      <a:pt x="2978" y="167"/>
                      <a:pt x="2859" y="239"/>
                      <a:pt x="2740" y="239"/>
                    </a:cubicBezTo>
                    <a:lnTo>
                      <a:pt x="239" y="239"/>
                    </a:lnTo>
                    <a:cubicBezTo>
                      <a:pt x="120" y="239"/>
                      <a:pt x="1" y="120"/>
                      <a:pt x="1"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8"/>
              <p:cNvSpPr/>
              <p:nvPr/>
            </p:nvSpPr>
            <p:spPr>
              <a:xfrm>
                <a:off x="1201511" y="1331079"/>
                <a:ext cx="121919" cy="41964"/>
              </a:xfrm>
              <a:custGeom>
                <a:avLst/>
                <a:gdLst/>
                <a:ahLst/>
                <a:cxnLst/>
                <a:rect l="l" t="t" r="r" b="b"/>
                <a:pathLst>
                  <a:path w="2978" h="1025" extrusionOk="0">
                    <a:moveTo>
                      <a:pt x="239" y="1"/>
                    </a:moveTo>
                    <a:cubicBezTo>
                      <a:pt x="120" y="1"/>
                      <a:pt x="1" y="120"/>
                      <a:pt x="1" y="263"/>
                    </a:cubicBezTo>
                    <a:lnTo>
                      <a:pt x="1" y="787"/>
                    </a:lnTo>
                    <a:cubicBezTo>
                      <a:pt x="1" y="906"/>
                      <a:pt x="120" y="1025"/>
                      <a:pt x="239" y="1025"/>
                    </a:cubicBezTo>
                    <a:lnTo>
                      <a:pt x="2740" y="1025"/>
                    </a:lnTo>
                    <a:cubicBezTo>
                      <a:pt x="2859" y="1025"/>
                      <a:pt x="2978" y="930"/>
                      <a:pt x="2978" y="787"/>
                    </a:cubicBezTo>
                    <a:lnTo>
                      <a:pt x="2978" y="263"/>
                    </a:lnTo>
                    <a:cubicBezTo>
                      <a:pt x="2978" y="120"/>
                      <a:pt x="2859" y="1"/>
                      <a:pt x="2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8"/>
              <p:cNvSpPr/>
              <p:nvPr/>
            </p:nvSpPr>
            <p:spPr>
              <a:xfrm>
                <a:off x="1201511" y="1347660"/>
                <a:ext cx="121919" cy="26365"/>
              </a:xfrm>
              <a:custGeom>
                <a:avLst/>
                <a:gdLst/>
                <a:ahLst/>
                <a:cxnLst/>
                <a:rect l="l" t="t" r="r" b="b"/>
                <a:pathLst>
                  <a:path w="2978" h="644" extrusionOk="0">
                    <a:moveTo>
                      <a:pt x="1" y="1"/>
                    </a:moveTo>
                    <a:lnTo>
                      <a:pt x="1" y="405"/>
                    </a:lnTo>
                    <a:cubicBezTo>
                      <a:pt x="1" y="525"/>
                      <a:pt x="120" y="644"/>
                      <a:pt x="239" y="644"/>
                    </a:cubicBezTo>
                    <a:lnTo>
                      <a:pt x="2740" y="644"/>
                    </a:lnTo>
                    <a:cubicBezTo>
                      <a:pt x="2859" y="644"/>
                      <a:pt x="2978" y="525"/>
                      <a:pt x="2978" y="405"/>
                    </a:cubicBezTo>
                    <a:lnTo>
                      <a:pt x="2978" y="1"/>
                    </a:lnTo>
                    <a:cubicBezTo>
                      <a:pt x="2978" y="120"/>
                      <a:pt x="2859" y="239"/>
                      <a:pt x="2740" y="239"/>
                    </a:cubicBezTo>
                    <a:lnTo>
                      <a:pt x="239" y="239"/>
                    </a:lnTo>
                    <a:cubicBezTo>
                      <a:pt x="120" y="239"/>
                      <a:pt x="1" y="120"/>
                      <a:pt x="1"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8"/>
              <p:cNvSpPr/>
              <p:nvPr/>
            </p:nvSpPr>
            <p:spPr>
              <a:xfrm>
                <a:off x="1079673" y="1291122"/>
                <a:ext cx="121878" cy="41964"/>
              </a:xfrm>
              <a:custGeom>
                <a:avLst/>
                <a:gdLst/>
                <a:ahLst/>
                <a:cxnLst/>
                <a:rect l="l" t="t" r="r" b="b"/>
                <a:pathLst>
                  <a:path w="2977" h="1025" extrusionOk="0">
                    <a:moveTo>
                      <a:pt x="238" y="0"/>
                    </a:moveTo>
                    <a:cubicBezTo>
                      <a:pt x="119" y="0"/>
                      <a:pt x="0" y="119"/>
                      <a:pt x="0" y="239"/>
                    </a:cubicBezTo>
                    <a:lnTo>
                      <a:pt x="0" y="786"/>
                    </a:lnTo>
                    <a:cubicBezTo>
                      <a:pt x="0" y="905"/>
                      <a:pt x="119" y="1024"/>
                      <a:pt x="238" y="1024"/>
                    </a:cubicBezTo>
                    <a:lnTo>
                      <a:pt x="2739" y="1024"/>
                    </a:lnTo>
                    <a:cubicBezTo>
                      <a:pt x="2858" y="1024"/>
                      <a:pt x="2977" y="905"/>
                      <a:pt x="2977" y="786"/>
                    </a:cubicBezTo>
                    <a:lnTo>
                      <a:pt x="2977" y="239"/>
                    </a:lnTo>
                    <a:cubicBezTo>
                      <a:pt x="2977" y="119"/>
                      <a:pt x="2858" y="0"/>
                      <a:pt x="2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8"/>
              <p:cNvSpPr/>
              <p:nvPr/>
            </p:nvSpPr>
            <p:spPr>
              <a:xfrm>
                <a:off x="1079673" y="1305737"/>
                <a:ext cx="121878" cy="27348"/>
              </a:xfrm>
              <a:custGeom>
                <a:avLst/>
                <a:gdLst/>
                <a:ahLst/>
                <a:cxnLst/>
                <a:rect l="l" t="t" r="r" b="b"/>
                <a:pathLst>
                  <a:path w="2977" h="668" extrusionOk="0">
                    <a:moveTo>
                      <a:pt x="0" y="1"/>
                    </a:moveTo>
                    <a:lnTo>
                      <a:pt x="0" y="429"/>
                    </a:lnTo>
                    <a:cubicBezTo>
                      <a:pt x="0" y="548"/>
                      <a:pt x="119" y="667"/>
                      <a:pt x="238" y="667"/>
                    </a:cubicBezTo>
                    <a:lnTo>
                      <a:pt x="2739" y="667"/>
                    </a:lnTo>
                    <a:cubicBezTo>
                      <a:pt x="2858" y="667"/>
                      <a:pt x="2977" y="548"/>
                      <a:pt x="2977" y="429"/>
                    </a:cubicBezTo>
                    <a:lnTo>
                      <a:pt x="2977" y="1"/>
                    </a:lnTo>
                    <a:cubicBezTo>
                      <a:pt x="2977" y="167"/>
                      <a:pt x="2858" y="239"/>
                      <a:pt x="2739" y="239"/>
                    </a:cubicBezTo>
                    <a:lnTo>
                      <a:pt x="238" y="239"/>
                    </a:lnTo>
                    <a:cubicBezTo>
                      <a:pt x="119" y="239"/>
                      <a:pt x="0" y="120"/>
                      <a:pt x="0"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8"/>
              <p:cNvSpPr/>
              <p:nvPr/>
            </p:nvSpPr>
            <p:spPr>
              <a:xfrm>
                <a:off x="1079673" y="1331079"/>
                <a:ext cx="121878" cy="41964"/>
              </a:xfrm>
              <a:custGeom>
                <a:avLst/>
                <a:gdLst/>
                <a:ahLst/>
                <a:cxnLst/>
                <a:rect l="l" t="t" r="r" b="b"/>
                <a:pathLst>
                  <a:path w="2977" h="1025" extrusionOk="0">
                    <a:moveTo>
                      <a:pt x="238" y="1"/>
                    </a:moveTo>
                    <a:cubicBezTo>
                      <a:pt x="119" y="1"/>
                      <a:pt x="0" y="120"/>
                      <a:pt x="0" y="263"/>
                    </a:cubicBezTo>
                    <a:lnTo>
                      <a:pt x="0" y="787"/>
                    </a:lnTo>
                    <a:cubicBezTo>
                      <a:pt x="0" y="906"/>
                      <a:pt x="119" y="1025"/>
                      <a:pt x="238" y="1025"/>
                    </a:cubicBezTo>
                    <a:lnTo>
                      <a:pt x="2739" y="1025"/>
                    </a:lnTo>
                    <a:cubicBezTo>
                      <a:pt x="2858" y="1025"/>
                      <a:pt x="2977" y="930"/>
                      <a:pt x="2977" y="787"/>
                    </a:cubicBezTo>
                    <a:lnTo>
                      <a:pt x="2977" y="263"/>
                    </a:lnTo>
                    <a:cubicBezTo>
                      <a:pt x="2977" y="120"/>
                      <a:pt x="2858" y="1"/>
                      <a:pt x="27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8"/>
              <p:cNvSpPr/>
              <p:nvPr/>
            </p:nvSpPr>
            <p:spPr>
              <a:xfrm>
                <a:off x="1079673" y="1347660"/>
                <a:ext cx="121878" cy="26365"/>
              </a:xfrm>
              <a:custGeom>
                <a:avLst/>
                <a:gdLst/>
                <a:ahLst/>
                <a:cxnLst/>
                <a:rect l="l" t="t" r="r" b="b"/>
                <a:pathLst>
                  <a:path w="2977" h="644" extrusionOk="0">
                    <a:moveTo>
                      <a:pt x="0" y="1"/>
                    </a:moveTo>
                    <a:lnTo>
                      <a:pt x="0" y="405"/>
                    </a:lnTo>
                    <a:cubicBezTo>
                      <a:pt x="0" y="525"/>
                      <a:pt x="119" y="644"/>
                      <a:pt x="238" y="644"/>
                    </a:cubicBezTo>
                    <a:lnTo>
                      <a:pt x="2739" y="644"/>
                    </a:lnTo>
                    <a:cubicBezTo>
                      <a:pt x="2858" y="644"/>
                      <a:pt x="2977" y="525"/>
                      <a:pt x="2977" y="405"/>
                    </a:cubicBezTo>
                    <a:lnTo>
                      <a:pt x="2977" y="1"/>
                    </a:lnTo>
                    <a:cubicBezTo>
                      <a:pt x="2977" y="120"/>
                      <a:pt x="2858" y="239"/>
                      <a:pt x="2739" y="239"/>
                    </a:cubicBezTo>
                    <a:lnTo>
                      <a:pt x="238" y="239"/>
                    </a:lnTo>
                    <a:cubicBezTo>
                      <a:pt x="119" y="239"/>
                      <a:pt x="0" y="120"/>
                      <a:pt x="0"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710;p38">
            <a:extLst>
              <a:ext uri="{FF2B5EF4-FFF2-40B4-BE49-F238E27FC236}">
                <a16:creationId xmlns:a16="http://schemas.microsoft.com/office/drawing/2014/main" id="{B6EAD902-8FA8-95B8-5E51-52306006E723}"/>
              </a:ext>
            </a:extLst>
          </p:cNvPr>
          <p:cNvSpPr txBox="1">
            <a:spLocks/>
          </p:cNvSpPr>
          <p:nvPr/>
        </p:nvSpPr>
        <p:spPr>
          <a:xfrm>
            <a:off x="6803509" y="3319908"/>
            <a:ext cx="1880847" cy="4393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500"/>
              <a:buFont typeface="Anek Devanagari"/>
              <a:buNone/>
              <a:defRPr sz="2500" b="1" i="0" u="none" strike="noStrike" cap="none">
                <a:solidFill>
                  <a:schemeClr val="dk1"/>
                </a:solidFill>
                <a:latin typeface="Anek Devanagari"/>
                <a:ea typeface="Anek Devanagari"/>
                <a:cs typeface="Anek Devanagari"/>
                <a:sym typeface="Anek Devanagari"/>
              </a:defRPr>
            </a:lvl9pPr>
          </a:lstStyle>
          <a:p>
            <a:r>
              <a:rPr lang="fr-FR" sz="2000"/>
              <a:t>Récolte de données</a:t>
            </a:r>
          </a:p>
        </p:txBody>
      </p:sp>
      <p:pic>
        <p:nvPicPr>
          <p:cNvPr id="19" name="Graphique 18">
            <a:extLst>
              <a:ext uri="{FF2B5EF4-FFF2-40B4-BE49-F238E27FC236}">
                <a16:creationId xmlns:a16="http://schemas.microsoft.com/office/drawing/2014/main" id="{9B963AFD-862E-424A-2259-776209D0FD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5511" y="1588469"/>
            <a:ext cx="1429111" cy="1429111"/>
          </a:xfrm>
          <a:prstGeom prst="rect">
            <a:avLst/>
          </a:prstGeom>
        </p:spPr>
      </p:pic>
      <p:pic>
        <p:nvPicPr>
          <p:cNvPr id="26" name="Graphique 25">
            <a:extLst>
              <a:ext uri="{FF2B5EF4-FFF2-40B4-BE49-F238E27FC236}">
                <a16:creationId xmlns:a16="http://schemas.microsoft.com/office/drawing/2014/main" id="{83A22C86-7E0A-D793-D07F-13B8EC3AC2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00133" y="1590798"/>
            <a:ext cx="1429111" cy="1429111"/>
          </a:xfrm>
          <a:prstGeom prst="rect">
            <a:avLst/>
          </a:prstGeom>
        </p:spPr>
      </p:pic>
      <p:pic>
        <p:nvPicPr>
          <p:cNvPr id="30" name="Graphique 29">
            <a:extLst>
              <a:ext uri="{FF2B5EF4-FFF2-40B4-BE49-F238E27FC236}">
                <a16:creationId xmlns:a16="http://schemas.microsoft.com/office/drawing/2014/main" id="{1D458CC2-D877-C900-D583-4E54A9CEC5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14755" y="1588467"/>
            <a:ext cx="1429112" cy="1429112"/>
          </a:xfrm>
          <a:prstGeom prst="rect">
            <a:avLst/>
          </a:prstGeom>
        </p:spPr>
      </p:pic>
      <p:pic>
        <p:nvPicPr>
          <p:cNvPr id="32" name="Graphique 31">
            <a:extLst>
              <a:ext uri="{FF2B5EF4-FFF2-40B4-BE49-F238E27FC236}">
                <a16:creationId xmlns:a16="http://schemas.microsoft.com/office/drawing/2014/main" id="{6D5F2BB7-4B0A-C5E6-1FE9-63A3B05520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29378" y="1588468"/>
            <a:ext cx="1429111" cy="1429111"/>
          </a:xfrm>
          <a:prstGeom prst="rect">
            <a:avLst/>
          </a:prstGeom>
        </p:spPr>
      </p:pic>
      <p:sp>
        <p:nvSpPr>
          <p:cNvPr id="3" name="Espace réservé du numéro de diapositive 2">
            <a:extLst>
              <a:ext uri="{FF2B5EF4-FFF2-40B4-BE49-F238E27FC236}">
                <a16:creationId xmlns:a16="http://schemas.microsoft.com/office/drawing/2014/main" id="{D3DAA7A8-9BA6-10B6-CE90-61C08E83AAE7}"/>
              </a:ext>
            </a:extLst>
          </p:cNvPr>
          <p:cNvSpPr>
            <a:spLocks noGrp="1"/>
          </p:cNvSpPr>
          <p:nvPr>
            <p:ph type="sldNum" sz="quarter" idx="10"/>
          </p:nvPr>
        </p:nvSpPr>
        <p:spPr/>
        <p:txBody>
          <a:bodyPr/>
          <a:lstStyle/>
          <a:p>
            <a:fld id="{534085DB-8E88-44CC-924E-65E97532B1DB}" type="slidenum">
              <a:rPr lang="fr-FR" smtClean="0"/>
              <a:t>6</a:t>
            </a:fld>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706"/>
                                        </p:tgtEl>
                                        <p:attrNameLst>
                                          <p:attrName>style.visibility</p:attrName>
                                        </p:attrNameLst>
                                      </p:cBhvr>
                                      <p:to>
                                        <p:strVal val="visible"/>
                                      </p:to>
                                    </p:set>
                                    <p:animEffect transition="in" filter="fade">
                                      <p:cBhvr>
                                        <p:cTn id="7" dur="500"/>
                                        <p:tgtEl>
                                          <p:spTgt spid="706"/>
                                        </p:tgtEl>
                                      </p:cBhvr>
                                    </p:animEffect>
                                  </p:childTnLst>
                                </p:cTn>
                              </p:par>
                              <p:par>
                                <p:cTn id="8" presetID="42"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1000"/>
                                        <p:tgtEl>
                                          <p:spTgt spid="19"/>
                                        </p:tgtEl>
                                      </p:cBhvr>
                                    </p:animEffect>
                                    <p:anim calcmode="lin" valueType="num">
                                      <p:cBhvr>
                                        <p:cTn id="11" dur="1000" fill="hold"/>
                                        <p:tgtEl>
                                          <p:spTgt spid="19"/>
                                        </p:tgtEl>
                                        <p:attrNameLst>
                                          <p:attrName>ppt_x</p:attrName>
                                        </p:attrNameLst>
                                      </p:cBhvr>
                                      <p:tavLst>
                                        <p:tav tm="0">
                                          <p:val>
                                            <p:strVal val="#ppt_x"/>
                                          </p:val>
                                        </p:tav>
                                        <p:tav tm="100000">
                                          <p:val>
                                            <p:strVal val="#ppt_x"/>
                                          </p:val>
                                        </p:tav>
                                      </p:tavLst>
                                    </p:anim>
                                    <p:anim calcmode="lin" valueType="num">
                                      <p:cBhvr>
                                        <p:cTn id="1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lt">
                                    <p:tmPct val="10000"/>
                                  </p:iterate>
                                  <p:childTnLst>
                                    <p:set>
                                      <p:cBhvr>
                                        <p:cTn id="16" dur="1" fill="hold">
                                          <p:stCondLst>
                                            <p:cond delay="0"/>
                                          </p:stCondLst>
                                        </p:cTn>
                                        <p:tgtEl>
                                          <p:spTgt spid="708"/>
                                        </p:tgtEl>
                                        <p:attrNameLst>
                                          <p:attrName>style.visibility</p:attrName>
                                        </p:attrNameLst>
                                      </p:cBhvr>
                                      <p:to>
                                        <p:strVal val="visible"/>
                                      </p:to>
                                    </p:set>
                                    <p:animEffect transition="in" filter="fade">
                                      <p:cBhvr>
                                        <p:cTn id="17" dur="500"/>
                                        <p:tgtEl>
                                          <p:spTgt spid="708"/>
                                        </p:tgtEl>
                                      </p:cBhvr>
                                    </p:animEffect>
                                  </p:childTnLst>
                                </p:cTn>
                              </p:par>
                              <p:par>
                                <p:cTn id="18" presetID="42"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1000"/>
                                        <p:tgtEl>
                                          <p:spTgt spid="26"/>
                                        </p:tgtEl>
                                      </p:cBhvr>
                                    </p:animEffect>
                                    <p:anim calcmode="lin" valueType="num">
                                      <p:cBhvr>
                                        <p:cTn id="21" dur="1000" fill="hold"/>
                                        <p:tgtEl>
                                          <p:spTgt spid="26"/>
                                        </p:tgtEl>
                                        <p:attrNameLst>
                                          <p:attrName>ppt_x</p:attrName>
                                        </p:attrNameLst>
                                      </p:cBhvr>
                                      <p:tavLst>
                                        <p:tav tm="0">
                                          <p:val>
                                            <p:strVal val="#ppt_x"/>
                                          </p:val>
                                        </p:tav>
                                        <p:tav tm="100000">
                                          <p:val>
                                            <p:strVal val="#ppt_x"/>
                                          </p:val>
                                        </p:tav>
                                      </p:tavLst>
                                    </p:anim>
                                    <p:anim calcmode="lin" valueType="num">
                                      <p:cBhvr>
                                        <p:cTn id="2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lt">
                                    <p:tmPct val="10000"/>
                                  </p:iterate>
                                  <p:childTnLst>
                                    <p:set>
                                      <p:cBhvr>
                                        <p:cTn id="26" dur="1" fill="hold">
                                          <p:stCondLst>
                                            <p:cond delay="0"/>
                                          </p:stCondLst>
                                        </p:cTn>
                                        <p:tgtEl>
                                          <p:spTgt spid="710"/>
                                        </p:tgtEl>
                                        <p:attrNameLst>
                                          <p:attrName>style.visibility</p:attrName>
                                        </p:attrNameLst>
                                      </p:cBhvr>
                                      <p:to>
                                        <p:strVal val="visible"/>
                                      </p:to>
                                    </p:set>
                                    <p:animEffect transition="in" filter="fade">
                                      <p:cBhvr>
                                        <p:cTn id="27" dur="500"/>
                                        <p:tgtEl>
                                          <p:spTgt spid="710"/>
                                        </p:tgtEl>
                                      </p:cBhvr>
                                    </p:animEffect>
                                  </p:childTnLst>
                                </p:cTn>
                              </p:par>
                              <p:par>
                                <p:cTn id="28" presetID="42"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1000"/>
                                        <p:tgtEl>
                                          <p:spTgt spid="30"/>
                                        </p:tgtEl>
                                      </p:cBhvr>
                                    </p:animEffect>
                                    <p:anim calcmode="lin" valueType="num">
                                      <p:cBhvr>
                                        <p:cTn id="31" dur="1000" fill="hold"/>
                                        <p:tgtEl>
                                          <p:spTgt spid="30"/>
                                        </p:tgtEl>
                                        <p:attrNameLst>
                                          <p:attrName>ppt_x</p:attrName>
                                        </p:attrNameLst>
                                      </p:cBhvr>
                                      <p:tavLst>
                                        <p:tav tm="0">
                                          <p:val>
                                            <p:strVal val="#ppt_x"/>
                                          </p:val>
                                        </p:tav>
                                        <p:tav tm="100000">
                                          <p:val>
                                            <p:strVal val="#ppt_x"/>
                                          </p:val>
                                        </p:tav>
                                      </p:tavLst>
                                    </p:anim>
                                    <p:anim calcmode="lin" valueType="num">
                                      <p:cBhvr>
                                        <p:cTn id="3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iterate type="lt">
                                    <p:tmPct val="10000"/>
                                  </p:iterate>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par>
                                <p:cTn id="38" presetID="42" presetClass="entr" presetSubtype="0"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1000"/>
                                        <p:tgtEl>
                                          <p:spTgt spid="32"/>
                                        </p:tgtEl>
                                      </p:cBhvr>
                                    </p:animEffect>
                                    <p:anim calcmode="lin" valueType="num">
                                      <p:cBhvr>
                                        <p:cTn id="41" dur="1000" fill="hold"/>
                                        <p:tgtEl>
                                          <p:spTgt spid="32"/>
                                        </p:tgtEl>
                                        <p:attrNameLst>
                                          <p:attrName>ppt_x</p:attrName>
                                        </p:attrNameLst>
                                      </p:cBhvr>
                                      <p:tavLst>
                                        <p:tav tm="0">
                                          <p:val>
                                            <p:strVal val="#ppt_x"/>
                                          </p:val>
                                        </p:tav>
                                        <p:tav tm="100000">
                                          <p:val>
                                            <p:strVal val="#ppt_x"/>
                                          </p:val>
                                        </p:tav>
                                      </p:tavLst>
                                    </p:anim>
                                    <p:anim calcmode="lin" valueType="num">
                                      <p:cBhvr>
                                        <p:cTn id="4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 grpId="0"/>
      <p:bldP spid="708" grpId="0"/>
      <p:bldP spid="710"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4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Gains Attendus</a:t>
            </a:r>
            <a:endParaRPr/>
          </a:p>
        </p:txBody>
      </p:sp>
      <p:grpSp>
        <p:nvGrpSpPr>
          <p:cNvPr id="1161" name="Google Shape;1161;p45"/>
          <p:cNvGrpSpPr/>
          <p:nvPr/>
        </p:nvGrpSpPr>
        <p:grpSpPr>
          <a:xfrm flipH="1">
            <a:off x="284501" y="420738"/>
            <a:ext cx="1509425" cy="228525"/>
            <a:chOff x="5708425" y="4133400"/>
            <a:chExt cx="1509425" cy="228525"/>
          </a:xfrm>
        </p:grpSpPr>
        <p:sp>
          <p:nvSpPr>
            <p:cNvPr id="1162" name="Google Shape;1162;p45"/>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5"/>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5"/>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5"/>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5"/>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5"/>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5"/>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5"/>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5"/>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5"/>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5"/>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5"/>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6" name="Google Shape;1176;p45"/>
          <p:cNvSpPr/>
          <p:nvPr/>
        </p:nvSpPr>
        <p:spPr>
          <a:xfrm rot="-8551984">
            <a:off x="6224682" y="486191"/>
            <a:ext cx="3575080" cy="490372"/>
          </a:xfrm>
          <a:custGeom>
            <a:avLst/>
            <a:gdLst/>
            <a:ahLst/>
            <a:cxnLst/>
            <a:rect l="l" t="t" r="r" b="b"/>
            <a:pathLst>
              <a:path w="143004" h="19615" fill="none" extrusionOk="0">
                <a:moveTo>
                  <a:pt x="1" y="167"/>
                </a:moveTo>
                <a:lnTo>
                  <a:pt x="83260" y="19614"/>
                </a:lnTo>
                <a:lnTo>
                  <a:pt x="143003"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7" name="Google Shape;1177;p45"/>
          <p:cNvGrpSpPr/>
          <p:nvPr/>
        </p:nvGrpSpPr>
        <p:grpSpPr>
          <a:xfrm>
            <a:off x="7279975" y="87175"/>
            <a:ext cx="1338475" cy="1055775"/>
            <a:chOff x="5939425" y="-429025"/>
            <a:chExt cx="1338475" cy="1055775"/>
          </a:xfrm>
        </p:grpSpPr>
        <p:sp>
          <p:nvSpPr>
            <p:cNvPr id="1178" name="Google Shape;1178;p45"/>
            <p:cNvSpPr/>
            <p:nvPr/>
          </p:nvSpPr>
          <p:spPr>
            <a:xfrm>
              <a:off x="5952750" y="-349800"/>
              <a:ext cx="1325150" cy="976550"/>
            </a:xfrm>
            <a:custGeom>
              <a:avLst/>
              <a:gdLst/>
              <a:ahLst/>
              <a:cxnLst/>
              <a:rect l="l" t="t" r="r" b="b"/>
              <a:pathLst>
                <a:path w="53006" h="39062" extrusionOk="0">
                  <a:moveTo>
                    <a:pt x="47468" y="0"/>
                  </a:moveTo>
                  <a:lnTo>
                    <a:pt x="1" y="8206"/>
                  </a:lnTo>
                  <a:lnTo>
                    <a:pt x="4404" y="33457"/>
                  </a:lnTo>
                  <a:lnTo>
                    <a:pt x="12076" y="39061"/>
                  </a:lnTo>
                  <a:lnTo>
                    <a:pt x="53005" y="31990"/>
                  </a:lnTo>
                  <a:lnTo>
                    <a:pt x="474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5"/>
            <p:cNvSpPr/>
            <p:nvPr/>
          </p:nvSpPr>
          <p:spPr>
            <a:xfrm>
              <a:off x="5939425" y="-429025"/>
              <a:ext cx="1200025" cy="284400"/>
            </a:xfrm>
            <a:custGeom>
              <a:avLst/>
              <a:gdLst/>
              <a:ahLst/>
              <a:cxnLst/>
              <a:rect l="l" t="t" r="r" b="b"/>
              <a:pathLst>
                <a:path w="48001" h="11376" extrusionOk="0">
                  <a:moveTo>
                    <a:pt x="47467" y="0"/>
                  </a:moveTo>
                  <a:lnTo>
                    <a:pt x="0" y="8239"/>
                  </a:lnTo>
                  <a:lnTo>
                    <a:pt x="567" y="11375"/>
                  </a:lnTo>
                  <a:lnTo>
                    <a:pt x="48001" y="3169"/>
                  </a:lnTo>
                  <a:lnTo>
                    <a:pt x="47467" y="0"/>
                  </a:lnTo>
                  <a:close/>
                </a:path>
              </a:pathLst>
            </a:custGeom>
            <a:solidFill>
              <a:srgbClr val="B8F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5"/>
            <p:cNvSpPr/>
            <p:nvPr/>
          </p:nvSpPr>
          <p:spPr>
            <a:xfrm>
              <a:off x="6062825" y="449100"/>
              <a:ext cx="191825" cy="177650"/>
            </a:xfrm>
            <a:custGeom>
              <a:avLst/>
              <a:gdLst/>
              <a:ahLst/>
              <a:cxnLst/>
              <a:rect l="l" t="t" r="r" b="b"/>
              <a:pathLst>
                <a:path w="7673" h="7106" extrusionOk="0">
                  <a:moveTo>
                    <a:pt x="5772" y="0"/>
                  </a:moveTo>
                  <a:lnTo>
                    <a:pt x="1" y="1501"/>
                  </a:lnTo>
                  <a:lnTo>
                    <a:pt x="7673" y="7105"/>
                  </a:lnTo>
                  <a:lnTo>
                    <a:pt x="5772" y="0"/>
                  </a:lnTo>
                  <a:close/>
                </a:path>
              </a:pathLst>
            </a:custGeom>
            <a:solidFill>
              <a:srgbClr val="35A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45"/>
          <p:cNvGrpSpPr/>
          <p:nvPr/>
        </p:nvGrpSpPr>
        <p:grpSpPr>
          <a:xfrm>
            <a:off x="7550508" y="245048"/>
            <a:ext cx="797402" cy="855414"/>
            <a:chOff x="1643996" y="1399123"/>
            <a:chExt cx="797402" cy="855414"/>
          </a:xfrm>
        </p:grpSpPr>
        <p:grpSp>
          <p:nvGrpSpPr>
            <p:cNvPr id="1182" name="Google Shape;1182;p45"/>
            <p:cNvGrpSpPr/>
            <p:nvPr/>
          </p:nvGrpSpPr>
          <p:grpSpPr>
            <a:xfrm rot="-580000">
              <a:off x="1708911" y="1456305"/>
              <a:ext cx="667516" cy="741024"/>
              <a:chOff x="1665200" y="2370175"/>
              <a:chExt cx="228050" cy="251275"/>
            </a:xfrm>
          </p:grpSpPr>
          <p:sp>
            <p:nvSpPr>
              <p:cNvPr id="1183" name="Google Shape;1183;p45"/>
              <p:cNvSpPr/>
              <p:nvPr/>
            </p:nvSpPr>
            <p:spPr>
              <a:xfrm>
                <a:off x="1810475" y="2370175"/>
                <a:ext cx="82775" cy="81600"/>
              </a:xfrm>
              <a:custGeom>
                <a:avLst/>
                <a:gdLst/>
                <a:ahLst/>
                <a:cxnLst/>
                <a:rect l="l" t="t" r="r" b="b"/>
                <a:pathLst>
                  <a:path w="3311" h="3264" extrusionOk="0">
                    <a:moveTo>
                      <a:pt x="1500" y="1"/>
                    </a:moveTo>
                    <a:cubicBezTo>
                      <a:pt x="1167" y="25"/>
                      <a:pt x="881" y="144"/>
                      <a:pt x="619" y="358"/>
                    </a:cubicBezTo>
                    <a:lnTo>
                      <a:pt x="595" y="358"/>
                    </a:lnTo>
                    <a:cubicBezTo>
                      <a:pt x="572" y="382"/>
                      <a:pt x="548" y="382"/>
                      <a:pt x="500" y="406"/>
                    </a:cubicBezTo>
                    <a:cubicBezTo>
                      <a:pt x="476" y="406"/>
                      <a:pt x="476" y="430"/>
                      <a:pt x="453" y="430"/>
                    </a:cubicBezTo>
                    <a:cubicBezTo>
                      <a:pt x="453" y="430"/>
                      <a:pt x="429" y="477"/>
                      <a:pt x="429" y="501"/>
                    </a:cubicBezTo>
                    <a:cubicBezTo>
                      <a:pt x="429" y="501"/>
                      <a:pt x="405" y="525"/>
                      <a:pt x="357" y="596"/>
                    </a:cubicBezTo>
                    <a:cubicBezTo>
                      <a:pt x="191" y="834"/>
                      <a:pt x="48" y="1120"/>
                      <a:pt x="0" y="1454"/>
                    </a:cubicBezTo>
                    <a:lnTo>
                      <a:pt x="0" y="1644"/>
                    </a:lnTo>
                    <a:lnTo>
                      <a:pt x="0" y="1811"/>
                    </a:lnTo>
                    <a:cubicBezTo>
                      <a:pt x="48" y="2144"/>
                      <a:pt x="167" y="2430"/>
                      <a:pt x="357" y="2668"/>
                    </a:cubicBezTo>
                    <a:lnTo>
                      <a:pt x="357" y="2716"/>
                    </a:lnTo>
                    <a:cubicBezTo>
                      <a:pt x="405" y="2740"/>
                      <a:pt x="429" y="2763"/>
                      <a:pt x="429" y="2787"/>
                    </a:cubicBezTo>
                    <a:lnTo>
                      <a:pt x="453" y="2835"/>
                    </a:lnTo>
                    <a:cubicBezTo>
                      <a:pt x="453" y="2835"/>
                      <a:pt x="476" y="2859"/>
                      <a:pt x="500" y="2859"/>
                    </a:cubicBezTo>
                    <a:cubicBezTo>
                      <a:pt x="548" y="2882"/>
                      <a:pt x="572" y="2906"/>
                      <a:pt x="595" y="2906"/>
                    </a:cubicBezTo>
                    <a:lnTo>
                      <a:pt x="619" y="2906"/>
                    </a:lnTo>
                    <a:cubicBezTo>
                      <a:pt x="881" y="3097"/>
                      <a:pt x="1167" y="3240"/>
                      <a:pt x="1500" y="3264"/>
                    </a:cubicBezTo>
                    <a:lnTo>
                      <a:pt x="1858" y="3264"/>
                    </a:lnTo>
                    <a:cubicBezTo>
                      <a:pt x="2643" y="3168"/>
                      <a:pt x="3310" y="2501"/>
                      <a:pt x="3310" y="1620"/>
                    </a:cubicBezTo>
                    <a:cubicBezTo>
                      <a:pt x="3310" y="787"/>
                      <a:pt x="2691" y="72"/>
                      <a:pt x="1858" y="1"/>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5"/>
              <p:cNvSpPr/>
              <p:nvPr/>
            </p:nvSpPr>
            <p:spPr>
              <a:xfrm>
                <a:off x="1666375" y="2426750"/>
                <a:ext cx="131025" cy="129950"/>
              </a:xfrm>
              <a:custGeom>
                <a:avLst/>
                <a:gdLst/>
                <a:ahLst/>
                <a:cxnLst/>
                <a:rect l="l" t="t" r="r" b="b"/>
                <a:pathLst>
                  <a:path w="5241" h="5198" extrusionOk="0">
                    <a:moveTo>
                      <a:pt x="4430" y="0"/>
                    </a:moveTo>
                    <a:cubicBezTo>
                      <a:pt x="4335" y="0"/>
                      <a:pt x="4288" y="48"/>
                      <a:pt x="4288" y="143"/>
                    </a:cubicBezTo>
                    <a:cubicBezTo>
                      <a:pt x="4288" y="238"/>
                      <a:pt x="4335" y="286"/>
                      <a:pt x="4430" y="286"/>
                    </a:cubicBezTo>
                    <a:lnTo>
                      <a:pt x="4692" y="286"/>
                    </a:lnTo>
                    <a:lnTo>
                      <a:pt x="49" y="4930"/>
                    </a:lnTo>
                    <a:cubicBezTo>
                      <a:pt x="1" y="5001"/>
                      <a:pt x="1" y="5097"/>
                      <a:pt x="49" y="5144"/>
                    </a:cubicBezTo>
                    <a:cubicBezTo>
                      <a:pt x="84" y="5180"/>
                      <a:pt x="126" y="5198"/>
                      <a:pt x="165" y="5198"/>
                    </a:cubicBezTo>
                    <a:cubicBezTo>
                      <a:pt x="203" y="5198"/>
                      <a:pt x="239" y="5180"/>
                      <a:pt x="263" y="5144"/>
                    </a:cubicBezTo>
                    <a:lnTo>
                      <a:pt x="4907" y="500"/>
                    </a:lnTo>
                    <a:lnTo>
                      <a:pt x="4907" y="810"/>
                    </a:lnTo>
                    <a:cubicBezTo>
                      <a:pt x="4907" y="881"/>
                      <a:pt x="4978" y="953"/>
                      <a:pt x="5050" y="953"/>
                    </a:cubicBezTo>
                    <a:cubicBezTo>
                      <a:pt x="5145" y="953"/>
                      <a:pt x="5216" y="881"/>
                      <a:pt x="5216" y="810"/>
                    </a:cubicBezTo>
                    <a:lnTo>
                      <a:pt x="5216" y="143"/>
                    </a:lnTo>
                    <a:cubicBezTo>
                      <a:pt x="5240" y="48"/>
                      <a:pt x="5169" y="0"/>
                      <a:pt x="5097" y="0"/>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5"/>
              <p:cNvSpPr/>
              <p:nvPr/>
            </p:nvSpPr>
            <p:spPr>
              <a:xfrm>
                <a:off x="1665200" y="2471400"/>
                <a:ext cx="223875" cy="150050"/>
              </a:xfrm>
              <a:custGeom>
                <a:avLst/>
                <a:gdLst/>
                <a:ahLst/>
                <a:cxnLst/>
                <a:rect l="l" t="t" r="r" b="b"/>
                <a:pathLst>
                  <a:path w="8955" h="6002" extrusionOk="0">
                    <a:moveTo>
                      <a:pt x="5978" y="2763"/>
                    </a:moveTo>
                    <a:cubicBezTo>
                      <a:pt x="5978" y="2882"/>
                      <a:pt x="6097" y="3001"/>
                      <a:pt x="6216" y="3001"/>
                    </a:cubicBezTo>
                    <a:cubicBezTo>
                      <a:pt x="6097" y="3001"/>
                      <a:pt x="5978" y="3120"/>
                      <a:pt x="5978" y="3239"/>
                    </a:cubicBezTo>
                    <a:cubicBezTo>
                      <a:pt x="5978" y="3120"/>
                      <a:pt x="5859" y="3001"/>
                      <a:pt x="5740" y="3001"/>
                    </a:cubicBezTo>
                    <a:cubicBezTo>
                      <a:pt x="5859" y="3001"/>
                      <a:pt x="5978" y="2906"/>
                      <a:pt x="5978" y="2763"/>
                    </a:cubicBezTo>
                    <a:close/>
                    <a:moveTo>
                      <a:pt x="5978" y="3739"/>
                    </a:moveTo>
                    <a:cubicBezTo>
                      <a:pt x="5978" y="3835"/>
                      <a:pt x="6049" y="3930"/>
                      <a:pt x="6144" y="3977"/>
                    </a:cubicBezTo>
                    <a:cubicBezTo>
                      <a:pt x="6049" y="4049"/>
                      <a:pt x="5978" y="4144"/>
                      <a:pt x="5978" y="4216"/>
                    </a:cubicBezTo>
                    <a:cubicBezTo>
                      <a:pt x="5978" y="4144"/>
                      <a:pt x="5883" y="4049"/>
                      <a:pt x="5787" y="3977"/>
                    </a:cubicBezTo>
                    <a:cubicBezTo>
                      <a:pt x="5883" y="3954"/>
                      <a:pt x="5978" y="3858"/>
                      <a:pt x="5978" y="3739"/>
                    </a:cubicBezTo>
                    <a:close/>
                    <a:moveTo>
                      <a:pt x="3001" y="4739"/>
                    </a:moveTo>
                    <a:cubicBezTo>
                      <a:pt x="3001" y="4811"/>
                      <a:pt x="3072" y="4906"/>
                      <a:pt x="3168" y="4978"/>
                    </a:cubicBezTo>
                    <a:cubicBezTo>
                      <a:pt x="3072" y="5025"/>
                      <a:pt x="3001" y="5120"/>
                      <a:pt x="3001" y="5216"/>
                    </a:cubicBezTo>
                    <a:cubicBezTo>
                      <a:pt x="3001" y="5120"/>
                      <a:pt x="2906" y="5025"/>
                      <a:pt x="2810" y="4978"/>
                    </a:cubicBezTo>
                    <a:cubicBezTo>
                      <a:pt x="2906" y="4930"/>
                      <a:pt x="3001" y="4859"/>
                      <a:pt x="3001" y="4739"/>
                    </a:cubicBezTo>
                    <a:close/>
                    <a:moveTo>
                      <a:pt x="5978" y="4763"/>
                    </a:moveTo>
                    <a:cubicBezTo>
                      <a:pt x="5978" y="4859"/>
                      <a:pt x="6049" y="4930"/>
                      <a:pt x="6144" y="5001"/>
                    </a:cubicBezTo>
                    <a:cubicBezTo>
                      <a:pt x="6049" y="5025"/>
                      <a:pt x="5978" y="5120"/>
                      <a:pt x="5978" y="5240"/>
                    </a:cubicBezTo>
                    <a:cubicBezTo>
                      <a:pt x="5978" y="5144"/>
                      <a:pt x="5883" y="5049"/>
                      <a:pt x="5787" y="5001"/>
                    </a:cubicBezTo>
                    <a:cubicBezTo>
                      <a:pt x="5883" y="4930"/>
                      <a:pt x="5978" y="4859"/>
                      <a:pt x="5978" y="4763"/>
                    </a:cubicBezTo>
                    <a:close/>
                    <a:moveTo>
                      <a:pt x="6216" y="0"/>
                    </a:moveTo>
                    <a:cubicBezTo>
                      <a:pt x="6097" y="0"/>
                      <a:pt x="5978" y="119"/>
                      <a:pt x="5978" y="239"/>
                    </a:cubicBezTo>
                    <a:lnTo>
                      <a:pt x="5978" y="381"/>
                    </a:lnTo>
                    <a:lnTo>
                      <a:pt x="5978" y="762"/>
                    </a:lnTo>
                    <a:lnTo>
                      <a:pt x="5978" y="786"/>
                    </a:lnTo>
                    <a:cubicBezTo>
                      <a:pt x="5978" y="882"/>
                      <a:pt x="6049" y="977"/>
                      <a:pt x="6144" y="1024"/>
                    </a:cubicBezTo>
                    <a:cubicBezTo>
                      <a:pt x="6049" y="1072"/>
                      <a:pt x="5978" y="1143"/>
                      <a:pt x="5978" y="1263"/>
                    </a:cubicBezTo>
                    <a:lnTo>
                      <a:pt x="5978" y="1382"/>
                    </a:lnTo>
                    <a:lnTo>
                      <a:pt x="5978" y="1810"/>
                    </a:lnTo>
                    <a:cubicBezTo>
                      <a:pt x="5978" y="1906"/>
                      <a:pt x="6049" y="1977"/>
                      <a:pt x="6144" y="2048"/>
                    </a:cubicBezTo>
                    <a:cubicBezTo>
                      <a:pt x="6049" y="2072"/>
                      <a:pt x="5978" y="2167"/>
                      <a:pt x="5978" y="2287"/>
                    </a:cubicBezTo>
                    <a:cubicBezTo>
                      <a:pt x="5978" y="2167"/>
                      <a:pt x="5859" y="2048"/>
                      <a:pt x="5740" y="2048"/>
                    </a:cubicBezTo>
                    <a:lnTo>
                      <a:pt x="3239" y="2048"/>
                    </a:lnTo>
                    <a:cubicBezTo>
                      <a:pt x="3120" y="2048"/>
                      <a:pt x="3001" y="2167"/>
                      <a:pt x="3001" y="2287"/>
                    </a:cubicBezTo>
                    <a:lnTo>
                      <a:pt x="3001" y="2406"/>
                    </a:lnTo>
                    <a:lnTo>
                      <a:pt x="3001" y="2834"/>
                    </a:lnTo>
                    <a:cubicBezTo>
                      <a:pt x="3001" y="2953"/>
                      <a:pt x="3120" y="3072"/>
                      <a:pt x="3239" y="3072"/>
                    </a:cubicBezTo>
                    <a:cubicBezTo>
                      <a:pt x="3120" y="3072"/>
                      <a:pt x="3001" y="3192"/>
                      <a:pt x="3001" y="3311"/>
                    </a:cubicBezTo>
                    <a:lnTo>
                      <a:pt x="3001" y="3430"/>
                    </a:lnTo>
                    <a:lnTo>
                      <a:pt x="3001" y="3835"/>
                    </a:lnTo>
                    <a:cubicBezTo>
                      <a:pt x="3001" y="3930"/>
                      <a:pt x="3072" y="4025"/>
                      <a:pt x="3168" y="4073"/>
                    </a:cubicBezTo>
                    <a:cubicBezTo>
                      <a:pt x="3072" y="4096"/>
                      <a:pt x="3001" y="4192"/>
                      <a:pt x="3001" y="4311"/>
                    </a:cubicBezTo>
                    <a:cubicBezTo>
                      <a:pt x="3001" y="4192"/>
                      <a:pt x="2858" y="4073"/>
                      <a:pt x="2739" y="4073"/>
                    </a:cubicBezTo>
                    <a:lnTo>
                      <a:pt x="238" y="4073"/>
                    </a:lnTo>
                    <a:cubicBezTo>
                      <a:pt x="119" y="4073"/>
                      <a:pt x="0" y="4192"/>
                      <a:pt x="0" y="4311"/>
                    </a:cubicBezTo>
                    <a:lnTo>
                      <a:pt x="0" y="4430"/>
                    </a:lnTo>
                    <a:lnTo>
                      <a:pt x="0" y="4859"/>
                    </a:lnTo>
                    <a:cubicBezTo>
                      <a:pt x="0" y="4930"/>
                      <a:pt x="96" y="5025"/>
                      <a:pt x="191" y="5097"/>
                    </a:cubicBezTo>
                    <a:cubicBezTo>
                      <a:pt x="96" y="5120"/>
                      <a:pt x="0" y="5216"/>
                      <a:pt x="0" y="5335"/>
                    </a:cubicBezTo>
                    <a:lnTo>
                      <a:pt x="0" y="5478"/>
                    </a:lnTo>
                    <a:lnTo>
                      <a:pt x="0" y="5859"/>
                    </a:lnTo>
                    <a:lnTo>
                      <a:pt x="0" y="5883"/>
                    </a:lnTo>
                    <a:cubicBezTo>
                      <a:pt x="24" y="5883"/>
                      <a:pt x="143" y="6002"/>
                      <a:pt x="262" y="6002"/>
                    </a:cubicBezTo>
                    <a:lnTo>
                      <a:pt x="2763" y="6002"/>
                    </a:lnTo>
                    <a:cubicBezTo>
                      <a:pt x="2882" y="6002"/>
                      <a:pt x="3001" y="5883"/>
                      <a:pt x="3001" y="5763"/>
                    </a:cubicBezTo>
                    <a:cubicBezTo>
                      <a:pt x="3001" y="5883"/>
                      <a:pt x="3120" y="6002"/>
                      <a:pt x="3239" y="6002"/>
                    </a:cubicBezTo>
                    <a:lnTo>
                      <a:pt x="5740" y="6002"/>
                    </a:lnTo>
                    <a:cubicBezTo>
                      <a:pt x="5859" y="6002"/>
                      <a:pt x="5978" y="5883"/>
                      <a:pt x="5978" y="5763"/>
                    </a:cubicBezTo>
                    <a:cubicBezTo>
                      <a:pt x="5978" y="5883"/>
                      <a:pt x="6097" y="6002"/>
                      <a:pt x="6216" y="6002"/>
                    </a:cubicBezTo>
                    <a:lnTo>
                      <a:pt x="8716" y="6002"/>
                    </a:lnTo>
                    <a:cubicBezTo>
                      <a:pt x="8788" y="6002"/>
                      <a:pt x="8883" y="5930"/>
                      <a:pt x="8907" y="5835"/>
                    </a:cubicBezTo>
                    <a:cubicBezTo>
                      <a:pt x="8907" y="5811"/>
                      <a:pt x="8955" y="5763"/>
                      <a:pt x="8955" y="5763"/>
                    </a:cubicBezTo>
                    <a:lnTo>
                      <a:pt x="8955" y="5740"/>
                    </a:lnTo>
                    <a:lnTo>
                      <a:pt x="8955" y="5359"/>
                    </a:lnTo>
                    <a:lnTo>
                      <a:pt x="8955" y="5216"/>
                    </a:lnTo>
                    <a:cubicBezTo>
                      <a:pt x="8955" y="5120"/>
                      <a:pt x="8859" y="5025"/>
                      <a:pt x="8764" y="5001"/>
                    </a:cubicBezTo>
                    <a:cubicBezTo>
                      <a:pt x="8883" y="4978"/>
                      <a:pt x="8955" y="4882"/>
                      <a:pt x="8955" y="4763"/>
                    </a:cubicBezTo>
                    <a:lnTo>
                      <a:pt x="8955" y="4335"/>
                    </a:lnTo>
                    <a:lnTo>
                      <a:pt x="8955" y="4216"/>
                    </a:lnTo>
                    <a:cubicBezTo>
                      <a:pt x="8955" y="4144"/>
                      <a:pt x="8859" y="4049"/>
                      <a:pt x="8764" y="4025"/>
                    </a:cubicBezTo>
                    <a:cubicBezTo>
                      <a:pt x="8883" y="3977"/>
                      <a:pt x="8955" y="3906"/>
                      <a:pt x="8955" y="3787"/>
                    </a:cubicBezTo>
                    <a:lnTo>
                      <a:pt x="8955" y="3358"/>
                    </a:lnTo>
                    <a:lnTo>
                      <a:pt x="8955" y="3239"/>
                    </a:lnTo>
                    <a:cubicBezTo>
                      <a:pt x="8955" y="3120"/>
                      <a:pt x="8835" y="3001"/>
                      <a:pt x="8716" y="3001"/>
                    </a:cubicBezTo>
                    <a:cubicBezTo>
                      <a:pt x="8859" y="3001"/>
                      <a:pt x="8955" y="2906"/>
                      <a:pt x="8955" y="2763"/>
                    </a:cubicBezTo>
                    <a:lnTo>
                      <a:pt x="8955" y="2334"/>
                    </a:lnTo>
                    <a:lnTo>
                      <a:pt x="8955" y="2215"/>
                    </a:lnTo>
                    <a:cubicBezTo>
                      <a:pt x="8955" y="2144"/>
                      <a:pt x="8859" y="2048"/>
                      <a:pt x="8764" y="2025"/>
                    </a:cubicBezTo>
                    <a:cubicBezTo>
                      <a:pt x="8883" y="1977"/>
                      <a:pt x="8955" y="1906"/>
                      <a:pt x="8955" y="1786"/>
                    </a:cubicBezTo>
                    <a:lnTo>
                      <a:pt x="8955" y="1358"/>
                    </a:lnTo>
                    <a:lnTo>
                      <a:pt x="8955" y="1239"/>
                    </a:lnTo>
                    <a:cubicBezTo>
                      <a:pt x="8955" y="1143"/>
                      <a:pt x="8859" y="1072"/>
                      <a:pt x="8764" y="1001"/>
                    </a:cubicBezTo>
                    <a:cubicBezTo>
                      <a:pt x="8835" y="977"/>
                      <a:pt x="8883" y="905"/>
                      <a:pt x="8907" y="858"/>
                    </a:cubicBezTo>
                    <a:cubicBezTo>
                      <a:pt x="8907" y="834"/>
                      <a:pt x="8955" y="786"/>
                      <a:pt x="8955" y="786"/>
                    </a:cubicBezTo>
                    <a:lnTo>
                      <a:pt x="8955" y="762"/>
                    </a:lnTo>
                    <a:lnTo>
                      <a:pt x="8955" y="381"/>
                    </a:lnTo>
                    <a:lnTo>
                      <a:pt x="8955" y="239"/>
                    </a:lnTo>
                    <a:cubicBezTo>
                      <a:pt x="8955" y="119"/>
                      <a:pt x="8835" y="0"/>
                      <a:pt x="8716" y="0"/>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45"/>
            <p:cNvGrpSpPr/>
            <p:nvPr/>
          </p:nvGrpSpPr>
          <p:grpSpPr>
            <a:xfrm rot="-665760">
              <a:off x="1709047" y="1456410"/>
              <a:ext cx="667299" cy="740839"/>
              <a:chOff x="1079673" y="961596"/>
              <a:chExt cx="371490" cy="412430"/>
            </a:xfrm>
          </p:grpSpPr>
          <p:sp>
            <p:nvSpPr>
              <p:cNvPr id="1187" name="Google Shape;1187;p45"/>
              <p:cNvSpPr/>
              <p:nvPr/>
            </p:nvSpPr>
            <p:spPr>
              <a:xfrm>
                <a:off x="1323389" y="1128303"/>
                <a:ext cx="121919" cy="40981"/>
              </a:xfrm>
              <a:custGeom>
                <a:avLst/>
                <a:gdLst/>
                <a:ahLst/>
                <a:cxnLst/>
                <a:rect l="l" t="t" r="r" b="b"/>
                <a:pathLst>
                  <a:path w="2978" h="1001" extrusionOk="0">
                    <a:moveTo>
                      <a:pt x="239" y="0"/>
                    </a:moveTo>
                    <a:cubicBezTo>
                      <a:pt x="120" y="0"/>
                      <a:pt x="1" y="119"/>
                      <a:pt x="1" y="239"/>
                    </a:cubicBezTo>
                    <a:lnTo>
                      <a:pt x="1" y="762"/>
                    </a:lnTo>
                    <a:cubicBezTo>
                      <a:pt x="1" y="882"/>
                      <a:pt x="120" y="1001"/>
                      <a:pt x="239" y="1001"/>
                    </a:cubicBezTo>
                    <a:lnTo>
                      <a:pt x="2739" y="1001"/>
                    </a:lnTo>
                    <a:cubicBezTo>
                      <a:pt x="2882" y="1001"/>
                      <a:pt x="2978" y="929"/>
                      <a:pt x="2978" y="762"/>
                    </a:cubicBezTo>
                    <a:lnTo>
                      <a:pt x="2978" y="239"/>
                    </a:lnTo>
                    <a:cubicBezTo>
                      <a:pt x="2978" y="119"/>
                      <a:pt x="2858" y="0"/>
                      <a:pt x="2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5"/>
              <p:cNvSpPr/>
              <p:nvPr/>
            </p:nvSpPr>
            <p:spPr>
              <a:xfrm>
                <a:off x="1323389" y="1143902"/>
                <a:ext cx="121919" cy="27348"/>
              </a:xfrm>
              <a:custGeom>
                <a:avLst/>
                <a:gdLst/>
                <a:ahLst/>
                <a:cxnLst/>
                <a:rect l="l" t="t" r="r" b="b"/>
                <a:pathLst>
                  <a:path w="2978" h="668" extrusionOk="0">
                    <a:moveTo>
                      <a:pt x="1" y="0"/>
                    </a:moveTo>
                    <a:lnTo>
                      <a:pt x="1" y="429"/>
                    </a:lnTo>
                    <a:cubicBezTo>
                      <a:pt x="1" y="548"/>
                      <a:pt x="120" y="667"/>
                      <a:pt x="239" y="667"/>
                    </a:cubicBezTo>
                    <a:lnTo>
                      <a:pt x="2739" y="667"/>
                    </a:lnTo>
                    <a:cubicBezTo>
                      <a:pt x="2858" y="667"/>
                      <a:pt x="2978" y="548"/>
                      <a:pt x="2978" y="429"/>
                    </a:cubicBezTo>
                    <a:lnTo>
                      <a:pt x="2978" y="0"/>
                    </a:lnTo>
                    <a:cubicBezTo>
                      <a:pt x="2978" y="119"/>
                      <a:pt x="2858" y="239"/>
                      <a:pt x="2739" y="239"/>
                    </a:cubicBezTo>
                    <a:lnTo>
                      <a:pt x="239" y="239"/>
                    </a:lnTo>
                    <a:cubicBezTo>
                      <a:pt x="120" y="239"/>
                      <a:pt x="1" y="119"/>
                      <a:pt x="1"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5"/>
              <p:cNvSpPr/>
              <p:nvPr/>
            </p:nvSpPr>
            <p:spPr>
              <a:xfrm>
                <a:off x="1316593" y="961596"/>
                <a:ext cx="134570" cy="133587"/>
              </a:xfrm>
              <a:custGeom>
                <a:avLst/>
                <a:gdLst/>
                <a:ahLst/>
                <a:cxnLst/>
                <a:rect l="l" t="t" r="r" b="b"/>
                <a:pathLst>
                  <a:path w="3287" h="3263" extrusionOk="0">
                    <a:moveTo>
                      <a:pt x="1643" y="0"/>
                    </a:moveTo>
                    <a:cubicBezTo>
                      <a:pt x="762" y="0"/>
                      <a:pt x="0" y="715"/>
                      <a:pt x="0" y="1620"/>
                    </a:cubicBezTo>
                    <a:cubicBezTo>
                      <a:pt x="0" y="2524"/>
                      <a:pt x="714" y="3263"/>
                      <a:pt x="1643" y="3263"/>
                    </a:cubicBezTo>
                    <a:cubicBezTo>
                      <a:pt x="2548" y="3263"/>
                      <a:pt x="3286" y="2548"/>
                      <a:pt x="3286" y="1620"/>
                    </a:cubicBezTo>
                    <a:cubicBezTo>
                      <a:pt x="3286" y="738"/>
                      <a:pt x="2572" y="0"/>
                      <a:pt x="16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5"/>
              <p:cNvSpPr/>
              <p:nvPr/>
            </p:nvSpPr>
            <p:spPr>
              <a:xfrm>
                <a:off x="1316593" y="961596"/>
                <a:ext cx="76067" cy="133587"/>
              </a:xfrm>
              <a:custGeom>
                <a:avLst/>
                <a:gdLst/>
                <a:ahLst/>
                <a:cxnLst/>
                <a:rect l="l" t="t" r="r" b="b"/>
                <a:pathLst>
                  <a:path w="1858" h="3263" extrusionOk="0">
                    <a:moveTo>
                      <a:pt x="1643" y="0"/>
                    </a:moveTo>
                    <a:cubicBezTo>
                      <a:pt x="714" y="0"/>
                      <a:pt x="0" y="738"/>
                      <a:pt x="0" y="1620"/>
                    </a:cubicBezTo>
                    <a:cubicBezTo>
                      <a:pt x="0" y="2548"/>
                      <a:pt x="762" y="3263"/>
                      <a:pt x="1643" y="3263"/>
                    </a:cubicBezTo>
                    <a:lnTo>
                      <a:pt x="1858" y="3263"/>
                    </a:lnTo>
                    <a:cubicBezTo>
                      <a:pt x="1048" y="3167"/>
                      <a:pt x="405" y="2453"/>
                      <a:pt x="405" y="1620"/>
                    </a:cubicBezTo>
                    <a:cubicBezTo>
                      <a:pt x="405" y="786"/>
                      <a:pt x="1024" y="72"/>
                      <a:pt x="1858"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5"/>
              <p:cNvSpPr/>
              <p:nvPr/>
            </p:nvSpPr>
            <p:spPr>
              <a:xfrm>
                <a:off x="1080615" y="1055185"/>
                <a:ext cx="214567" cy="212806"/>
              </a:xfrm>
              <a:custGeom>
                <a:avLst/>
                <a:gdLst/>
                <a:ahLst/>
                <a:cxnLst/>
                <a:rect l="l" t="t" r="r" b="b"/>
                <a:pathLst>
                  <a:path w="5241" h="5198" extrusionOk="0">
                    <a:moveTo>
                      <a:pt x="4430" y="0"/>
                    </a:moveTo>
                    <a:cubicBezTo>
                      <a:pt x="4335" y="0"/>
                      <a:pt x="4288" y="48"/>
                      <a:pt x="4288" y="143"/>
                    </a:cubicBezTo>
                    <a:cubicBezTo>
                      <a:pt x="4288" y="238"/>
                      <a:pt x="4335" y="286"/>
                      <a:pt x="4430" y="286"/>
                    </a:cubicBezTo>
                    <a:lnTo>
                      <a:pt x="4692" y="286"/>
                    </a:lnTo>
                    <a:lnTo>
                      <a:pt x="49" y="4930"/>
                    </a:lnTo>
                    <a:cubicBezTo>
                      <a:pt x="1" y="5001"/>
                      <a:pt x="1" y="5097"/>
                      <a:pt x="49" y="5144"/>
                    </a:cubicBezTo>
                    <a:cubicBezTo>
                      <a:pt x="84" y="5180"/>
                      <a:pt x="126" y="5198"/>
                      <a:pt x="165" y="5198"/>
                    </a:cubicBezTo>
                    <a:cubicBezTo>
                      <a:pt x="203" y="5198"/>
                      <a:pt x="239" y="5180"/>
                      <a:pt x="263" y="5144"/>
                    </a:cubicBezTo>
                    <a:lnTo>
                      <a:pt x="4907" y="500"/>
                    </a:lnTo>
                    <a:lnTo>
                      <a:pt x="4907" y="810"/>
                    </a:lnTo>
                    <a:cubicBezTo>
                      <a:pt x="4907" y="881"/>
                      <a:pt x="4978" y="953"/>
                      <a:pt x="5050" y="953"/>
                    </a:cubicBezTo>
                    <a:cubicBezTo>
                      <a:pt x="5145" y="953"/>
                      <a:pt x="5216" y="881"/>
                      <a:pt x="5216" y="810"/>
                    </a:cubicBezTo>
                    <a:lnTo>
                      <a:pt x="5216" y="143"/>
                    </a:lnTo>
                    <a:cubicBezTo>
                      <a:pt x="5240" y="48"/>
                      <a:pt x="5169" y="0"/>
                      <a:pt x="5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5"/>
              <p:cNvSpPr/>
              <p:nvPr/>
            </p:nvSpPr>
            <p:spPr>
              <a:xfrm>
                <a:off x="1341935" y="986938"/>
                <a:ext cx="83886" cy="82903"/>
              </a:xfrm>
              <a:custGeom>
                <a:avLst/>
                <a:gdLst/>
                <a:ahLst/>
                <a:cxnLst/>
                <a:rect l="l" t="t" r="r" b="b"/>
                <a:pathLst>
                  <a:path w="2049" h="2025" extrusionOk="0">
                    <a:moveTo>
                      <a:pt x="1024" y="0"/>
                    </a:moveTo>
                    <a:cubicBezTo>
                      <a:pt x="453" y="0"/>
                      <a:pt x="0" y="453"/>
                      <a:pt x="0" y="1001"/>
                    </a:cubicBezTo>
                    <a:cubicBezTo>
                      <a:pt x="0" y="1572"/>
                      <a:pt x="453" y="2025"/>
                      <a:pt x="1024" y="2025"/>
                    </a:cubicBezTo>
                    <a:cubicBezTo>
                      <a:pt x="1596" y="2025"/>
                      <a:pt x="2048" y="1572"/>
                      <a:pt x="2048" y="1001"/>
                    </a:cubicBezTo>
                    <a:cubicBezTo>
                      <a:pt x="2048" y="453"/>
                      <a:pt x="1596" y="0"/>
                      <a:pt x="10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5"/>
              <p:cNvSpPr/>
              <p:nvPr/>
            </p:nvSpPr>
            <p:spPr>
              <a:xfrm>
                <a:off x="1342917" y="985955"/>
                <a:ext cx="49742" cy="82903"/>
              </a:xfrm>
              <a:custGeom>
                <a:avLst/>
                <a:gdLst/>
                <a:ahLst/>
                <a:cxnLst/>
                <a:rect l="l" t="t" r="r" b="b"/>
                <a:pathLst>
                  <a:path w="1215" h="2025" extrusionOk="0">
                    <a:moveTo>
                      <a:pt x="1000" y="0"/>
                    </a:moveTo>
                    <a:cubicBezTo>
                      <a:pt x="429" y="0"/>
                      <a:pt x="0" y="429"/>
                      <a:pt x="0" y="1001"/>
                    </a:cubicBezTo>
                    <a:cubicBezTo>
                      <a:pt x="0" y="1572"/>
                      <a:pt x="429" y="2025"/>
                      <a:pt x="1000" y="2025"/>
                    </a:cubicBezTo>
                    <a:cubicBezTo>
                      <a:pt x="1072" y="2025"/>
                      <a:pt x="1143" y="2025"/>
                      <a:pt x="1215" y="1977"/>
                    </a:cubicBezTo>
                    <a:cubicBezTo>
                      <a:pt x="738" y="1953"/>
                      <a:pt x="381" y="1548"/>
                      <a:pt x="381" y="1025"/>
                    </a:cubicBezTo>
                    <a:cubicBezTo>
                      <a:pt x="381" y="524"/>
                      <a:pt x="738" y="120"/>
                      <a:pt x="1215" y="24"/>
                    </a:cubicBezTo>
                    <a:cubicBezTo>
                      <a:pt x="1143" y="24"/>
                      <a:pt x="1096" y="0"/>
                      <a:pt x="1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5"/>
              <p:cNvSpPr/>
              <p:nvPr/>
            </p:nvSpPr>
            <p:spPr>
              <a:xfrm>
                <a:off x="1368259" y="1000571"/>
                <a:ext cx="31237" cy="55637"/>
              </a:xfrm>
              <a:custGeom>
                <a:avLst/>
                <a:gdLst/>
                <a:ahLst/>
                <a:cxnLst/>
                <a:rect l="l" t="t" r="r" b="b"/>
                <a:pathLst>
                  <a:path w="763" h="1359" extrusionOk="0">
                    <a:moveTo>
                      <a:pt x="381" y="263"/>
                    </a:moveTo>
                    <a:lnTo>
                      <a:pt x="381" y="525"/>
                    </a:lnTo>
                    <a:cubicBezTo>
                      <a:pt x="262" y="477"/>
                      <a:pt x="238" y="429"/>
                      <a:pt x="238" y="382"/>
                    </a:cubicBezTo>
                    <a:cubicBezTo>
                      <a:pt x="238" y="310"/>
                      <a:pt x="286" y="286"/>
                      <a:pt x="381" y="263"/>
                    </a:cubicBezTo>
                    <a:close/>
                    <a:moveTo>
                      <a:pt x="453" y="787"/>
                    </a:moveTo>
                    <a:cubicBezTo>
                      <a:pt x="524" y="834"/>
                      <a:pt x="572" y="882"/>
                      <a:pt x="572" y="953"/>
                    </a:cubicBezTo>
                    <a:cubicBezTo>
                      <a:pt x="572" y="1025"/>
                      <a:pt x="524" y="1096"/>
                      <a:pt x="453" y="1096"/>
                    </a:cubicBezTo>
                    <a:lnTo>
                      <a:pt x="453" y="787"/>
                    </a:lnTo>
                    <a:close/>
                    <a:moveTo>
                      <a:pt x="405" y="1"/>
                    </a:moveTo>
                    <a:cubicBezTo>
                      <a:pt x="381" y="1"/>
                      <a:pt x="357" y="1"/>
                      <a:pt x="357" y="25"/>
                    </a:cubicBezTo>
                    <a:lnTo>
                      <a:pt x="357" y="72"/>
                    </a:lnTo>
                    <a:cubicBezTo>
                      <a:pt x="143" y="120"/>
                      <a:pt x="24" y="191"/>
                      <a:pt x="24" y="406"/>
                    </a:cubicBezTo>
                    <a:cubicBezTo>
                      <a:pt x="24" y="644"/>
                      <a:pt x="215" y="715"/>
                      <a:pt x="357" y="763"/>
                    </a:cubicBezTo>
                    <a:lnTo>
                      <a:pt x="357" y="1096"/>
                    </a:lnTo>
                    <a:cubicBezTo>
                      <a:pt x="262" y="1072"/>
                      <a:pt x="238" y="1025"/>
                      <a:pt x="143" y="977"/>
                    </a:cubicBezTo>
                    <a:cubicBezTo>
                      <a:pt x="129" y="970"/>
                      <a:pt x="115" y="967"/>
                      <a:pt x="102" y="967"/>
                    </a:cubicBezTo>
                    <a:cubicBezTo>
                      <a:pt x="70" y="967"/>
                      <a:pt x="41" y="984"/>
                      <a:pt x="24" y="1001"/>
                    </a:cubicBezTo>
                    <a:cubicBezTo>
                      <a:pt x="0" y="1049"/>
                      <a:pt x="0" y="1096"/>
                      <a:pt x="24" y="1144"/>
                    </a:cubicBezTo>
                    <a:cubicBezTo>
                      <a:pt x="95" y="1239"/>
                      <a:pt x="238" y="1311"/>
                      <a:pt x="357" y="1311"/>
                    </a:cubicBezTo>
                    <a:lnTo>
                      <a:pt x="334" y="1334"/>
                    </a:lnTo>
                    <a:cubicBezTo>
                      <a:pt x="334" y="1334"/>
                      <a:pt x="357" y="1358"/>
                      <a:pt x="381" y="1358"/>
                    </a:cubicBezTo>
                    <a:cubicBezTo>
                      <a:pt x="405" y="1358"/>
                      <a:pt x="429" y="1358"/>
                      <a:pt x="429" y="1334"/>
                    </a:cubicBezTo>
                    <a:lnTo>
                      <a:pt x="429" y="1263"/>
                    </a:lnTo>
                    <a:cubicBezTo>
                      <a:pt x="619" y="1239"/>
                      <a:pt x="762" y="1120"/>
                      <a:pt x="762" y="906"/>
                    </a:cubicBezTo>
                    <a:cubicBezTo>
                      <a:pt x="762" y="715"/>
                      <a:pt x="619" y="620"/>
                      <a:pt x="429" y="548"/>
                    </a:cubicBezTo>
                    <a:lnTo>
                      <a:pt x="429" y="263"/>
                    </a:lnTo>
                    <a:cubicBezTo>
                      <a:pt x="524" y="263"/>
                      <a:pt x="548" y="286"/>
                      <a:pt x="619" y="310"/>
                    </a:cubicBezTo>
                    <a:cubicBezTo>
                      <a:pt x="652" y="332"/>
                      <a:pt x="674" y="343"/>
                      <a:pt x="691" y="343"/>
                    </a:cubicBezTo>
                    <a:cubicBezTo>
                      <a:pt x="712" y="343"/>
                      <a:pt x="725" y="326"/>
                      <a:pt x="738" y="286"/>
                    </a:cubicBezTo>
                    <a:cubicBezTo>
                      <a:pt x="762" y="239"/>
                      <a:pt x="762" y="167"/>
                      <a:pt x="738" y="144"/>
                    </a:cubicBezTo>
                    <a:cubicBezTo>
                      <a:pt x="667" y="120"/>
                      <a:pt x="548" y="72"/>
                      <a:pt x="477" y="72"/>
                    </a:cubicBezTo>
                    <a:lnTo>
                      <a:pt x="477" y="25"/>
                    </a:lnTo>
                    <a:cubicBezTo>
                      <a:pt x="477" y="25"/>
                      <a:pt x="429" y="1"/>
                      <a:pt x="405" y="1"/>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5"/>
              <p:cNvSpPr/>
              <p:nvPr/>
            </p:nvSpPr>
            <p:spPr>
              <a:xfrm>
                <a:off x="1323389" y="1169243"/>
                <a:ext cx="121919" cy="41964"/>
              </a:xfrm>
              <a:custGeom>
                <a:avLst/>
                <a:gdLst/>
                <a:ahLst/>
                <a:cxnLst/>
                <a:rect l="l" t="t" r="r" b="b"/>
                <a:pathLst>
                  <a:path w="2978" h="1025" extrusionOk="0">
                    <a:moveTo>
                      <a:pt x="239" y="1"/>
                    </a:moveTo>
                    <a:cubicBezTo>
                      <a:pt x="120" y="1"/>
                      <a:pt x="1" y="120"/>
                      <a:pt x="1" y="239"/>
                    </a:cubicBezTo>
                    <a:lnTo>
                      <a:pt x="1" y="786"/>
                    </a:lnTo>
                    <a:cubicBezTo>
                      <a:pt x="1" y="906"/>
                      <a:pt x="120" y="1025"/>
                      <a:pt x="239" y="1025"/>
                    </a:cubicBezTo>
                    <a:lnTo>
                      <a:pt x="2739" y="1025"/>
                    </a:lnTo>
                    <a:cubicBezTo>
                      <a:pt x="2882" y="1025"/>
                      <a:pt x="2978" y="906"/>
                      <a:pt x="2978" y="786"/>
                    </a:cubicBezTo>
                    <a:lnTo>
                      <a:pt x="2978" y="239"/>
                    </a:lnTo>
                    <a:cubicBezTo>
                      <a:pt x="2978" y="120"/>
                      <a:pt x="2858" y="1"/>
                      <a:pt x="27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5"/>
              <p:cNvSpPr/>
              <p:nvPr/>
            </p:nvSpPr>
            <p:spPr>
              <a:xfrm>
                <a:off x="1323389" y="1183859"/>
                <a:ext cx="121919" cy="27348"/>
              </a:xfrm>
              <a:custGeom>
                <a:avLst/>
                <a:gdLst/>
                <a:ahLst/>
                <a:cxnLst/>
                <a:rect l="l" t="t" r="r" b="b"/>
                <a:pathLst>
                  <a:path w="2978" h="668" extrusionOk="0">
                    <a:moveTo>
                      <a:pt x="1" y="1"/>
                    </a:moveTo>
                    <a:lnTo>
                      <a:pt x="1" y="429"/>
                    </a:lnTo>
                    <a:cubicBezTo>
                      <a:pt x="1" y="549"/>
                      <a:pt x="120" y="668"/>
                      <a:pt x="239" y="668"/>
                    </a:cubicBezTo>
                    <a:lnTo>
                      <a:pt x="2739" y="668"/>
                    </a:lnTo>
                    <a:cubicBezTo>
                      <a:pt x="2858" y="668"/>
                      <a:pt x="2978" y="549"/>
                      <a:pt x="2978" y="429"/>
                    </a:cubicBezTo>
                    <a:lnTo>
                      <a:pt x="2978" y="1"/>
                    </a:lnTo>
                    <a:cubicBezTo>
                      <a:pt x="2978" y="120"/>
                      <a:pt x="2858" y="239"/>
                      <a:pt x="2739" y="239"/>
                    </a:cubicBezTo>
                    <a:lnTo>
                      <a:pt x="239" y="239"/>
                    </a:lnTo>
                    <a:cubicBezTo>
                      <a:pt x="120" y="239"/>
                      <a:pt x="1" y="120"/>
                      <a:pt x="1"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5"/>
              <p:cNvSpPr/>
              <p:nvPr/>
            </p:nvSpPr>
            <p:spPr>
              <a:xfrm>
                <a:off x="1323389" y="1209201"/>
                <a:ext cx="121919" cy="41964"/>
              </a:xfrm>
              <a:custGeom>
                <a:avLst/>
                <a:gdLst/>
                <a:ahLst/>
                <a:cxnLst/>
                <a:rect l="l" t="t" r="r" b="b"/>
                <a:pathLst>
                  <a:path w="2978" h="1025" extrusionOk="0">
                    <a:moveTo>
                      <a:pt x="239" y="1"/>
                    </a:moveTo>
                    <a:cubicBezTo>
                      <a:pt x="120" y="1"/>
                      <a:pt x="1" y="120"/>
                      <a:pt x="1" y="263"/>
                    </a:cubicBezTo>
                    <a:lnTo>
                      <a:pt x="1" y="787"/>
                    </a:lnTo>
                    <a:cubicBezTo>
                      <a:pt x="1" y="906"/>
                      <a:pt x="120" y="1025"/>
                      <a:pt x="239" y="1025"/>
                    </a:cubicBezTo>
                    <a:lnTo>
                      <a:pt x="2739" y="1025"/>
                    </a:lnTo>
                    <a:cubicBezTo>
                      <a:pt x="2882" y="1025"/>
                      <a:pt x="2978" y="930"/>
                      <a:pt x="2978" y="787"/>
                    </a:cubicBezTo>
                    <a:lnTo>
                      <a:pt x="2978" y="263"/>
                    </a:lnTo>
                    <a:cubicBezTo>
                      <a:pt x="2978" y="120"/>
                      <a:pt x="2858" y="1"/>
                      <a:pt x="27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5"/>
              <p:cNvSpPr/>
              <p:nvPr/>
            </p:nvSpPr>
            <p:spPr>
              <a:xfrm>
                <a:off x="1323389" y="1224840"/>
                <a:ext cx="121919" cy="26324"/>
              </a:xfrm>
              <a:custGeom>
                <a:avLst/>
                <a:gdLst/>
                <a:ahLst/>
                <a:cxnLst/>
                <a:rect l="l" t="t" r="r" b="b"/>
                <a:pathLst>
                  <a:path w="2978" h="643" extrusionOk="0">
                    <a:moveTo>
                      <a:pt x="1" y="0"/>
                    </a:moveTo>
                    <a:lnTo>
                      <a:pt x="1" y="405"/>
                    </a:lnTo>
                    <a:cubicBezTo>
                      <a:pt x="1" y="524"/>
                      <a:pt x="120" y="643"/>
                      <a:pt x="239" y="643"/>
                    </a:cubicBezTo>
                    <a:lnTo>
                      <a:pt x="2739" y="643"/>
                    </a:lnTo>
                    <a:cubicBezTo>
                      <a:pt x="2858" y="643"/>
                      <a:pt x="2978" y="524"/>
                      <a:pt x="2978" y="405"/>
                    </a:cubicBezTo>
                    <a:lnTo>
                      <a:pt x="2978" y="0"/>
                    </a:lnTo>
                    <a:cubicBezTo>
                      <a:pt x="2978" y="143"/>
                      <a:pt x="2858" y="238"/>
                      <a:pt x="2739" y="238"/>
                    </a:cubicBezTo>
                    <a:lnTo>
                      <a:pt x="239" y="238"/>
                    </a:lnTo>
                    <a:cubicBezTo>
                      <a:pt x="120" y="238"/>
                      <a:pt x="1" y="119"/>
                      <a:pt x="1"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5"/>
              <p:cNvSpPr/>
              <p:nvPr/>
            </p:nvSpPr>
            <p:spPr>
              <a:xfrm>
                <a:off x="1323389" y="1251164"/>
                <a:ext cx="121919" cy="41964"/>
              </a:xfrm>
              <a:custGeom>
                <a:avLst/>
                <a:gdLst/>
                <a:ahLst/>
                <a:cxnLst/>
                <a:rect l="l" t="t" r="r" b="b"/>
                <a:pathLst>
                  <a:path w="2978" h="1025" extrusionOk="0">
                    <a:moveTo>
                      <a:pt x="239" y="0"/>
                    </a:moveTo>
                    <a:cubicBezTo>
                      <a:pt x="120" y="0"/>
                      <a:pt x="1" y="119"/>
                      <a:pt x="1" y="238"/>
                    </a:cubicBezTo>
                    <a:lnTo>
                      <a:pt x="1" y="786"/>
                    </a:lnTo>
                    <a:cubicBezTo>
                      <a:pt x="1" y="905"/>
                      <a:pt x="120" y="1024"/>
                      <a:pt x="239" y="1024"/>
                    </a:cubicBezTo>
                    <a:lnTo>
                      <a:pt x="2739" y="1024"/>
                    </a:lnTo>
                    <a:cubicBezTo>
                      <a:pt x="2882" y="1024"/>
                      <a:pt x="2978" y="905"/>
                      <a:pt x="2978" y="786"/>
                    </a:cubicBezTo>
                    <a:lnTo>
                      <a:pt x="2978" y="238"/>
                    </a:lnTo>
                    <a:cubicBezTo>
                      <a:pt x="2978" y="119"/>
                      <a:pt x="2858" y="0"/>
                      <a:pt x="2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5"/>
              <p:cNvSpPr/>
              <p:nvPr/>
            </p:nvSpPr>
            <p:spPr>
              <a:xfrm>
                <a:off x="1323389" y="1265780"/>
                <a:ext cx="121919" cy="27348"/>
              </a:xfrm>
              <a:custGeom>
                <a:avLst/>
                <a:gdLst/>
                <a:ahLst/>
                <a:cxnLst/>
                <a:rect l="l" t="t" r="r" b="b"/>
                <a:pathLst>
                  <a:path w="2978" h="668" extrusionOk="0">
                    <a:moveTo>
                      <a:pt x="1" y="0"/>
                    </a:moveTo>
                    <a:lnTo>
                      <a:pt x="1" y="429"/>
                    </a:lnTo>
                    <a:cubicBezTo>
                      <a:pt x="1" y="548"/>
                      <a:pt x="120" y="667"/>
                      <a:pt x="239" y="667"/>
                    </a:cubicBezTo>
                    <a:lnTo>
                      <a:pt x="2739" y="667"/>
                    </a:lnTo>
                    <a:cubicBezTo>
                      <a:pt x="2858" y="667"/>
                      <a:pt x="2978" y="548"/>
                      <a:pt x="2978" y="429"/>
                    </a:cubicBezTo>
                    <a:lnTo>
                      <a:pt x="2978" y="0"/>
                    </a:lnTo>
                    <a:cubicBezTo>
                      <a:pt x="2978" y="119"/>
                      <a:pt x="2858" y="238"/>
                      <a:pt x="2739" y="238"/>
                    </a:cubicBezTo>
                    <a:lnTo>
                      <a:pt x="239" y="238"/>
                    </a:lnTo>
                    <a:cubicBezTo>
                      <a:pt x="120" y="238"/>
                      <a:pt x="1" y="119"/>
                      <a:pt x="1"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5"/>
              <p:cNvSpPr/>
              <p:nvPr/>
            </p:nvSpPr>
            <p:spPr>
              <a:xfrm>
                <a:off x="1323389" y="1291122"/>
                <a:ext cx="121919" cy="41964"/>
              </a:xfrm>
              <a:custGeom>
                <a:avLst/>
                <a:gdLst/>
                <a:ahLst/>
                <a:cxnLst/>
                <a:rect l="l" t="t" r="r" b="b"/>
                <a:pathLst>
                  <a:path w="2978" h="1025" extrusionOk="0">
                    <a:moveTo>
                      <a:pt x="239" y="0"/>
                    </a:moveTo>
                    <a:cubicBezTo>
                      <a:pt x="120" y="0"/>
                      <a:pt x="1" y="119"/>
                      <a:pt x="1" y="239"/>
                    </a:cubicBezTo>
                    <a:lnTo>
                      <a:pt x="1" y="786"/>
                    </a:lnTo>
                    <a:cubicBezTo>
                      <a:pt x="1" y="905"/>
                      <a:pt x="120" y="1024"/>
                      <a:pt x="239" y="1024"/>
                    </a:cubicBezTo>
                    <a:lnTo>
                      <a:pt x="2739" y="1024"/>
                    </a:lnTo>
                    <a:cubicBezTo>
                      <a:pt x="2882" y="1024"/>
                      <a:pt x="2978" y="905"/>
                      <a:pt x="2978" y="786"/>
                    </a:cubicBezTo>
                    <a:lnTo>
                      <a:pt x="2978" y="239"/>
                    </a:lnTo>
                    <a:cubicBezTo>
                      <a:pt x="2978" y="119"/>
                      <a:pt x="2858" y="0"/>
                      <a:pt x="2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5"/>
              <p:cNvSpPr/>
              <p:nvPr/>
            </p:nvSpPr>
            <p:spPr>
              <a:xfrm>
                <a:off x="1323389" y="1305737"/>
                <a:ext cx="121919" cy="27348"/>
              </a:xfrm>
              <a:custGeom>
                <a:avLst/>
                <a:gdLst/>
                <a:ahLst/>
                <a:cxnLst/>
                <a:rect l="l" t="t" r="r" b="b"/>
                <a:pathLst>
                  <a:path w="2978" h="668" extrusionOk="0">
                    <a:moveTo>
                      <a:pt x="1" y="1"/>
                    </a:moveTo>
                    <a:lnTo>
                      <a:pt x="1" y="429"/>
                    </a:lnTo>
                    <a:cubicBezTo>
                      <a:pt x="1" y="548"/>
                      <a:pt x="120" y="667"/>
                      <a:pt x="239" y="667"/>
                    </a:cubicBezTo>
                    <a:lnTo>
                      <a:pt x="2739" y="667"/>
                    </a:lnTo>
                    <a:cubicBezTo>
                      <a:pt x="2858" y="667"/>
                      <a:pt x="2978" y="548"/>
                      <a:pt x="2978" y="429"/>
                    </a:cubicBezTo>
                    <a:lnTo>
                      <a:pt x="2978" y="1"/>
                    </a:lnTo>
                    <a:cubicBezTo>
                      <a:pt x="2978" y="167"/>
                      <a:pt x="2858" y="239"/>
                      <a:pt x="2739" y="239"/>
                    </a:cubicBezTo>
                    <a:lnTo>
                      <a:pt x="239" y="239"/>
                    </a:lnTo>
                    <a:cubicBezTo>
                      <a:pt x="120" y="239"/>
                      <a:pt x="1" y="120"/>
                      <a:pt x="1"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323389" y="1331079"/>
                <a:ext cx="121919" cy="41964"/>
              </a:xfrm>
              <a:custGeom>
                <a:avLst/>
                <a:gdLst/>
                <a:ahLst/>
                <a:cxnLst/>
                <a:rect l="l" t="t" r="r" b="b"/>
                <a:pathLst>
                  <a:path w="2978" h="1025" extrusionOk="0">
                    <a:moveTo>
                      <a:pt x="239" y="1"/>
                    </a:moveTo>
                    <a:cubicBezTo>
                      <a:pt x="120" y="1"/>
                      <a:pt x="1" y="120"/>
                      <a:pt x="1" y="263"/>
                    </a:cubicBezTo>
                    <a:lnTo>
                      <a:pt x="1" y="787"/>
                    </a:lnTo>
                    <a:cubicBezTo>
                      <a:pt x="1" y="906"/>
                      <a:pt x="120" y="1025"/>
                      <a:pt x="239" y="1025"/>
                    </a:cubicBezTo>
                    <a:lnTo>
                      <a:pt x="2739" y="1025"/>
                    </a:lnTo>
                    <a:cubicBezTo>
                      <a:pt x="2882" y="1025"/>
                      <a:pt x="2978" y="930"/>
                      <a:pt x="2978" y="787"/>
                    </a:cubicBezTo>
                    <a:lnTo>
                      <a:pt x="2978" y="263"/>
                    </a:lnTo>
                    <a:cubicBezTo>
                      <a:pt x="2978" y="120"/>
                      <a:pt x="2858" y="1"/>
                      <a:pt x="27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1323389" y="1347660"/>
                <a:ext cx="121919" cy="26365"/>
              </a:xfrm>
              <a:custGeom>
                <a:avLst/>
                <a:gdLst/>
                <a:ahLst/>
                <a:cxnLst/>
                <a:rect l="l" t="t" r="r" b="b"/>
                <a:pathLst>
                  <a:path w="2978" h="644" extrusionOk="0">
                    <a:moveTo>
                      <a:pt x="1" y="1"/>
                    </a:moveTo>
                    <a:lnTo>
                      <a:pt x="1" y="405"/>
                    </a:lnTo>
                    <a:cubicBezTo>
                      <a:pt x="1" y="525"/>
                      <a:pt x="120" y="644"/>
                      <a:pt x="239" y="644"/>
                    </a:cubicBezTo>
                    <a:lnTo>
                      <a:pt x="2739" y="644"/>
                    </a:lnTo>
                    <a:cubicBezTo>
                      <a:pt x="2858" y="644"/>
                      <a:pt x="2978" y="525"/>
                      <a:pt x="2978" y="405"/>
                    </a:cubicBezTo>
                    <a:lnTo>
                      <a:pt x="2978" y="1"/>
                    </a:lnTo>
                    <a:cubicBezTo>
                      <a:pt x="2978" y="120"/>
                      <a:pt x="2858" y="239"/>
                      <a:pt x="2739" y="239"/>
                    </a:cubicBezTo>
                    <a:lnTo>
                      <a:pt x="239" y="239"/>
                    </a:lnTo>
                    <a:cubicBezTo>
                      <a:pt x="120" y="239"/>
                      <a:pt x="1" y="120"/>
                      <a:pt x="1"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1201511" y="1209201"/>
                <a:ext cx="121919" cy="41964"/>
              </a:xfrm>
              <a:custGeom>
                <a:avLst/>
                <a:gdLst/>
                <a:ahLst/>
                <a:cxnLst/>
                <a:rect l="l" t="t" r="r" b="b"/>
                <a:pathLst>
                  <a:path w="2978" h="1025" extrusionOk="0">
                    <a:moveTo>
                      <a:pt x="239" y="1"/>
                    </a:moveTo>
                    <a:cubicBezTo>
                      <a:pt x="120" y="1"/>
                      <a:pt x="1" y="120"/>
                      <a:pt x="1" y="263"/>
                    </a:cubicBezTo>
                    <a:lnTo>
                      <a:pt x="1" y="787"/>
                    </a:lnTo>
                    <a:cubicBezTo>
                      <a:pt x="1" y="906"/>
                      <a:pt x="120" y="1025"/>
                      <a:pt x="239" y="1025"/>
                    </a:cubicBezTo>
                    <a:lnTo>
                      <a:pt x="2740" y="1025"/>
                    </a:lnTo>
                    <a:cubicBezTo>
                      <a:pt x="2859" y="1025"/>
                      <a:pt x="2978" y="930"/>
                      <a:pt x="2978" y="787"/>
                    </a:cubicBezTo>
                    <a:lnTo>
                      <a:pt x="2978" y="263"/>
                    </a:lnTo>
                    <a:cubicBezTo>
                      <a:pt x="2978" y="120"/>
                      <a:pt x="2859" y="1"/>
                      <a:pt x="2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1201511" y="1224840"/>
                <a:ext cx="121919" cy="26324"/>
              </a:xfrm>
              <a:custGeom>
                <a:avLst/>
                <a:gdLst/>
                <a:ahLst/>
                <a:cxnLst/>
                <a:rect l="l" t="t" r="r" b="b"/>
                <a:pathLst>
                  <a:path w="2978" h="643" extrusionOk="0">
                    <a:moveTo>
                      <a:pt x="1" y="0"/>
                    </a:moveTo>
                    <a:lnTo>
                      <a:pt x="1" y="405"/>
                    </a:lnTo>
                    <a:cubicBezTo>
                      <a:pt x="1" y="524"/>
                      <a:pt x="120" y="643"/>
                      <a:pt x="239" y="643"/>
                    </a:cubicBezTo>
                    <a:lnTo>
                      <a:pt x="2740" y="643"/>
                    </a:lnTo>
                    <a:cubicBezTo>
                      <a:pt x="2859" y="643"/>
                      <a:pt x="2978" y="524"/>
                      <a:pt x="2978" y="405"/>
                    </a:cubicBezTo>
                    <a:lnTo>
                      <a:pt x="2978" y="0"/>
                    </a:lnTo>
                    <a:cubicBezTo>
                      <a:pt x="2978" y="143"/>
                      <a:pt x="2859" y="238"/>
                      <a:pt x="2740" y="238"/>
                    </a:cubicBezTo>
                    <a:lnTo>
                      <a:pt x="239" y="238"/>
                    </a:lnTo>
                    <a:cubicBezTo>
                      <a:pt x="120" y="238"/>
                      <a:pt x="1" y="119"/>
                      <a:pt x="1"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201511" y="1251164"/>
                <a:ext cx="121919" cy="41964"/>
              </a:xfrm>
              <a:custGeom>
                <a:avLst/>
                <a:gdLst/>
                <a:ahLst/>
                <a:cxnLst/>
                <a:rect l="l" t="t" r="r" b="b"/>
                <a:pathLst>
                  <a:path w="2978" h="1025" extrusionOk="0">
                    <a:moveTo>
                      <a:pt x="239" y="0"/>
                    </a:moveTo>
                    <a:cubicBezTo>
                      <a:pt x="120" y="0"/>
                      <a:pt x="1" y="119"/>
                      <a:pt x="1" y="238"/>
                    </a:cubicBezTo>
                    <a:lnTo>
                      <a:pt x="1" y="786"/>
                    </a:lnTo>
                    <a:cubicBezTo>
                      <a:pt x="1" y="905"/>
                      <a:pt x="120" y="1024"/>
                      <a:pt x="239" y="1024"/>
                    </a:cubicBezTo>
                    <a:lnTo>
                      <a:pt x="2740" y="1024"/>
                    </a:lnTo>
                    <a:cubicBezTo>
                      <a:pt x="2859" y="1024"/>
                      <a:pt x="2978" y="905"/>
                      <a:pt x="2978" y="786"/>
                    </a:cubicBezTo>
                    <a:lnTo>
                      <a:pt x="2978" y="238"/>
                    </a:lnTo>
                    <a:cubicBezTo>
                      <a:pt x="2978" y="119"/>
                      <a:pt x="2859" y="0"/>
                      <a:pt x="2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1201511" y="1265780"/>
                <a:ext cx="121919" cy="27348"/>
              </a:xfrm>
              <a:custGeom>
                <a:avLst/>
                <a:gdLst/>
                <a:ahLst/>
                <a:cxnLst/>
                <a:rect l="l" t="t" r="r" b="b"/>
                <a:pathLst>
                  <a:path w="2978" h="668" extrusionOk="0">
                    <a:moveTo>
                      <a:pt x="1" y="0"/>
                    </a:moveTo>
                    <a:lnTo>
                      <a:pt x="1" y="429"/>
                    </a:lnTo>
                    <a:cubicBezTo>
                      <a:pt x="1" y="548"/>
                      <a:pt x="120" y="667"/>
                      <a:pt x="239" y="667"/>
                    </a:cubicBezTo>
                    <a:lnTo>
                      <a:pt x="2740" y="667"/>
                    </a:lnTo>
                    <a:cubicBezTo>
                      <a:pt x="2859" y="667"/>
                      <a:pt x="2978" y="548"/>
                      <a:pt x="2978" y="429"/>
                    </a:cubicBezTo>
                    <a:lnTo>
                      <a:pt x="2978" y="0"/>
                    </a:lnTo>
                    <a:cubicBezTo>
                      <a:pt x="2978" y="119"/>
                      <a:pt x="2859" y="238"/>
                      <a:pt x="2740" y="238"/>
                    </a:cubicBezTo>
                    <a:lnTo>
                      <a:pt x="239" y="238"/>
                    </a:lnTo>
                    <a:cubicBezTo>
                      <a:pt x="120" y="238"/>
                      <a:pt x="1" y="119"/>
                      <a:pt x="1"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1201511" y="1291122"/>
                <a:ext cx="121919" cy="41964"/>
              </a:xfrm>
              <a:custGeom>
                <a:avLst/>
                <a:gdLst/>
                <a:ahLst/>
                <a:cxnLst/>
                <a:rect l="l" t="t" r="r" b="b"/>
                <a:pathLst>
                  <a:path w="2978" h="1025" extrusionOk="0">
                    <a:moveTo>
                      <a:pt x="239" y="0"/>
                    </a:moveTo>
                    <a:cubicBezTo>
                      <a:pt x="120" y="0"/>
                      <a:pt x="1" y="119"/>
                      <a:pt x="1" y="239"/>
                    </a:cubicBezTo>
                    <a:lnTo>
                      <a:pt x="1" y="786"/>
                    </a:lnTo>
                    <a:cubicBezTo>
                      <a:pt x="1" y="905"/>
                      <a:pt x="120" y="1024"/>
                      <a:pt x="239" y="1024"/>
                    </a:cubicBezTo>
                    <a:lnTo>
                      <a:pt x="2740" y="1024"/>
                    </a:lnTo>
                    <a:cubicBezTo>
                      <a:pt x="2859" y="1024"/>
                      <a:pt x="2978" y="905"/>
                      <a:pt x="2978" y="786"/>
                    </a:cubicBezTo>
                    <a:lnTo>
                      <a:pt x="2978" y="239"/>
                    </a:lnTo>
                    <a:cubicBezTo>
                      <a:pt x="2978" y="119"/>
                      <a:pt x="2859" y="0"/>
                      <a:pt x="2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1201511" y="1305737"/>
                <a:ext cx="121919" cy="27348"/>
              </a:xfrm>
              <a:custGeom>
                <a:avLst/>
                <a:gdLst/>
                <a:ahLst/>
                <a:cxnLst/>
                <a:rect l="l" t="t" r="r" b="b"/>
                <a:pathLst>
                  <a:path w="2978" h="668" extrusionOk="0">
                    <a:moveTo>
                      <a:pt x="1" y="1"/>
                    </a:moveTo>
                    <a:lnTo>
                      <a:pt x="1" y="429"/>
                    </a:lnTo>
                    <a:cubicBezTo>
                      <a:pt x="1" y="548"/>
                      <a:pt x="120" y="667"/>
                      <a:pt x="239" y="667"/>
                    </a:cubicBezTo>
                    <a:lnTo>
                      <a:pt x="2740" y="667"/>
                    </a:lnTo>
                    <a:cubicBezTo>
                      <a:pt x="2859" y="667"/>
                      <a:pt x="2978" y="548"/>
                      <a:pt x="2978" y="429"/>
                    </a:cubicBezTo>
                    <a:lnTo>
                      <a:pt x="2978" y="1"/>
                    </a:lnTo>
                    <a:cubicBezTo>
                      <a:pt x="2978" y="167"/>
                      <a:pt x="2859" y="239"/>
                      <a:pt x="2740" y="239"/>
                    </a:cubicBezTo>
                    <a:lnTo>
                      <a:pt x="239" y="239"/>
                    </a:lnTo>
                    <a:cubicBezTo>
                      <a:pt x="120" y="239"/>
                      <a:pt x="1" y="120"/>
                      <a:pt x="1"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5"/>
              <p:cNvSpPr/>
              <p:nvPr/>
            </p:nvSpPr>
            <p:spPr>
              <a:xfrm>
                <a:off x="1201511" y="1331079"/>
                <a:ext cx="121919" cy="41964"/>
              </a:xfrm>
              <a:custGeom>
                <a:avLst/>
                <a:gdLst/>
                <a:ahLst/>
                <a:cxnLst/>
                <a:rect l="l" t="t" r="r" b="b"/>
                <a:pathLst>
                  <a:path w="2978" h="1025" extrusionOk="0">
                    <a:moveTo>
                      <a:pt x="239" y="1"/>
                    </a:moveTo>
                    <a:cubicBezTo>
                      <a:pt x="120" y="1"/>
                      <a:pt x="1" y="120"/>
                      <a:pt x="1" y="263"/>
                    </a:cubicBezTo>
                    <a:lnTo>
                      <a:pt x="1" y="787"/>
                    </a:lnTo>
                    <a:cubicBezTo>
                      <a:pt x="1" y="906"/>
                      <a:pt x="120" y="1025"/>
                      <a:pt x="239" y="1025"/>
                    </a:cubicBezTo>
                    <a:lnTo>
                      <a:pt x="2740" y="1025"/>
                    </a:lnTo>
                    <a:cubicBezTo>
                      <a:pt x="2859" y="1025"/>
                      <a:pt x="2978" y="930"/>
                      <a:pt x="2978" y="787"/>
                    </a:cubicBezTo>
                    <a:lnTo>
                      <a:pt x="2978" y="263"/>
                    </a:lnTo>
                    <a:cubicBezTo>
                      <a:pt x="2978" y="120"/>
                      <a:pt x="2859" y="1"/>
                      <a:pt x="2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5"/>
              <p:cNvSpPr/>
              <p:nvPr/>
            </p:nvSpPr>
            <p:spPr>
              <a:xfrm>
                <a:off x="1201511" y="1347660"/>
                <a:ext cx="121919" cy="26365"/>
              </a:xfrm>
              <a:custGeom>
                <a:avLst/>
                <a:gdLst/>
                <a:ahLst/>
                <a:cxnLst/>
                <a:rect l="l" t="t" r="r" b="b"/>
                <a:pathLst>
                  <a:path w="2978" h="644" extrusionOk="0">
                    <a:moveTo>
                      <a:pt x="1" y="1"/>
                    </a:moveTo>
                    <a:lnTo>
                      <a:pt x="1" y="405"/>
                    </a:lnTo>
                    <a:cubicBezTo>
                      <a:pt x="1" y="525"/>
                      <a:pt x="120" y="644"/>
                      <a:pt x="239" y="644"/>
                    </a:cubicBezTo>
                    <a:lnTo>
                      <a:pt x="2740" y="644"/>
                    </a:lnTo>
                    <a:cubicBezTo>
                      <a:pt x="2859" y="644"/>
                      <a:pt x="2978" y="525"/>
                      <a:pt x="2978" y="405"/>
                    </a:cubicBezTo>
                    <a:lnTo>
                      <a:pt x="2978" y="1"/>
                    </a:lnTo>
                    <a:cubicBezTo>
                      <a:pt x="2978" y="120"/>
                      <a:pt x="2859" y="239"/>
                      <a:pt x="2740" y="239"/>
                    </a:cubicBezTo>
                    <a:lnTo>
                      <a:pt x="239" y="239"/>
                    </a:lnTo>
                    <a:cubicBezTo>
                      <a:pt x="120" y="239"/>
                      <a:pt x="1" y="120"/>
                      <a:pt x="1"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5"/>
              <p:cNvSpPr/>
              <p:nvPr/>
            </p:nvSpPr>
            <p:spPr>
              <a:xfrm>
                <a:off x="1079673" y="1291122"/>
                <a:ext cx="121878" cy="41964"/>
              </a:xfrm>
              <a:custGeom>
                <a:avLst/>
                <a:gdLst/>
                <a:ahLst/>
                <a:cxnLst/>
                <a:rect l="l" t="t" r="r" b="b"/>
                <a:pathLst>
                  <a:path w="2977" h="1025" extrusionOk="0">
                    <a:moveTo>
                      <a:pt x="238" y="0"/>
                    </a:moveTo>
                    <a:cubicBezTo>
                      <a:pt x="119" y="0"/>
                      <a:pt x="0" y="119"/>
                      <a:pt x="0" y="239"/>
                    </a:cubicBezTo>
                    <a:lnTo>
                      <a:pt x="0" y="786"/>
                    </a:lnTo>
                    <a:cubicBezTo>
                      <a:pt x="0" y="905"/>
                      <a:pt x="119" y="1024"/>
                      <a:pt x="238" y="1024"/>
                    </a:cubicBezTo>
                    <a:lnTo>
                      <a:pt x="2739" y="1024"/>
                    </a:lnTo>
                    <a:cubicBezTo>
                      <a:pt x="2858" y="1024"/>
                      <a:pt x="2977" y="905"/>
                      <a:pt x="2977" y="786"/>
                    </a:cubicBezTo>
                    <a:lnTo>
                      <a:pt x="2977" y="239"/>
                    </a:lnTo>
                    <a:cubicBezTo>
                      <a:pt x="2977" y="119"/>
                      <a:pt x="2858" y="0"/>
                      <a:pt x="2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5"/>
              <p:cNvSpPr/>
              <p:nvPr/>
            </p:nvSpPr>
            <p:spPr>
              <a:xfrm>
                <a:off x="1079673" y="1305737"/>
                <a:ext cx="121878" cy="27348"/>
              </a:xfrm>
              <a:custGeom>
                <a:avLst/>
                <a:gdLst/>
                <a:ahLst/>
                <a:cxnLst/>
                <a:rect l="l" t="t" r="r" b="b"/>
                <a:pathLst>
                  <a:path w="2977" h="668" extrusionOk="0">
                    <a:moveTo>
                      <a:pt x="0" y="1"/>
                    </a:moveTo>
                    <a:lnTo>
                      <a:pt x="0" y="429"/>
                    </a:lnTo>
                    <a:cubicBezTo>
                      <a:pt x="0" y="548"/>
                      <a:pt x="119" y="667"/>
                      <a:pt x="238" y="667"/>
                    </a:cubicBezTo>
                    <a:lnTo>
                      <a:pt x="2739" y="667"/>
                    </a:lnTo>
                    <a:cubicBezTo>
                      <a:pt x="2858" y="667"/>
                      <a:pt x="2977" y="548"/>
                      <a:pt x="2977" y="429"/>
                    </a:cubicBezTo>
                    <a:lnTo>
                      <a:pt x="2977" y="1"/>
                    </a:lnTo>
                    <a:cubicBezTo>
                      <a:pt x="2977" y="167"/>
                      <a:pt x="2858" y="239"/>
                      <a:pt x="2739" y="239"/>
                    </a:cubicBezTo>
                    <a:lnTo>
                      <a:pt x="238" y="239"/>
                    </a:lnTo>
                    <a:cubicBezTo>
                      <a:pt x="119" y="239"/>
                      <a:pt x="0" y="120"/>
                      <a:pt x="0"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5"/>
              <p:cNvSpPr/>
              <p:nvPr/>
            </p:nvSpPr>
            <p:spPr>
              <a:xfrm>
                <a:off x="1079673" y="1331079"/>
                <a:ext cx="121878" cy="41964"/>
              </a:xfrm>
              <a:custGeom>
                <a:avLst/>
                <a:gdLst/>
                <a:ahLst/>
                <a:cxnLst/>
                <a:rect l="l" t="t" r="r" b="b"/>
                <a:pathLst>
                  <a:path w="2977" h="1025" extrusionOk="0">
                    <a:moveTo>
                      <a:pt x="238" y="1"/>
                    </a:moveTo>
                    <a:cubicBezTo>
                      <a:pt x="119" y="1"/>
                      <a:pt x="0" y="120"/>
                      <a:pt x="0" y="263"/>
                    </a:cubicBezTo>
                    <a:lnTo>
                      <a:pt x="0" y="787"/>
                    </a:lnTo>
                    <a:cubicBezTo>
                      <a:pt x="0" y="906"/>
                      <a:pt x="119" y="1025"/>
                      <a:pt x="238" y="1025"/>
                    </a:cubicBezTo>
                    <a:lnTo>
                      <a:pt x="2739" y="1025"/>
                    </a:lnTo>
                    <a:cubicBezTo>
                      <a:pt x="2858" y="1025"/>
                      <a:pt x="2977" y="930"/>
                      <a:pt x="2977" y="787"/>
                    </a:cubicBezTo>
                    <a:lnTo>
                      <a:pt x="2977" y="263"/>
                    </a:lnTo>
                    <a:cubicBezTo>
                      <a:pt x="2977" y="120"/>
                      <a:pt x="2858" y="1"/>
                      <a:pt x="27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5"/>
              <p:cNvSpPr/>
              <p:nvPr/>
            </p:nvSpPr>
            <p:spPr>
              <a:xfrm>
                <a:off x="1079673" y="1347660"/>
                <a:ext cx="121878" cy="26365"/>
              </a:xfrm>
              <a:custGeom>
                <a:avLst/>
                <a:gdLst/>
                <a:ahLst/>
                <a:cxnLst/>
                <a:rect l="l" t="t" r="r" b="b"/>
                <a:pathLst>
                  <a:path w="2977" h="644" extrusionOk="0">
                    <a:moveTo>
                      <a:pt x="0" y="1"/>
                    </a:moveTo>
                    <a:lnTo>
                      <a:pt x="0" y="405"/>
                    </a:lnTo>
                    <a:cubicBezTo>
                      <a:pt x="0" y="525"/>
                      <a:pt x="119" y="644"/>
                      <a:pt x="238" y="644"/>
                    </a:cubicBezTo>
                    <a:lnTo>
                      <a:pt x="2739" y="644"/>
                    </a:lnTo>
                    <a:cubicBezTo>
                      <a:pt x="2858" y="644"/>
                      <a:pt x="2977" y="525"/>
                      <a:pt x="2977" y="405"/>
                    </a:cubicBezTo>
                    <a:lnTo>
                      <a:pt x="2977" y="1"/>
                    </a:lnTo>
                    <a:cubicBezTo>
                      <a:pt x="2977" y="120"/>
                      <a:pt x="2858" y="239"/>
                      <a:pt x="2739" y="239"/>
                    </a:cubicBezTo>
                    <a:lnTo>
                      <a:pt x="238" y="239"/>
                    </a:lnTo>
                    <a:cubicBezTo>
                      <a:pt x="119" y="239"/>
                      <a:pt x="0" y="120"/>
                      <a:pt x="0"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Graphique 6">
            <a:extLst>
              <a:ext uri="{FF2B5EF4-FFF2-40B4-BE49-F238E27FC236}">
                <a16:creationId xmlns:a16="http://schemas.microsoft.com/office/drawing/2014/main" id="{6D3DD275-EDF3-1423-2EDD-94F53A6918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88192" y="1902731"/>
            <a:ext cx="853500" cy="853500"/>
          </a:xfrm>
          <a:prstGeom prst="rect">
            <a:avLst/>
          </a:prstGeom>
        </p:spPr>
      </p:pic>
      <p:sp>
        <p:nvSpPr>
          <p:cNvPr id="13" name="Google Shape;1157;p45">
            <a:extLst>
              <a:ext uri="{FF2B5EF4-FFF2-40B4-BE49-F238E27FC236}">
                <a16:creationId xmlns:a16="http://schemas.microsoft.com/office/drawing/2014/main" id="{BFBAAFB7-D790-AB23-7372-EB763AC77C68}"/>
              </a:ext>
            </a:extLst>
          </p:cNvPr>
          <p:cNvSpPr txBox="1"/>
          <p:nvPr/>
        </p:nvSpPr>
        <p:spPr>
          <a:xfrm>
            <a:off x="2368102" y="2185410"/>
            <a:ext cx="1817700" cy="3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800" b="1">
                <a:solidFill>
                  <a:schemeClr val="dk1"/>
                </a:solidFill>
                <a:latin typeface="Anek Devanagari"/>
                <a:ea typeface="Anek Devanagari"/>
                <a:cs typeface="Anek Devanagari"/>
                <a:sym typeface="Anek Devanagari"/>
              </a:rPr>
              <a:t>5 %</a:t>
            </a:r>
            <a:endParaRPr sz="2800" b="1">
              <a:solidFill>
                <a:schemeClr val="dk1"/>
              </a:solidFill>
              <a:latin typeface="Anek Devanagari"/>
              <a:ea typeface="Anek Devanagari"/>
              <a:cs typeface="Anek Devanagari"/>
              <a:sym typeface="Anek Devanagari"/>
            </a:endParaRPr>
          </a:p>
        </p:txBody>
      </p:sp>
      <p:pic>
        <p:nvPicPr>
          <p:cNvPr id="18" name="Graphique 17">
            <a:extLst>
              <a:ext uri="{FF2B5EF4-FFF2-40B4-BE49-F238E27FC236}">
                <a16:creationId xmlns:a16="http://schemas.microsoft.com/office/drawing/2014/main" id="{1507B90A-925F-D008-9A46-EE4692149D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88192" y="2961464"/>
            <a:ext cx="853500" cy="853500"/>
          </a:xfrm>
          <a:prstGeom prst="rect">
            <a:avLst/>
          </a:prstGeom>
        </p:spPr>
      </p:pic>
      <p:sp>
        <p:nvSpPr>
          <p:cNvPr id="19" name="Google Shape;1157;p45">
            <a:extLst>
              <a:ext uri="{FF2B5EF4-FFF2-40B4-BE49-F238E27FC236}">
                <a16:creationId xmlns:a16="http://schemas.microsoft.com/office/drawing/2014/main" id="{DC6BF54E-59BF-BC57-192C-DD4E9D58C2AD}"/>
              </a:ext>
            </a:extLst>
          </p:cNvPr>
          <p:cNvSpPr txBox="1"/>
          <p:nvPr/>
        </p:nvSpPr>
        <p:spPr>
          <a:xfrm>
            <a:off x="2368102" y="3204464"/>
            <a:ext cx="1817700" cy="3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800" b="1">
                <a:solidFill>
                  <a:schemeClr val="dk1"/>
                </a:solidFill>
                <a:latin typeface="Anek Devanagari"/>
                <a:ea typeface="Anek Devanagari"/>
                <a:cs typeface="Anek Devanagari"/>
                <a:sym typeface="Anek Devanagari"/>
              </a:rPr>
              <a:t>3,40 %</a:t>
            </a:r>
            <a:endParaRPr sz="2800" b="1">
              <a:solidFill>
                <a:schemeClr val="dk1"/>
              </a:solidFill>
              <a:latin typeface="Anek Devanagari"/>
              <a:ea typeface="Anek Devanagari"/>
              <a:cs typeface="Anek Devanagari"/>
              <a:sym typeface="Anek Devanagari"/>
            </a:endParaRPr>
          </a:p>
        </p:txBody>
      </p:sp>
      <p:pic>
        <p:nvPicPr>
          <p:cNvPr id="23" name="Graphique 22">
            <a:extLst>
              <a:ext uri="{FF2B5EF4-FFF2-40B4-BE49-F238E27FC236}">
                <a16:creationId xmlns:a16="http://schemas.microsoft.com/office/drawing/2014/main" id="{D05F8C87-F64F-496D-BCA2-6E6FA49FD0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88192" y="4018285"/>
            <a:ext cx="853500" cy="853500"/>
          </a:xfrm>
          <a:prstGeom prst="rect">
            <a:avLst/>
          </a:prstGeom>
        </p:spPr>
      </p:pic>
      <p:sp>
        <p:nvSpPr>
          <p:cNvPr id="24" name="Google Shape;1157;p45">
            <a:extLst>
              <a:ext uri="{FF2B5EF4-FFF2-40B4-BE49-F238E27FC236}">
                <a16:creationId xmlns:a16="http://schemas.microsoft.com/office/drawing/2014/main" id="{0A6136F6-663F-3C35-2709-9239E2D354BE}"/>
              </a:ext>
            </a:extLst>
          </p:cNvPr>
          <p:cNvSpPr txBox="1"/>
          <p:nvPr/>
        </p:nvSpPr>
        <p:spPr>
          <a:xfrm>
            <a:off x="2368102" y="4261285"/>
            <a:ext cx="1817700" cy="3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800" b="1">
                <a:solidFill>
                  <a:schemeClr val="dk1"/>
                </a:solidFill>
                <a:latin typeface="Anek Devanagari"/>
                <a:ea typeface="Anek Devanagari"/>
                <a:cs typeface="Anek Devanagari"/>
                <a:sym typeface="Anek Devanagari"/>
              </a:rPr>
              <a:t>50 €</a:t>
            </a:r>
            <a:endParaRPr sz="2800" b="1">
              <a:solidFill>
                <a:schemeClr val="dk1"/>
              </a:solidFill>
              <a:latin typeface="Anek Devanagari"/>
              <a:ea typeface="Anek Devanagari"/>
              <a:cs typeface="Anek Devanagari"/>
              <a:sym typeface="Anek Devanagari"/>
            </a:endParaRPr>
          </a:p>
        </p:txBody>
      </p:sp>
      <p:pic>
        <p:nvPicPr>
          <p:cNvPr id="25" name="Graphique 24">
            <a:extLst>
              <a:ext uri="{FF2B5EF4-FFF2-40B4-BE49-F238E27FC236}">
                <a16:creationId xmlns:a16="http://schemas.microsoft.com/office/drawing/2014/main" id="{301FCEDE-17D2-A543-985D-68DC0C579F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43632" y="1054125"/>
            <a:ext cx="714556" cy="714556"/>
          </a:xfrm>
          <a:prstGeom prst="rect">
            <a:avLst/>
          </a:prstGeom>
        </p:spPr>
      </p:pic>
      <p:sp>
        <p:nvSpPr>
          <p:cNvPr id="26" name="Flèche : droite 25">
            <a:extLst>
              <a:ext uri="{FF2B5EF4-FFF2-40B4-BE49-F238E27FC236}">
                <a16:creationId xmlns:a16="http://schemas.microsoft.com/office/drawing/2014/main" id="{02C3EC19-1D6A-DEC5-287B-23D0FF6461F3}"/>
              </a:ext>
            </a:extLst>
          </p:cNvPr>
          <p:cNvSpPr/>
          <p:nvPr/>
        </p:nvSpPr>
        <p:spPr>
          <a:xfrm>
            <a:off x="4211706" y="2068278"/>
            <a:ext cx="978408" cy="484632"/>
          </a:xfrm>
          <a:prstGeom prst="rightArrow">
            <a:avLst/>
          </a:prstGeom>
          <a:solidFill>
            <a:srgbClr val="FA5E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Google Shape;1157;p45">
            <a:extLst>
              <a:ext uri="{FF2B5EF4-FFF2-40B4-BE49-F238E27FC236}">
                <a16:creationId xmlns:a16="http://schemas.microsoft.com/office/drawing/2014/main" id="{92E1355B-6D81-0AD5-712E-6DE1A44D8383}"/>
              </a:ext>
            </a:extLst>
          </p:cNvPr>
          <p:cNvSpPr txBox="1"/>
          <p:nvPr/>
        </p:nvSpPr>
        <p:spPr>
          <a:xfrm>
            <a:off x="5216018" y="2185410"/>
            <a:ext cx="1817700" cy="3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800" b="1">
                <a:solidFill>
                  <a:schemeClr val="dk1"/>
                </a:solidFill>
                <a:latin typeface="Anek Devanagari"/>
                <a:ea typeface="Anek Devanagari"/>
                <a:cs typeface="Anek Devanagari"/>
                <a:sym typeface="Anek Devanagari"/>
              </a:rPr>
              <a:t>10 %</a:t>
            </a:r>
            <a:endParaRPr sz="2800" b="1">
              <a:solidFill>
                <a:schemeClr val="dk1"/>
              </a:solidFill>
              <a:latin typeface="Anek Devanagari"/>
              <a:ea typeface="Anek Devanagari"/>
              <a:cs typeface="Anek Devanagari"/>
              <a:sym typeface="Anek Devanagari"/>
            </a:endParaRPr>
          </a:p>
        </p:txBody>
      </p:sp>
      <p:sp>
        <p:nvSpPr>
          <p:cNvPr id="28" name="Flèche : droite 27">
            <a:extLst>
              <a:ext uri="{FF2B5EF4-FFF2-40B4-BE49-F238E27FC236}">
                <a16:creationId xmlns:a16="http://schemas.microsoft.com/office/drawing/2014/main" id="{98D8C19F-0C0F-943B-B76D-9B8595A63064}"/>
              </a:ext>
            </a:extLst>
          </p:cNvPr>
          <p:cNvSpPr/>
          <p:nvPr/>
        </p:nvSpPr>
        <p:spPr>
          <a:xfrm>
            <a:off x="4211706" y="3079784"/>
            <a:ext cx="978408" cy="484632"/>
          </a:xfrm>
          <a:prstGeom prst="rightArrow">
            <a:avLst/>
          </a:prstGeom>
          <a:solidFill>
            <a:srgbClr val="FA5E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 droite 28">
            <a:extLst>
              <a:ext uri="{FF2B5EF4-FFF2-40B4-BE49-F238E27FC236}">
                <a16:creationId xmlns:a16="http://schemas.microsoft.com/office/drawing/2014/main" id="{9429C84A-559C-24FD-D444-68C29BF859AA}"/>
              </a:ext>
            </a:extLst>
          </p:cNvPr>
          <p:cNvSpPr/>
          <p:nvPr/>
        </p:nvSpPr>
        <p:spPr>
          <a:xfrm>
            <a:off x="4211706" y="4144153"/>
            <a:ext cx="978408" cy="484632"/>
          </a:xfrm>
          <a:prstGeom prst="rightArrow">
            <a:avLst/>
          </a:prstGeom>
          <a:solidFill>
            <a:srgbClr val="FA5E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Google Shape;1157;p45">
            <a:extLst>
              <a:ext uri="{FF2B5EF4-FFF2-40B4-BE49-F238E27FC236}">
                <a16:creationId xmlns:a16="http://schemas.microsoft.com/office/drawing/2014/main" id="{2A11AFE4-474F-8538-C20E-B881E129C1C2}"/>
              </a:ext>
            </a:extLst>
          </p:cNvPr>
          <p:cNvSpPr txBox="1"/>
          <p:nvPr/>
        </p:nvSpPr>
        <p:spPr>
          <a:xfrm>
            <a:off x="5216018" y="3204464"/>
            <a:ext cx="1817700" cy="3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800" b="1">
                <a:solidFill>
                  <a:schemeClr val="dk1"/>
                </a:solidFill>
                <a:latin typeface="Anek Devanagari"/>
                <a:ea typeface="Anek Devanagari"/>
                <a:cs typeface="Anek Devanagari"/>
                <a:sym typeface="Anek Devanagari"/>
              </a:rPr>
              <a:t>5,40 %</a:t>
            </a:r>
            <a:endParaRPr sz="2800" b="1">
              <a:solidFill>
                <a:schemeClr val="dk1"/>
              </a:solidFill>
              <a:latin typeface="Anek Devanagari"/>
              <a:ea typeface="Anek Devanagari"/>
              <a:cs typeface="Anek Devanagari"/>
              <a:sym typeface="Anek Devanagari"/>
            </a:endParaRPr>
          </a:p>
        </p:txBody>
      </p:sp>
      <p:sp>
        <p:nvSpPr>
          <p:cNvPr id="31" name="Google Shape;1157;p45">
            <a:extLst>
              <a:ext uri="{FF2B5EF4-FFF2-40B4-BE49-F238E27FC236}">
                <a16:creationId xmlns:a16="http://schemas.microsoft.com/office/drawing/2014/main" id="{8BB835F8-9B2F-9434-D653-A5E9D6A23657}"/>
              </a:ext>
            </a:extLst>
          </p:cNvPr>
          <p:cNvSpPr txBox="1"/>
          <p:nvPr/>
        </p:nvSpPr>
        <p:spPr>
          <a:xfrm>
            <a:off x="5216018" y="4261285"/>
            <a:ext cx="1817700" cy="3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800" b="1">
                <a:solidFill>
                  <a:schemeClr val="dk1"/>
                </a:solidFill>
                <a:latin typeface="Anek Devanagari"/>
                <a:ea typeface="Anek Devanagari"/>
                <a:cs typeface="Anek Devanagari"/>
                <a:sym typeface="Anek Devanagari"/>
              </a:rPr>
              <a:t>60€</a:t>
            </a:r>
            <a:endParaRPr sz="2800" b="1">
              <a:solidFill>
                <a:schemeClr val="dk1"/>
              </a:solidFill>
              <a:latin typeface="Anek Devanagari"/>
              <a:ea typeface="Anek Devanagari"/>
              <a:cs typeface="Anek Devanagari"/>
              <a:sym typeface="Anek Devanagari"/>
            </a:endParaRPr>
          </a:p>
        </p:txBody>
      </p:sp>
      <p:sp>
        <p:nvSpPr>
          <p:cNvPr id="2" name="Espace réservé du numéro de diapositive 1">
            <a:extLst>
              <a:ext uri="{FF2B5EF4-FFF2-40B4-BE49-F238E27FC236}">
                <a16:creationId xmlns:a16="http://schemas.microsoft.com/office/drawing/2014/main" id="{7C16C313-3F54-9713-4E2A-DBAE258A53BC}"/>
              </a:ext>
            </a:extLst>
          </p:cNvPr>
          <p:cNvSpPr>
            <a:spLocks noGrp="1"/>
          </p:cNvSpPr>
          <p:nvPr>
            <p:ph type="sldNum" sz="quarter" idx="10"/>
          </p:nvPr>
        </p:nvSpPr>
        <p:spPr/>
        <p:txBody>
          <a:bodyPr/>
          <a:lstStyle/>
          <a:p>
            <a:fld id="{534085DB-8E88-44CC-924E-65E97532B1DB}" type="slidenum">
              <a:rPr lang="fr-FR" smtClean="0"/>
              <a:t>7</a:t>
            </a:fld>
            <a:endParaRPr lang="fr-FR"/>
          </a:p>
        </p:txBody>
      </p:sp>
    </p:spTree>
    <p:extLst>
      <p:ext uri="{BB962C8B-B14F-4D97-AF65-F5344CB8AC3E}">
        <p14:creationId xmlns:p14="http://schemas.microsoft.com/office/powerpoint/2010/main" val="2910462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10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000"/>
                                        <p:tgtEl>
                                          <p:spTgt spid="2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10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left)">
                                      <p:cBhvr>
                                        <p:cTn id="36" dur="500"/>
                                        <p:tgtEl>
                                          <p:spTgt spid="26"/>
                                        </p:tgtEl>
                                      </p:cBhvr>
                                    </p:animEffect>
                                  </p:childTnLst>
                                </p:cTn>
                              </p:par>
                              <p:par>
                                <p:cTn id="37" presetID="22" presetClass="entr" presetSubtype="8" fill="hold" grpId="0" nodeType="withEffect">
                                  <p:stCondLst>
                                    <p:cond delay="25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10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left)">
                                      <p:cBhvr>
                                        <p:cTn id="44" dur="500"/>
                                        <p:tgtEl>
                                          <p:spTgt spid="28"/>
                                        </p:tgtEl>
                                      </p:cBhvr>
                                    </p:animEffect>
                                  </p:childTnLst>
                                </p:cTn>
                              </p:par>
                              <p:par>
                                <p:cTn id="45" presetID="22" presetClass="entr" presetSubtype="8" fill="hold" grpId="0" nodeType="withEffect">
                                  <p:stCondLst>
                                    <p:cond delay="25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10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left)">
                                      <p:cBhvr>
                                        <p:cTn id="52" dur="500"/>
                                        <p:tgtEl>
                                          <p:spTgt spid="29"/>
                                        </p:tgtEl>
                                      </p:cBhvr>
                                    </p:animEffect>
                                  </p:childTnLst>
                                </p:cTn>
                              </p:par>
                              <p:par>
                                <p:cTn id="53" presetID="22" presetClass="entr" presetSubtype="8" fill="hold" grpId="0" nodeType="withEffect">
                                  <p:stCondLst>
                                    <p:cond delay="250"/>
                                  </p:stCondLst>
                                  <p:childTnLst>
                                    <p:set>
                                      <p:cBhvr>
                                        <p:cTn id="54" dur="1" fill="hold">
                                          <p:stCondLst>
                                            <p:cond delay="0"/>
                                          </p:stCondLst>
                                        </p:cTn>
                                        <p:tgtEl>
                                          <p:spTgt spid="31"/>
                                        </p:tgtEl>
                                        <p:attrNameLst>
                                          <p:attrName>style.visibility</p:attrName>
                                        </p:attrNameLst>
                                      </p:cBhvr>
                                      <p:to>
                                        <p:strVal val="visible"/>
                                      </p:to>
                                    </p:set>
                                    <p:animEffect transition="in" filter="wipe(left)">
                                      <p:cBhvr>
                                        <p:cTn id="55"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4" grpId="0"/>
      <p:bldP spid="26" grpId="0" animBg="1"/>
      <p:bldP spid="27" grpId="0"/>
      <p:bldP spid="28" grpId="0" animBg="1"/>
      <p:bldP spid="29" grpId="0" animBg="1"/>
      <p:bldP spid="30" grpId="0"/>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4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Gains Attendus</a:t>
            </a:r>
            <a:endParaRPr/>
          </a:p>
        </p:txBody>
      </p:sp>
      <p:sp>
        <p:nvSpPr>
          <p:cNvPr id="1137" name="Google Shape;1137;p45"/>
          <p:cNvSpPr txBox="1"/>
          <p:nvPr/>
        </p:nvSpPr>
        <p:spPr>
          <a:xfrm>
            <a:off x="5367934" y="1851268"/>
            <a:ext cx="1691695" cy="410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fr">
                <a:solidFill>
                  <a:schemeClr val="dk1"/>
                </a:solidFill>
                <a:latin typeface="Barlow Medium"/>
                <a:ea typeface="Barlow Medium"/>
                <a:cs typeface="Barlow Medium"/>
                <a:sym typeface="Barlow Medium"/>
              </a:rPr>
              <a:t>Bénéfices cumulés pour 2026+</a:t>
            </a:r>
            <a:endParaRPr>
              <a:solidFill>
                <a:schemeClr val="dk1"/>
              </a:solidFill>
              <a:latin typeface="Barlow Medium"/>
              <a:ea typeface="Barlow Medium"/>
              <a:cs typeface="Barlow Medium"/>
              <a:sym typeface="Barlow Medium"/>
            </a:endParaRPr>
          </a:p>
        </p:txBody>
      </p:sp>
      <p:sp>
        <p:nvSpPr>
          <p:cNvPr id="1138" name="Google Shape;1138;p45"/>
          <p:cNvSpPr txBox="1"/>
          <p:nvPr/>
        </p:nvSpPr>
        <p:spPr>
          <a:xfrm>
            <a:off x="5367935" y="1386391"/>
            <a:ext cx="1654200" cy="53331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fr" sz="2800" b="1">
                <a:solidFill>
                  <a:schemeClr val="dk1"/>
                </a:solidFill>
                <a:latin typeface="Anek Devanagari"/>
                <a:ea typeface="Anek Devanagari"/>
                <a:cs typeface="Anek Devanagari"/>
                <a:sym typeface="Anek Devanagari"/>
              </a:rPr>
              <a:t>+400k€</a:t>
            </a:r>
            <a:endParaRPr sz="2800" b="1">
              <a:solidFill>
                <a:schemeClr val="dk1"/>
              </a:solidFill>
              <a:latin typeface="Anek Devanagari"/>
              <a:ea typeface="Anek Devanagari"/>
              <a:cs typeface="Anek Devanagari"/>
              <a:sym typeface="Anek Devanagari"/>
            </a:endParaRPr>
          </a:p>
        </p:txBody>
      </p:sp>
      <p:sp>
        <p:nvSpPr>
          <p:cNvPr id="1141" name="Google Shape;1141;p45"/>
          <p:cNvSpPr txBox="1"/>
          <p:nvPr/>
        </p:nvSpPr>
        <p:spPr>
          <a:xfrm>
            <a:off x="2976453" y="1618430"/>
            <a:ext cx="1192800" cy="33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2400" b="1">
                <a:solidFill>
                  <a:schemeClr val="dk1"/>
                </a:solidFill>
                <a:latin typeface="Anek Devanagari"/>
                <a:ea typeface="Anek Devanagari"/>
                <a:cs typeface="Anek Devanagari"/>
                <a:sym typeface="Anek Devanagari"/>
              </a:rPr>
              <a:t>ROI</a:t>
            </a:r>
            <a:endParaRPr sz="2400" b="1">
              <a:solidFill>
                <a:schemeClr val="dk1"/>
              </a:solidFill>
              <a:latin typeface="Anek Devanagari"/>
              <a:ea typeface="Anek Devanagari"/>
              <a:cs typeface="Anek Devanagari"/>
              <a:sym typeface="Anek Devanagari"/>
            </a:endParaRPr>
          </a:p>
        </p:txBody>
      </p:sp>
      <p:sp>
        <p:nvSpPr>
          <p:cNvPr id="1142" name="Google Shape;1142;p45"/>
          <p:cNvSpPr txBox="1"/>
          <p:nvPr/>
        </p:nvSpPr>
        <p:spPr>
          <a:xfrm>
            <a:off x="2065450" y="2029180"/>
            <a:ext cx="2185500" cy="46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a:solidFill>
                  <a:schemeClr val="dk1"/>
                </a:solidFill>
                <a:latin typeface="Barlow Medium"/>
                <a:ea typeface="Barlow Medium"/>
                <a:cs typeface="Barlow Medium"/>
                <a:sym typeface="Barlow Medium"/>
              </a:rPr>
              <a:t>2023 Première année</a:t>
            </a:r>
            <a:endParaRPr>
              <a:solidFill>
                <a:schemeClr val="dk1"/>
              </a:solidFill>
              <a:latin typeface="Barlow Medium"/>
              <a:ea typeface="Barlow Medium"/>
              <a:cs typeface="Barlow Medium"/>
              <a:sym typeface="Barlow Medium"/>
            </a:endParaRPr>
          </a:p>
        </p:txBody>
      </p:sp>
      <p:sp>
        <p:nvSpPr>
          <p:cNvPr id="1149" name="Google Shape;1149;p45"/>
          <p:cNvSpPr txBox="1"/>
          <p:nvPr/>
        </p:nvSpPr>
        <p:spPr>
          <a:xfrm>
            <a:off x="2065450" y="1618430"/>
            <a:ext cx="919200" cy="33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2800" b="1">
                <a:solidFill>
                  <a:schemeClr val="dk1"/>
                </a:solidFill>
                <a:latin typeface="Anek Devanagari"/>
                <a:ea typeface="Anek Devanagari"/>
                <a:cs typeface="Anek Devanagari"/>
                <a:sym typeface="Anek Devanagari"/>
              </a:rPr>
              <a:t>18 %</a:t>
            </a:r>
            <a:endParaRPr sz="2800" b="1">
              <a:solidFill>
                <a:schemeClr val="dk1"/>
              </a:solidFill>
              <a:latin typeface="Anek Devanagari"/>
              <a:ea typeface="Anek Devanagari"/>
              <a:cs typeface="Anek Devanagari"/>
              <a:sym typeface="Anek Devanagari"/>
            </a:endParaRPr>
          </a:p>
        </p:txBody>
      </p:sp>
      <p:sp>
        <p:nvSpPr>
          <p:cNvPr id="1150" name="Google Shape;1150;p45"/>
          <p:cNvSpPr txBox="1"/>
          <p:nvPr/>
        </p:nvSpPr>
        <p:spPr>
          <a:xfrm>
            <a:off x="2976453" y="3642158"/>
            <a:ext cx="1192800" cy="33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2400" b="1">
                <a:solidFill>
                  <a:schemeClr val="dk1"/>
                </a:solidFill>
                <a:latin typeface="Anek Devanagari"/>
                <a:ea typeface="Anek Devanagari"/>
                <a:cs typeface="Anek Devanagari"/>
                <a:sym typeface="Anek Devanagari"/>
              </a:rPr>
              <a:t>ROI</a:t>
            </a:r>
            <a:endParaRPr sz="2400" b="1">
              <a:solidFill>
                <a:schemeClr val="dk1"/>
              </a:solidFill>
              <a:latin typeface="Anek Devanagari"/>
              <a:ea typeface="Anek Devanagari"/>
              <a:cs typeface="Anek Devanagari"/>
              <a:sym typeface="Anek Devanagari"/>
            </a:endParaRPr>
          </a:p>
        </p:txBody>
      </p:sp>
      <p:sp>
        <p:nvSpPr>
          <p:cNvPr id="1151" name="Google Shape;1151;p45"/>
          <p:cNvSpPr txBox="1"/>
          <p:nvPr/>
        </p:nvSpPr>
        <p:spPr>
          <a:xfrm>
            <a:off x="2065450" y="4052908"/>
            <a:ext cx="2185500" cy="46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a:solidFill>
                  <a:schemeClr val="dk1"/>
                </a:solidFill>
                <a:latin typeface="Barlow Medium"/>
                <a:ea typeface="Barlow Medium"/>
                <a:cs typeface="Barlow Medium"/>
                <a:sym typeface="Barlow Medium"/>
              </a:rPr>
              <a:t>2026 Après 3 ans</a:t>
            </a:r>
            <a:endParaRPr>
              <a:solidFill>
                <a:schemeClr val="dk1"/>
              </a:solidFill>
              <a:latin typeface="Barlow Medium"/>
              <a:ea typeface="Barlow Medium"/>
              <a:cs typeface="Barlow Medium"/>
              <a:sym typeface="Barlow Medium"/>
            </a:endParaRPr>
          </a:p>
        </p:txBody>
      </p:sp>
      <p:sp>
        <p:nvSpPr>
          <p:cNvPr id="1152" name="Google Shape;1152;p45"/>
          <p:cNvSpPr txBox="1"/>
          <p:nvPr/>
        </p:nvSpPr>
        <p:spPr>
          <a:xfrm>
            <a:off x="2065449" y="3642158"/>
            <a:ext cx="979829" cy="33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2800" b="1">
                <a:solidFill>
                  <a:schemeClr val="dk1"/>
                </a:solidFill>
                <a:latin typeface="Anek Devanagari"/>
                <a:ea typeface="Anek Devanagari"/>
                <a:cs typeface="Anek Devanagari"/>
                <a:sym typeface="Anek Devanagari"/>
              </a:rPr>
              <a:t>93 %</a:t>
            </a:r>
            <a:endParaRPr sz="2800" b="1">
              <a:solidFill>
                <a:schemeClr val="dk1"/>
              </a:solidFill>
              <a:latin typeface="Anek Devanagari"/>
              <a:ea typeface="Anek Devanagari"/>
              <a:cs typeface="Anek Devanagari"/>
              <a:sym typeface="Anek Devanagari"/>
            </a:endParaRPr>
          </a:p>
        </p:txBody>
      </p:sp>
      <p:grpSp>
        <p:nvGrpSpPr>
          <p:cNvPr id="1161" name="Google Shape;1161;p45"/>
          <p:cNvGrpSpPr/>
          <p:nvPr/>
        </p:nvGrpSpPr>
        <p:grpSpPr>
          <a:xfrm flipH="1">
            <a:off x="284501" y="420738"/>
            <a:ext cx="1509425" cy="228525"/>
            <a:chOff x="5708425" y="4133400"/>
            <a:chExt cx="1509425" cy="228525"/>
          </a:xfrm>
        </p:grpSpPr>
        <p:sp>
          <p:nvSpPr>
            <p:cNvPr id="1162" name="Google Shape;1162;p45"/>
            <p:cNvSpPr/>
            <p:nvPr/>
          </p:nvSpPr>
          <p:spPr>
            <a:xfrm>
              <a:off x="5974450" y="4133400"/>
              <a:ext cx="50050" cy="50050"/>
            </a:xfrm>
            <a:custGeom>
              <a:avLst/>
              <a:gdLst/>
              <a:ahLst/>
              <a:cxnLst/>
              <a:rect l="l" t="t" r="r" b="b"/>
              <a:pathLst>
                <a:path w="2002" h="2002" extrusionOk="0">
                  <a:moveTo>
                    <a:pt x="1001" y="1"/>
                  </a:moveTo>
                  <a:cubicBezTo>
                    <a:pt x="467" y="1"/>
                    <a:pt x="0" y="468"/>
                    <a:pt x="0" y="1001"/>
                  </a:cubicBezTo>
                  <a:cubicBezTo>
                    <a:pt x="0" y="1568"/>
                    <a:pt x="467" y="2002"/>
                    <a:pt x="1001" y="2002"/>
                  </a:cubicBezTo>
                  <a:cubicBezTo>
                    <a:pt x="1568" y="2002"/>
                    <a:pt x="2001" y="1568"/>
                    <a:pt x="2001" y="1001"/>
                  </a:cubicBezTo>
                  <a:cubicBezTo>
                    <a:pt x="2001"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5"/>
            <p:cNvSpPr/>
            <p:nvPr/>
          </p:nvSpPr>
          <p:spPr>
            <a:xfrm>
              <a:off x="6765000" y="4133400"/>
              <a:ext cx="50050" cy="50050"/>
            </a:xfrm>
            <a:custGeom>
              <a:avLst/>
              <a:gdLst/>
              <a:ahLst/>
              <a:cxnLst/>
              <a:rect l="l" t="t" r="r" b="b"/>
              <a:pathLst>
                <a:path w="2002" h="2002" extrusionOk="0">
                  <a:moveTo>
                    <a:pt x="1001" y="1"/>
                  </a:moveTo>
                  <a:cubicBezTo>
                    <a:pt x="434" y="1"/>
                    <a:pt x="1" y="468"/>
                    <a:pt x="1" y="1001"/>
                  </a:cubicBezTo>
                  <a:cubicBezTo>
                    <a:pt x="1" y="1568"/>
                    <a:pt x="434" y="2002"/>
                    <a:pt x="1001" y="2002"/>
                  </a:cubicBezTo>
                  <a:cubicBezTo>
                    <a:pt x="1568" y="2002"/>
                    <a:pt x="2002" y="1568"/>
                    <a:pt x="2002" y="1001"/>
                  </a:cubicBezTo>
                  <a:cubicBezTo>
                    <a:pt x="2002" y="468"/>
                    <a:pt x="156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5"/>
            <p:cNvSpPr/>
            <p:nvPr/>
          </p:nvSpPr>
          <p:spPr>
            <a:xfrm>
              <a:off x="6380550" y="4223475"/>
              <a:ext cx="50075" cy="50050"/>
            </a:xfrm>
            <a:custGeom>
              <a:avLst/>
              <a:gdLst/>
              <a:ahLst/>
              <a:cxnLst/>
              <a:rect l="l" t="t" r="r" b="b"/>
              <a:pathLst>
                <a:path w="2003" h="2002" extrusionOk="0">
                  <a:moveTo>
                    <a:pt x="1002" y="0"/>
                  </a:moveTo>
                  <a:cubicBezTo>
                    <a:pt x="435" y="0"/>
                    <a:pt x="1" y="434"/>
                    <a:pt x="1" y="1001"/>
                  </a:cubicBezTo>
                  <a:cubicBezTo>
                    <a:pt x="1" y="1535"/>
                    <a:pt x="435" y="2002"/>
                    <a:pt x="1002" y="2002"/>
                  </a:cubicBezTo>
                  <a:cubicBezTo>
                    <a:pt x="1535" y="2002"/>
                    <a:pt x="2002" y="1535"/>
                    <a:pt x="2002" y="1001"/>
                  </a:cubicBezTo>
                  <a:cubicBezTo>
                    <a:pt x="2002" y="434"/>
                    <a:pt x="1535"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5"/>
            <p:cNvSpPr/>
            <p:nvPr/>
          </p:nvSpPr>
          <p:spPr>
            <a:xfrm>
              <a:off x="6476475" y="4223475"/>
              <a:ext cx="50050" cy="50050"/>
            </a:xfrm>
            <a:custGeom>
              <a:avLst/>
              <a:gdLst/>
              <a:ahLst/>
              <a:cxnLst/>
              <a:rect l="l" t="t" r="r" b="b"/>
              <a:pathLst>
                <a:path w="2002" h="2002" extrusionOk="0">
                  <a:moveTo>
                    <a:pt x="1001" y="0"/>
                  </a:moveTo>
                  <a:cubicBezTo>
                    <a:pt x="434" y="0"/>
                    <a:pt x="0" y="434"/>
                    <a:pt x="0" y="1001"/>
                  </a:cubicBezTo>
                  <a:cubicBezTo>
                    <a:pt x="0" y="1535"/>
                    <a:pt x="434" y="2002"/>
                    <a:pt x="1001" y="2002"/>
                  </a:cubicBezTo>
                  <a:cubicBezTo>
                    <a:pt x="1534" y="2002"/>
                    <a:pt x="2001" y="1535"/>
                    <a:pt x="2001" y="1001"/>
                  </a:cubicBezTo>
                  <a:cubicBezTo>
                    <a:pt x="2001" y="434"/>
                    <a:pt x="153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5"/>
            <p:cNvSpPr/>
            <p:nvPr/>
          </p:nvSpPr>
          <p:spPr>
            <a:xfrm>
              <a:off x="65990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68" y="2002"/>
                    <a:pt x="2002" y="1535"/>
                    <a:pt x="2002" y="1002"/>
                  </a:cubicBezTo>
                  <a:cubicBezTo>
                    <a:pt x="2002" y="468"/>
                    <a:pt x="1568"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5"/>
            <p:cNvSpPr/>
            <p:nvPr/>
          </p:nvSpPr>
          <p:spPr>
            <a:xfrm>
              <a:off x="6694950" y="4311850"/>
              <a:ext cx="50050" cy="50075"/>
            </a:xfrm>
            <a:custGeom>
              <a:avLst/>
              <a:gdLst/>
              <a:ahLst/>
              <a:cxnLst/>
              <a:rect l="l" t="t" r="r" b="b"/>
              <a:pathLst>
                <a:path w="2002" h="2003" extrusionOk="0">
                  <a:moveTo>
                    <a:pt x="1001" y="1"/>
                  </a:moveTo>
                  <a:cubicBezTo>
                    <a:pt x="468" y="1"/>
                    <a:pt x="1" y="468"/>
                    <a:pt x="1" y="1002"/>
                  </a:cubicBezTo>
                  <a:cubicBezTo>
                    <a:pt x="1" y="1535"/>
                    <a:pt x="468" y="2002"/>
                    <a:pt x="1001" y="2002"/>
                  </a:cubicBezTo>
                  <a:cubicBezTo>
                    <a:pt x="1535" y="2002"/>
                    <a:pt x="2002" y="1535"/>
                    <a:pt x="2002" y="1002"/>
                  </a:cubicBezTo>
                  <a:cubicBezTo>
                    <a:pt x="2002" y="468"/>
                    <a:pt x="1602" y="34"/>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5"/>
            <p:cNvSpPr/>
            <p:nvPr/>
          </p:nvSpPr>
          <p:spPr>
            <a:xfrm>
              <a:off x="6850900" y="4133400"/>
              <a:ext cx="49225" cy="50050"/>
            </a:xfrm>
            <a:custGeom>
              <a:avLst/>
              <a:gdLst/>
              <a:ahLst/>
              <a:cxnLst/>
              <a:rect l="l" t="t" r="r" b="b"/>
              <a:pathLst>
                <a:path w="1969" h="2002"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5"/>
            <p:cNvSpPr/>
            <p:nvPr/>
          </p:nvSpPr>
          <p:spPr>
            <a:xfrm>
              <a:off x="6935950" y="4133400"/>
              <a:ext cx="50075" cy="50050"/>
            </a:xfrm>
            <a:custGeom>
              <a:avLst/>
              <a:gdLst/>
              <a:ahLst/>
              <a:cxnLst/>
              <a:rect l="l" t="t" r="r" b="b"/>
              <a:pathLst>
                <a:path w="2003" h="2002" extrusionOk="0">
                  <a:moveTo>
                    <a:pt x="1002" y="1"/>
                  </a:moveTo>
                  <a:cubicBezTo>
                    <a:pt x="468" y="1"/>
                    <a:pt x="1" y="468"/>
                    <a:pt x="1" y="1001"/>
                  </a:cubicBezTo>
                  <a:cubicBezTo>
                    <a:pt x="1" y="1568"/>
                    <a:pt x="468" y="2002"/>
                    <a:pt x="1002" y="2002"/>
                  </a:cubicBezTo>
                  <a:cubicBezTo>
                    <a:pt x="1535" y="2002"/>
                    <a:pt x="2002" y="1568"/>
                    <a:pt x="2002" y="1001"/>
                  </a:cubicBezTo>
                  <a:cubicBezTo>
                    <a:pt x="2002" y="468"/>
                    <a:pt x="1535" y="67"/>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5"/>
            <p:cNvSpPr/>
            <p:nvPr/>
          </p:nvSpPr>
          <p:spPr>
            <a:xfrm>
              <a:off x="6088675" y="4133400"/>
              <a:ext cx="633825" cy="50050"/>
            </a:xfrm>
            <a:custGeom>
              <a:avLst/>
              <a:gdLst/>
              <a:ahLst/>
              <a:cxnLst/>
              <a:rect l="l" t="t" r="r" b="b"/>
              <a:pathLst>
                <a:path w="25353" h="2002" extrusionOk="0">
                  <a:moveTo>
                    <a:pt x="1002" y="1"/>
                  </a:moveTo>
                  <a:cubicBezTo>
                    <a:pt x="468" y="1"/>
                    <a:pt x="1" y="468"/>
                    <a:pt x="1" y="1001"/>
                  </a:cubicBezTo>
                  <a:cubicBezTo>
                    <a:pt x="1" y="1568"/>
                    <a:pt x="435" y="2002"/>
                    <a:pt x="1002" y="2002"/>
                  </a:cubicBezTo>
                  <a:lnTo>
                    <a:pt x="24352" y="2002"/>
                  </a:lnTo>
                  <a:cubicBezTo>
                    <a:pt x="24885" y="2002"/>
                    <a:pt x="25319" y="1568"/>
                    <a:pt x="25352" y="1001"/>
                  </a:cubicBezTo>
                  <a:cubicBezTo>
                    <a:pt x="25352" y="468"/>
                    <a:pt x="24885" y="1"/>
                    <a:pt x="24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5"/>
            <p:cNvSpPr/>
            <p:nvPr/>
          </p:nvSpPr>
          <p:spPr>
            <a:xfrm>
              <a:off x="5923575" y="4311850"/>
              <a:ext cx="633800" cy="50075"/>
            </a:xfrm>
            <a:custGeom>
              <a:avLst/>
              <a:gdLst/>
              <a:ahLst/>
              <a:cxnLst/>
              <a:rect l="l" t="t" r="r" b="b"/>
              <a:pathLst>
                <a:path w="25352" h="2003" extrusionOk="0">
                  <a:moveTo>
                    <a:pt x="1001" y="1"/>
                  </a:moveTo>
                  <a:cubicBezTo>
                    <a:pt x="467" y="1"/>
                    <a:pt x="0" y="468"/>
                    <a:pt x="0" y="1002"/>
                  </a:cubicBezTo>
                  <a:cubicBezTo>
                    <a:pt x="0" y="1535"/>
                    <a:pt x="467" y="2002"/>
                    <a:pt x="1001" y="2002"/>
                  </a:cubicBezTo>
                  <a:lnTo>
                    <a:pt x="24351" y="2002"/>
                  </a:lnTo>
                  <a:cubicBezTo>
                    <a:pt x="24885" y="2002"/>
                    <a:pt x="25352" y="1535"/>
                    <a:pt x="25352" y="1002"/>
                  </a:cubicBezTo>
                  <a:cubicBezTo>
                    <a:pt x="25352" y="468"/>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5"/>
            <p:cNvSpPr/>
            <p:nvPr/>
          </p:nvSpPr>
          <p:spPr>
            <a:xfrm>
              <a:off x="5708425" y="4222625"/>
              <a:ext cx="633800" cy="50075"/>
            </a:xfrm>
            <a:custGeom>
              <a:avLst/>
              <a:gdLst/>
              <a:ahLst/>
              <a:cxnLst/>
              <a:rect l="l" t="t" r="r" b="b"/>
              <a:pathLst>
                <a:path w="25352" h="2003" extrusionOk="0">
                  <a:moveTo>
                    <a:pt x="1001" y="1"/>
                  </a:moveTo>
                  <a:cubicBezTo>
                    <a:pt x="434" y="1"/>
                    <a:pt x="0" y="434"/>
                    <a:pt x="0" y="1001"/>
                  </a:cubicBezTo>
                  <a:cubicBezTo>
                    <a:pt x="0" y="1535"/>
                    <a:pt x="434" y="2002"/>
                    <a:pt x="1001" y="2002"/>
                  </a:cubicBezTo>
                  <a:lnTo>
                    <a:pt x="24351" y="2002"/>
                  </a:lnTo>
                  <a:cubicBezTo>
                    <a:pt x="24885" y="2002"/>
                    <a:pt x="25285" y="1569"/>
                    <a:pt x="25352" y="1001"/>
                  </a:cubicBezTo>
                  <a:cubicBezTo>
                    <a:pt x="25352" y="434"/>
                    <a:pt x="24885" y="1"/>
                    <a:pt x="24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5"/>
            <p:cNvSpPr/>
            <p:nvPr/>
          </p:nvSpPr>
          <p:spPr>
            <a:xfrm>
              <a:off x="6584050" y="4222625"/>
              <a:ext cx="633800" cy="50075"/>
            </a:xfrm>
            <a:custGeom>
              <a:avLst/>
              <a:gdLst/>
              <a:ahLst/>
              <a:cxnLst/>
              <a:rect l="l" t="t" r="r" b="b"/>
              <a:pathLst>
                <a:path w="25352" h="2003" extrusionOk="0">
                  <a:moveTo>
                    <a:pt x="967" y="1"/>
                  </a:moveTo>
                  <a:cubicBezTo>
                    <a:pt x="434" y="1"/>
                    <a:pt x="0" y="434"/>
                    <a:pt x="0" y="1001"/>
                  </a:cubicBezTo>
                  <a:cubicBezTo>
                    <a:pt x="0" y="1535"/>
                    <a:pt x="434" y="2002"/>
                    <a:pt x="967" y="2002"/>
                  </a:cubicBezTo>
                  <a:lnTo>
                    <a:pt x="24317" y="2002"/>
                  </a:lnTo>
                  <a:cubicBezTo>
                    <a:pt x="24885" y="2002"/>
                    <a:pt x="25352" y="1569"/>
                    <a:pt x="25318" y="1001"/>
                  </a:cubicBezTo>
                  <a:cubicBezTo>
                    <a:pt x="25318" y="434"/>
                    <a:pt x="24885" y="1"/>
                    <a:pt x="2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6" name="Google Shape;1176;p45"/>
          <p:cNvSpPr/>
          <p:nvPr/>
        </p:nvSpPr>
        <p:spPr>
          <a:xfrm rot="-8551984">
            <a:off x="6224682" y="486191"/>
            <a:ext cx="3575080" cy="490372"/>
          </a:xfrm>
          <a:custGeom>
            <a:avLst/>
            <a:gdLst/>
            <a:ahLst/>
            <a:cxnLst/>
            <a:rect l="l" t="t" r="r" b="b"/>
            <a:pathLst>
              <a:path w="143004" h="19615" fill="none" extrusionOk="0">
                <a:moveTo>
                  <a:pt x="1" y="167"/>
                </a:moveTo>
                <a:lnTo>
                  <a:pt x="83260" y="19614"/>
                </a:lnTo>
                <a:lnTo>
                  <a:pt x="143003" y="0"/>
                </a:lnTo>
              </a:path>
            </a:pathLst>
          </a:custGeom>
          <a:noFill/>
          <a:ln w="317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7" name="Google Shape;1177;p45"/>
          <p:cNvGrpSpPr/>
          <p:nvPr/>
        </p:nvGrpSpPr>
        <p:grpSpPr>
          <a:xfrm>
            <a:off x="7279975" y="87175"/>
            <a:ext cx="1338475" cy="1055775"/>
            <a:chOff x="5939425" y="-429025"/>
            <a:chExt cx="1338475" cy="1055775"/>
          </a:xfrm>
        </p:grpSpPr>
        <p:sp>
          <p:nvSpPr>
            <p:cNvPr id="1178" name="Google Shape;1178;p45"/>
            <p:cNvSpPr/>
            <p:nvPr/>
          </p:nvSpPr>
          <p:spPr>
            <a:xfrm>
              <a:off x="5952750" y="-349800"/>
              <a:ext cx="1325150" cy="976550"/>
            </a:xfrm>
            <a:custGeom>
              <a:avLst/>
              <a:gdLst/>
              <a:ahLst/>
              <a:cxnLst/>
              <a:rect l="l" t="t" r="r" b="b"/>
              <a:pathLst>
                <a:path w="53006" h="39062" extrusionOk="0">
                  <a:moveTo>
                    <a:pt x="47468" y="0"/>
                  </a:moveTo>
                  <a:lnTo>
                    <a:pt x="1" y="8206"/>
                  </a:lnTo>
                  <a:lnTo>
                    <a:pt x="4404" y="33457"/>
                  </a:lnTo>
                  <a:lnTo>
                    <a:pt x="12076" y="39061"/>
                  </a:lnTo>
                  <a:lnTo>
                    <a:pt x="53005" y="31990"/>
                  </a:lnTo>
                  <a:lnTo>
                    <a:pt x="474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5"/>
            <p:cNvSpPr/>
            <p:nvPr/>
          </p:nvSpPr>
          <p:spPr>
            <a:xfrm>
              <a:off x="5939425" y="-429025"/>
              <a:ext cx="1200025" cy="284400"/>
            </a:xfrm>
            <a:custGeom>
              <a:avLst/>
              <a:gdLst/>
              <a:ahLst/>
              <a:cxnLst/>
              <a:rect l="l" t="t" r="r" b="b"/>
              <a:pathLst>
                <a:path w="48001" h="11376" extrusionOk="0">
                  <a:moveTo>
                    <a:pt x="47467" y="0"/>
                  </a:moveTo>
                  <a:lnTo>
                    <a:pt x="0" y="8239"/>
                  </a:lnTo>
                  <a:lnTo>
                    <a:pt x="567" y="11375"/>
                  </a:lnTo>
                  <a:lnTo>
                    <a:pt x="48001" y="3169"/>
                  </a:lnTo>
                  <a:lnTo>
                    <a:pt x="47467" y="0"/>
                  </a:lnTo>
                  <a:close/>
                </a:path>
              </a:pathLst>
            </a:custGeom>
            <a:solidFill>
              <a:srgbClr val="B8F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5"/>
            <p:cNvSpPr/>
            <p:nvPr/>
          </p:nvSpPr>
          <p:spPr>
            <a:xfrm>
              <a:off x="6062825" y="449100"/>
              <a:ext cx="191825" cy="177650"/>
            </a:xfrm>
            <a:custGeom>
              <a:avLst/>
              <a:gdLst/>
              <a:ahLst/>
              <a:cxnLst/>
              <a:rect l="l" t="t" r="r" b="b"/>
              <a:pathLst>
                <a:path w="7673" h="7106" extrusionOk="0">
                  <a:moveTo>
                    <a:pt x="5772" y="0"/>
                  </a:moveTo>
                  <a:lnTo>
                    <a:pt x="1" y="1501"/>
                  </a:lnTo>
                  <a:lnTo>
                    <a:pt x="7673" y="7105"/>
                  </a:lnTo>
                  <a:lnTo>
                    <a:pt x="5772" y="0"/>
                  </a:lnTo>
                  <a:close/>
                </a:path>
              </a:pathLst>
            </a:custGeom>
            <a:solidFill>
              <a:srgbClr val="35A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45"/>
          <p:cNvGrpSpPr/>
          <p:nvPr/>
        </p:nvGrpSpPr>
        <p:grpSpPr>
          <a:xfrm>
            <a:off x="7550508" y="245048"/>
            <a:ext cx="797402" cy="855414"/>
            <a:chOff x="1643996" y="1399123"/>
            <a:chExt cx="797402" cy="855414"/>
          </a:xfrm>
        </p:grpSpPr>
        <p:grpSp>
          <p:nvGrpSpPr>
            <p:cNvPr id="1182" name="Google Shape;1182;p45"/>
            <p:cNvGrpSpPr/>
            <p:nvPr/>
          </p:nvGrpSpPr>
          <p:grpSpPr>
            <a:xfrm rot="-580000">
              <a:off x="1708911" y="1456305"/>
              <a:ext cx="667516" cy="741024"/>
              <a:chOff x="1665200" y="2370175"/>
              <a:chExt cx="228050" cy="251275"/>
            </a:xfrm>
          </p:grpSpPr>
          <p:sp>
            <p:nvSpPr>
              <p:cNvPr id="1183" name="Google Shape;1183;p45"/>
              <p:cNvSpPr/>
              <p:nvPr/>
            </p:nvSpPr>
            <p:spPr>
              <a:xfrm>
                <a:off x="1810475" y="2370175"/>
                <a:ext cx="82775" cy="81600"/>
              </a:xfrm>
              <a:custGeom>
                <a:avLst/>
                <a:gdLst/>
                <a:ahLst/>
                <a:cxnLst/>
                <a:rect l="l" t="t" r="r" b="b"/>
                <a:pathLst>
                  <a:path w="3311" h="3264" extrusionOk="0">
                    <a:moveTo>
                      <a:pt x="1500" y="1"/>
                    </a:moveTo>
                    <a:cubicBezTo>
                      <a:pt x="1167" y="25"/>
                      <a:pt x="881" y="144"/>
                      <a:pt x="619" y="358"/>
                    </a:cubicBezTo>
                    <a:lnTo>
                      <a:pt x="595" y="358"/>
                    </a:lnTo>
                    <a:cubicBezTo>
                      <a:pt x="572" y="382"/>
                      <a:pt x="548" y="382"/>
                      <a:pt x="500" y="406"/>
                    </a:cubicBezTo>
                    <a:cubicBezTo>
                      <a:pt x="476" y="406"/>
                      <a:pt x="476" y="430"/>
                      <a:pt x="453" y="430"/>
                    </a:cubicBezTo>
                    <a:cubicBezTo>
                      <a:pt x="453" y="430"/>
                      <a:pt x="429" y="477"/>
                      <a:pt x="429" y="501"/>
                    </a:cubicBezTo>
                    <a:cubicBezTo>
                      <a:pt x="429" y="501"/>
                      <a:pt x="405" y="525"/>
                      <a:pt x="357" y="596"/>
                    </a:cubicBezTo>
                    <a:cubicBezTo>
                      <a:pt x="191" y="834"/>
                      <a:pt x="48" y="1120"/>
                      <a:pt x="0" y="1454"/>
                    </a:cubicBezTo>
                    <a:lnTo>
                      <a:pt x="0" y="1644"/>
                    </a:lnTo>
                    <a:lnTo>
                      <a:pt x="0" y="1811"/>
                    </a:lnTo>
                    <a:cubicBezTo>
                      <a:pt x="48" y="2144"/>
                      <a:pt x="167" y="2430"/>
                      <a:pt x="357" y="2668"/>
                    </a:cubicBezTo>
                    <a:lnTo>
                      <a:pt x="357" y="2716"/>
                    </a:lnTo>
                    <a:cubicBezTo>
                      <a:pt x="405" y="2740"/>
                      <a:pt x="429" y="2763"/>
                      <a:pt x="429" y="2787"/>
                    </a:cubicBezTo>
                    <a:lnTo>
                      <a:pt x="453" y="2835"/>
                    </a:lnTo>
                    <a:cubicBezTo>
                      <a:pt x="453" y="2835"/>
                      <a:pt x="476" y="2859"/>
                      <a:pt x="500" y="2859"/>
                    </a:cubicBezTo>
                    <a:cubicBezTo>
                      <a:pt x="548" y="2882"/>
                      <a:pt x="572" y="2906"/>
                      <a:pt x="595" y="2906"/>
                    </a:cubicBezTo>
                    <a:lnTo>
                      <a:pt x="619" y="2906"/>
                    </a:lnTo>
                    <a:cubicBezTo>
                      <a:pt x="881" y="3097"/>
                      <a:pt x="1167" y="3240"/>
                      <a:pt x="1500" y="3264"/>
                    </a:cubicBezTo>
                    <a:lnTo>
                      <a:pt x="1858" y="3264"/>
                    </a:lnTo>
                    <a:cubicBezTo>
                      <a:pt x="2643" y="3168"/>
                      <a:pt x="3310" y="2501"/>
                      <a:pt x="3310" y="1620"/>
                    </a:cubicBezTo>
                    <a:cubicBezTo>
                      <a:pt x="3310" y="787"/>
                      <a:pt x="2691" y="72"/>
                      <a:pt x="1858" y="1"/>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5"/>
              <p:cNvSpPr/>
              <p:nvPr/>
            </p:nvSpPr>
            <p:spPr>
              <a:xfrm>
                <a:off x="1666375" y="2426750"/>
                <a:ext cx="131025" cy="129950"/>
              </a:xfrm>
              <a:custGeom>
                <a:avLst/>
                <a:gdLst/>
                <a:ahLst/>
                <a:cxnLst/>
                <a:rect l="l" t="t" r="r" b="b"/>
                <a:pathLst>
                  <a:path w="5241" h="5198" extrusionOk="0">
                    <a:moveTo>
                      <a:pt x="4430" y="0"/>
                    </a:moveTo>
                    <a:cubicBezTo>
                      <a:pt x="4335" y="0"/>
                      <a:pt x="4288" y="48"/>
                      <a:pt x="4288" y="143"/>
                    </a:cubicBezTo>
                    <a:cubicBezTo>
                      <a:pt x="4288" y="238"/>
                      <a:pt x="4335" y="286"/>
                      <a:pt x="4430" y="286"/>
                    </a:cubicBezTo>
                    <a:lnTo>
                      <a:pt x="4692" y="286"/>
                    </a:lnTo>
                    <a:lnTo>
                      <a:pt x="49" y="4930"/>
                    </a:lnTo>
                    <a:cubicBezTo>
                      <a:pt x="1" y="5001"/>
                      <a:pt x="1" y="5097"/>
                      <a:pt x="49" y="5144"/>
                    </a:cubicBezTo>
                    <a:cubicBezTo>
                      <a:pt x="84" y="5180"/>
                      <a:pt x="126" y="5198"/>
                      <a:pt x="165" y="5198"/>
                    </a:cubicBezTo>
                    <a:cubicBezTo>
                      <a:pt x="203" y="5198"/>
                      <a:pt x="239" y="5180"/>
                      <a:pt x="263" y="5144"/>
                    </a:cubicBezTo>
                    <a:lnTo>
                      <a:pt x="4907" y="500"/>
                    </a:lnTo>
                    <a:lnTo>
                      <a:pt x="4907" y="810"/>
                    </a:lnTo>
                    <a:cubicBezTo>
                      <a:pt x="4907" y="881"/>
                      <a:pt x="4978" y="953"/>
                      <a:pt x="5050" y="953"/>
                    </a:cubicBezTo>
                    <a:cubicBezTo>
                      <a:pt x="5145" y="953"/>
                      <a:pt x="5216" y="881"/>
                      <a:pt x="5216" y="810"/>
                    </a:cubicBezTo>
                    <a:lnTo>
                      <a:pt x="5216" y="143"/>
                    </a:lnTo>
                    <a:cubicBezTo>
                      <a:pt x="5240" y="48"/>
                      <a:pt x="5169" y="0"/>
                      <a:pt x="5097" y="0"/>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5"/>
              <p:cNvSpPr/>
              <p:nvPr/>
            </p:nvSpPr>
            <p:spPr>
              <a:xfrm>
                <a:off x="1665200" y="2471400"/>
                <a:ext cx="223875" cy="150050"/>
              </a:xfrm>
              <a:custGeom>
                <a:avLst/>
                <a:gdLst/>
                <a:ahLst/>
                <a:cxnLst/>
                <a:rect l="l" t="t" r="r" b="b"/>
                <a:pathLst>
                  <a:path w="8955" h="6002" extrusionOk="0">
                    <a:moveTo>
                      <a:pt x="5978" y="2763"/>
                    </a:moveTo>
                    <a:cubicBezTo>
                      <a:pt x="5978" y="2882"/>
                      <a:pt x="6097" y="3001"/>
                      <a:pt x="6216" y="3001"/>
                    </a:cubicBezTo>
                    <a:cubicBezTo>
                      <a:pt x="6097" y="3001"/>
                      <a:pt x="5978" y="3120"/>
                      <a:pt x="5978" y="3239"/>
                    </a:cubicBezTo>
                    <a:cubicBezTo>
                      <a:pt x="5978" y="3120"/>
                      <a:pt x="5859" y="3001"/>
                      <a:pt x="5740" y="3001"/>
                    </a:cubicBezTo>
                    <a:cubicBezTo>
                      <a:pt x="5859" y="3001"/>
                      <a:pt x="5978" y="2906"/>
                      <a:pt x="5978" y="2763"/>
                    </a:cubicBezTo>
                    <a:close/>
                    <a:moveTo>
                      <a:pt x="5978" y="3739"/>
                    </a:moveTo>
                    <a:cubicBezTo>
                      <a:pt x="5978" y="3835"/>
                      <a:pt x="6049" y="3930"/>
                      <a:pt x="6144" y="3977"/>
                    </a:cubicBezTo>
                    <a:cubicBezTo>
                      <a:pt x="6049" y="4049"/>
                      <a:pt x="5978" y="4144"/>
                      <a:pt x="5978" y="4216"/>
                    </a:cubicBezTo>
                    <a:cubicBezTo>
                      <a:pt x="5978" y="4144"/>
                      <a:pt x="5883" y="4049"/>
                      <a:pt x="5787" y="3977"/>
                    </a:cubicBezTo>
                    <a:cubicBezTo>
                      <a:pt x="5883" y="3954"/>
                      <a:pt x="5978" y="3858"/>
                      <a:pt x="5978" y="3739"/>
                    </a:cubicBezTo>
                    <a:close/>
                    <a:moveTo>
                      <a:pt x="3001" y="4739"/>
                    </a:moveTo>
                    <a:cubicBezTo>
                      <a:pt x="3001" y="4811"/>
                      <a:pt x="3072" y="4906"/>
                      <a:pt x="3168" y="4978"/>
                    </a:cubicBezTo>
                    <a:cubicBezTo>
                      <a:pt x="3072" y="5025"/>
                      <a:pt x="3001" y="5120"/>
                      <a:pt x="3001" y="5216"/>
                    </a:cubicBezTo>
                    <a:cubicBezTo>
                      <a:pt x="3001" y="5120"/>
                      <a:pt x="2906" y="5025"/>
                      <a:pt x="2810" y="4978"/>
                    </a:cubicBezTo>
                    <a:cubicBezTo>
                      <a:pt x="2906" y="4930"/>
                      <a:pt x="3001" y="4859"/>
                      <a:pt x="3001" y="4739"/>
                    </a:cubicBezTo>
                    <a:close/>
                    <a:moveTo>
                      <a:pt x="5978" y="4763"/>
                    </a:moveTo>
                    <a:cubicBezTo>
                      <a:pt x="5978" y="4859"/>
                      <a:pt x="6049" y="4930"/>
                      <a:pt x="6144" y="5001"/>
                    </a:cubicBezTo>
                    <a:cubicBezTo>
                      <a:pt x="6049" y="5025"/>
                      <a:pt x="5978" y="5120"/>
                      <a:pt x="5978" y="5240"/>
                    </a:cubicBezTo>
                    <a:cubicBezTo>
                      <a:pt x="5978" y="5144"/>
                      <a:pt x="5883" y="5049"/>
                      <a:pt x="5787" y="5001"/>
                    </a:cubicBezTo>
                    <a:cubicBezTo>
                      <a:pt x="5883" y="4930"/>
                      <a:pt x="5978" y="4859"/>
                      <a:pt x="5978" y="4763"/>
                    </a:cubicBezTo>
                    <a:close/>
                    <a:moveTo>
                      <a:pt x="6216" y="0"/>
                    </a:moveTo>
                    <a:cubicBezTo>
                      <a:pt x="6097" y="0"/>
                      <a:pt x="5978" y="119"/>
                      <a:pt x="5978" y="239"/>
                    </a:cubicBezTo>
                    <a:lnTo>
                      <a:pt x="5978" y="381"/>
                    </a:lnTo>
                    <a:lnTo>
                      <a:pt x="5978" y="762"/>
                    </a:lnTo>
                    <a:lnTo>
                      <a:pt x="5978" y="786"/>
                    </a:lnTo>
                    <a:cubicBezTo>
                      <a:pt x="5978" y="882"/>
                      <a:pt x="6049" y="977"/>
                      <a:pt x="6144" y="1024"/>
                    </a:cubicBezTo>
                    <a:cubicBezTo>
                      <a:pt x="6049" y="1072"/>
                      <a:pt x="5978" y="1143"/>
                      <a:pt x="5978" y="1263"/>
                    </a:cubicBezTo>
                    <a:lnTo>
                      <a:pt x="5978" y="1382"/>
                    </a:lnTo>
                    <a:lnTo>
                      <a:pt x="5978" y="1810"/>
                    </a:lnTo>
                    <a:cubicBezTo>
                      <a:pt x="5978" y="1906"/>
                      <a:pt x="6049" y="1977"/>
                      <a:pt x="6144" y="2048"/>
                    </a:cubicBezTo>
                    <a:cubicBezTo>
                      <a:pt x="6049" y="2072"/>
                      <a:pt x="5978" y="2167"/>
                      <a:pt x="5978" y="2287"/>
                    </a:cubicBezTo>
                    <a:cubicBezTo>
                      <a:pt x="5978" y="2167"/>
                      <a:pt x="5859" y="2048"/>
                      <a:pt x="5740" y="2048"/>
                    </a:cubicBezTo>
                    <a:lnTo>
                      <a:pt x="3239" y="2048"/>
                    </a:lnTo>
                    <a:cubicBezTo>
                      <a:pt x="3120" y="2048"/>
                      <a:pt x="3001" y="2167"/>
                      <a:pt x="3001" y="2287"/>
                    </a:cubicBezTo>
                    <a:lnTo>
                      <a:pt x="3001" y="2406"/>
                    </a:lnTo>
                    <a:lnTo>
                      <a:pt x="3001" y="2834"/>
                    </a:lnTo>
                    <a:cubicBezTo>
                      <a:pt x="3001" y="2953"/>
                      <a:pt x="3120" y="3072"/>
                      <a:pt x="3239" y="3072"/>
                    </a:cubicBezTo>
                    <a:cubicBezTo>
                      <a:pt x="3120" y="3072"/>
                      <a:pt x="3001" y="3192"/>
                      <a:pt x="3001" y="3311"/>
                    </a:cubicBezTo>
                    <a:lnTo>
                      <a:pt x="3001" y="3430"/>
                    </a:lnTo>
                    <a:lnTo>
                      <a:pt x="3001" y="3835"/>
                    </a:lnTo>
                    <a:cubicBezTo>
                      <a:pt x="3001" y="3930"/>
                      <a:pt x="3072" y="4025"/>
                      <a:pt x="3168" y="4073"/>
                    </a:cubicBezTo>
                    <a:cubicBezTo>
                      <a:pt x="3072" y="4096"/>
                      <a:pt x="3001" y="4192"/>
                      <a:pt x="3001" y="4311"/>
                    </a:cubicBezTo>
                    <a:cubicBezTo>
                      <a:pt x="3001" y="4192"/>
                      <a:pt x="2858" y="4073"/>
                      <a:pt x="2739" y="4073"/>
                    </a:cubicBezTo>
                    <a:lnTo>
                      <a:pt x="238" y="4073"/>
                    </a:lnTo>
                    <a:cubicBezTo>
                      <a:pt x="119" y="4073"/>
                      <a:pt x="0" y="4192"/>
                      <a:pt x="0" y="4311"/>
                    </a:cubicBezTo>
                    <a:lnTo>
                      <a:pt x="0" y="4430"/>
                    </a:lnTo>
                    <a:lnTo>
                      <a:pt x="0" y="4859"/>
                    </a:lnTo>
                    <a:cubicBezTo>
                      <a:pt x="0" y="4930"/>
                      <a:pt x="96" y="5025"/>
                      <a:pt x="191" y="5097"/>
                    </a:cubicBezTo>
                    <a:cubicBezTo>
                      <a:pt x="96" y="5120"/>
                      <a:pt x="0" y="5216"/>
                      <a:pt x="0" y="5335"/>
                    </a:cubicBezTo>
                    <a:lnTo>
                      <a:pt x="0" y="5478"/>
                    </a:lnTo>
                    <a:lnTo>
                      <a:pt x="0" y="5859"/>
                    </a:lnTo>
                    <a:lnTo>
                      <a:pt x="0" y="5883"/>
                    </a:lnTo>
                    <a:cubicBezTo>
                      <a:pt x="24" y="5883"/>
                      <a:pt x="143" y="6002"/>
                      <a:pt x="262" y="6002"/>
                    </a:cubicBezTo>
                    <a:lnTo>
                      <a:pt x="2763" y="6002"/>
                    </a:lnTo>
                    <a:cubicBezTo>
                      <a:pt x="2882" y="6002"/>
                      <a:pt x="3001" y="5883"/>
                      <a:pt x="3001" y="5763"/>
                    </a:cubicBezTo>
                    <a:cubicBezTo>
                      <a:pt x="3001" y="5883"/>
                      <a:pt x="3120" y="6002"/>
                      <a:pt x="3239" y="6002"/>
                    </a:cubicBezTo>
                    <a:lnTo>
                      <a:pt x="5740" y="6002"/>
                    </a:lnTo>
                    <a:cubicBezTo>
                      <a:pt x="5859" y="6002"/>
                      <a:pt x="5978" y="5883"/>
                      <a:pt x="5978" y="5763"/>
                    </a:cubicBezTo>
                    <a:cubicBezTo>
                      <a:pt x="5978" y="5883"/>
                      <a:pt x="6097" y="6002"/>
                      <a:pt x="6216" y="6002"/>
                    </a:cubicBezTo>
                    <a:lnTo>
                      <a:pt x="8716" y="6002"/>
                    </a:lnTo>
                    <a:cubicBezTo>
                      <a:pt x="8788" y="6002"/>
                      <a:pt x="8883" y="5930"/>
                      <a:pt x="8907" y="5835"/>
                    </a:cubicBezTo>
                    <a:cubicBezTo>
                      <a:pt x="8907" y="5811"/>
                      <a:pt x="8955" y="5763"/>
                      <a:pt x="8955" y="5763"/>
                    </a:cubicBezTo>
                    <a:lnTo>
                      <a:pt x="8955" y="5740"/>
                    </a:lnTo>
                    <a:lnTo>
                      <a:pt x="8955" y="5359"/>
                    </a:lnTo>
                    <a:lnTo>
                      <a:pt x="8955" y="5216"/>
                    </a:lnTo>
                    <a:cubicBezTo>
                      <a:pt x="8955" y="5120"/>
                      <a:pt x="8859" y="5025"/>
                      <a:pt x="8764" y="5001"/>
                    </a:cubicBezTo>
                    <a:cubicBezTo>
                      <a:pt x="8883" y="4978"/>
                      <a:pt x="8955" y="4882"/>
                      <a:pt x="8955" y="4763"/>
                    </a:cubicBezTo>
                    <a:lnTo>
                      <a:pt x="8955" y="4335"/>
                    </a:lnTo>
                    <a:lnTo>
                      <a:pt x="8955" y="4216"/>
                    </a:lnTo>
                    <a:cubicBezTo>
                      <a:pt x="8955" y="4144"/>
                      <a:pt x="8859" y="4049"/>
                      <a:pt x="8764" y="4025"/>
                    </a:cubicBezTo>
                    <a:cubicBezTo>
                      <a:pt x="8883" y="3977"/>
                      <a:pt x="8955" y="3906"/>
                      <a:pt x="8955" y="3787"/>
                    </a:cubicBezTo>
                    <a:lnTo>
                      <a:pt x="8955" y="3358"/>
                    </a:lnTo>
                    <a:lnTo>
                      <a:pt x="8955" y="3239"/>
                    </a:lnTo>
                    <a:cubicBezTo>
                      <a:pt x="8955" y="3120"/>
                      <a:pt x="8835" y="3001"/>
                      <a:pt x="8716" y="3001"/>
                    </a:cubicBezTo>
                    <a:cubicBezTo>
                      <a:pt x="8859" y="3001"/>
                      <a:pt x="8955" y="2906"/>
                      <a:pt x="8955" y="2763"/>
                    </a:cubicBezTo>
                    <a:lnTo>
                      <a:pt x="8955" y="2334"/>
                    </a:lnTo>
                    <a:lnTo>
                      <a:pt x="8955" y="2215"/>
                    </a:lnTo>
                    <a:cubicBezTo>
                      <a:pt x="8955" y="2144"/>
                      <a:pt x="8859" y="2048"/>
                      <a:pt x="8764" y="2025"/>
                    </a:cubicBezTo>
                    <a:cubicBezTo>
                      <a:pt x="8883" y="1977"/>
                      <a:pt x="8955" y="1906"/>
                      <a:pt x="8955" y="1786"/>
                    </a:cubicBezTo>
                    <a:lnTo>
                      <a:pt x="8955" y="1358"/>
                    </a:lnTo>
                    <a:lnTo>
                      <a:pt x="8955" y="1239"/>
                    </a:lnTo>
                    <a:cubicBezTo>
                      <a:pt x="8955" y="1143"/>
                      <a:pt x="8859" y="1072"/>
                      <a:pt x="8764" y="1001"/>
                    </a:cubicBezTo>
                    <a:cubicBezTo>
                      <a:pt x="8835" y="977"/>
                      <a:pt x="8883" y="905"/>
                      <a:pt x="8907" y="858"/>
                    </a:cubicBezTo>
                    <a:cubicBezTo>
                      <a:pt x="8907" y="834"/>
                      <a:pt x="8955" y="786"/>
                      <a:pt x="8955" y="786"/>
                    </a:cubicBezTo>
                    <a:lnTo>
                      <a:pt x="8955" y="762"/>
                    </a:lnTo>
                    <a:lnTo>
                      <a:pt x="8955" y="381"/>
                    </a:lnTo>
                    <a:lnTo>
                      <a:pt x="8955" y="239"/>
                    </a:lnTo>
                    <a:cubicBezTo>
                      <a:pt x="8955" y="119"/>
                      <a:pt x="8835" y="0"/>
                      <a:pt x="8716" y="0"/>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45"/>
            <p:cNvGrpSpPr/>
            <p:nvPr/>
          </p:nvGrpSpPr>
          <p:grpSpPr>
            <a:xfrm rot="-665760">
              <a:off x="1709047" y="1456410"/>
              <a:ext cx="667299" cy="740839"/>
              <a:chOff x="1079673" y="961596"/>
              <a:chExt cx="371490" cy="412430"/>
            </a:xfrm>
          </p:grpSpPr>
          <p:sp>
            <p:nvSpPr>
              <p:cNvPr id="1187" name="Google Shape;1187;p45"/>
              <p:cNvSpPr/>
              <p:nvPr/>
            </p:nvSpPr>
            <p:spPr>
              <a:xfrm>
                <a:off x="1323389" y="1128303"/>
                <a:ext cx="121919" cy="40981"/>
              </a:xfrm>
              <a:custGeom>
                <a:avLst/>
                <a:gdLst/>
                <a:ahLst/>
                <a:cxnLst/>
                <a:rect l="l" t="t" r="r" b="b"/>
                <a:pathLst>
                  <a:path w="2978" h="1001" extrusionOk="0">
                    <a:moveTo>
                      <a:pt x="239" y="0"/>
                    </a:moveTo>
                    <a:cubicBezTo>
                      <a:pt x="120" y="0"/>
                      <a:pt x="1" y="119"/>
                      <a:pt x="1" y="239"/>
                    </a:cubicBezTo>
                    <a:lnTo>
                      <a:pt x="1" y="762"/>
                    </a:lnTo>
                    <a:cubicBezTo>
                      <a:pt x="1" y="882"/>
                      <a:pt x="120" y="1001"/>
                      <a:pt x="239" y="1001"/>
                    </a:cubicBezTo>
                    <a:lnTo>
                      <a:pt x="2739" y="1001"/>
                    </a:lnTo>
                    <a:cubicBezTo>
                      <a:pt x="2882" y="1001"/>
                      <a:pt x="2978" y="929"/>
                      <a:pt x="2978" y="762"/>
                    </a:cubicBezTo>
                    <a:lnTo>
                      <a:pt x="2978" y="239"/>
                    </a:lnTo>
                    <a:cubicBezTo>
                      <a:pt x="2978" y="119"/>
                      <a:pt x="2858" y="0"/>
                      <a:pt x="2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5"/>
              <p:cNvSpPr/>
              <p:nvPr/>
            </p:nvSpPr>
            <p:spPr>
              <a:xfrm>
                <a:off x="1323389" y="1143902"/>
                <a:ext cx="121919" cy="27348"/>
              </a:xfrm>
              <a:custGeom>
                <a:avLst/>
                <a:gdLst/>
                <a:ahLst/>
                <a:cxnLst/>
                <a:rect l="l" t="t" r="r" b="b"/>
                <a:pathLst>
                  <a:path w="2978" h="668" extrusionOk="0">
                    <a:moveTo>
                      <a:pt x="1" y="0"/>
                    </a:moveTo>
                    <a:lnTo>
                      <a:pt x="1" y="429"/>
                    </a:lnTo>
                    <a:cubicBezTo>
                      <a:pt x="1" y="548"/>
                      <a:pt x="120" y="667"/>
                      <a:pt x="239" y="667"/>
                    </a:cubicBezTo>
                    <a:lnTo>
                      <a:pt x="2739" y="667"/>
                    </a:lnTo>
                    <a:cubicBezTo>
                      <a:pt x="2858" y="667"/>
                      <a:pt x="2978" y="548"/>
                      <a:pt x="2978" y="429"/>
                    </a:cubicBezTo>
                    <a:lnTo>
                      <a:pt x="2978" y="0"/>
                    </a:lnTo>
                    <a:cubicBezTo>
                      <a:pt x="2978" y="119"/>
                      <a:pt x="2858" y="239"/>
                      <a:pt x="2739" y="239"/>
                    </a:cubicBezTo>
                    <a:lnTo>
                      <a:pt x="239" y="239"/>
                    </a:lnTo>
                    <a:cubicBezTo>
                      <a:pt x="120" y="239"/>
                      <a:pt x="1" y="119"/>
                      <a:pt x="1"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5"/>
              <p:cNvSpPr/>
              <p:nvPr/>
            </p:nvSpPr>
            <p:spPr>
              <a:xfrm>
                <a:off x="1316593" y="961596"/>
                <a:ext cx="134570" cy="133587"/>
              </a:xfrm>
              <a:custGeom>
                <a:avLst/>
                <a:gdLst/>
                <a:ahLst/>
                <a:cxnLst/>
                <a:rect l="l" t="t" r="r" b="b"/>
                <a:pathLst>
                  <a:path w="3287" h="3263" extrusionOk="0">
                    <a:moveTo>
                      <a:pt x="1643" y="0"/>
                    </a:moveTo>
                    <a:cubicBezTo>
                      <a:pt x="762" y="0"/>
                      <a:pt x="0" y="715"/>
                      <a:pt x="0" y="1620"/>
                    </a:cubicBezTo>
                    <a:cubicBezTo>
                      <a:pt x="0" y="2524"/>
                      <a:pt x="714" y="3263"/>
                      <a:pt x="1643" y="3263"/>
                    </a:cubicBezTo>
                    <a:cubicBezTo>
                      <a:pt x="2548" y="3263"/>
                      <a:pt x="3286" y="2548"/>
                      <a:pt x="3286" y="1620"/>
                    </a:cubicBezTo>
                    <a:cubicBezTo>
                      <a:pt x="3286" y="738"/>
                      <a:pt x="2572" y="0"/>
                      <a:pt x="16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5"/>
              <p:cNvSpPr/>
              <p:nvPr/>
            </p:nvSpPr>
            <p:spPr>
              <a:xfrm>
                <a:off x="1316593" y="961596"/>
                <a:ext cx="76067" cy="133587"/>
              </a:xfrm>
              <a:custGeom>
                <a:avLst/>
                <a:gdLst/>
                <a:ahLst/>
                <a:cxnLst/>
                <a:rect l="l" t="t" r="r" b="b"/>
                <a:pathLst>
                  <a:path w="1858" h="3263" extrusionOk="0">
                    <a:moveTo>
                      <a:pt x="1643" y="0"/>
                    </a:moveTo>
                    <a:cubicBezTo>
                      <a:pt x="714" y="0"/>
                      <a:pt x="0" y="738"/>
                      <a:pt x="0" y="1620"/>
                    </a:cubicBezTo>
                    <a:cubicBezTo>
                      <a:pt x="0" y="2548"/>
                      <a:pt x="762" y="3263"/>
                      <a:pt x="1643" y="3263"/>
                    </a:cubicBezTo>
                    <a:lnTo>
                      <a:pt x="1858" y="3263"/>
                    </a:lnTo>
                    <a:cubicBezTo>
                      <a:pt x="1048" y="3167"/>
                      <a:pt x="405" y="2453"/>
                      <a:pt x="405" y="1620"/>
                    </a:cubicBezTo>
                    <a:cubicBezTo>
                      <a:pt x="405" y="786"/>
                      <a:pt x="1024" y="72"/>
                      <a:pt x="1858"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5"/>
              <p:cNvSpPr/>
              <p:nvPr/>
            </p:nvSpPr>
            <p:spPr>
              <a:xfrm>
                <a:off x="1080615" y="1055185"/>
                <a:ext cx="214567" cy="212806"/>
              </a:xfrm>
              <a:custGeom>
                <a:avLst/>
                <a:gdLst/>
                <a:ahLst/>
                <a:cxnLst/>
                <a:rect l="l" t="t" r="r" b="b"/>
                <a:pathLst>
                  <a:path w="5241" h="5198" extrusionOk="0">
                    <a:moveTo>
                      <a:pt x="4430" y="0"/>
                    </a:moveTo>
                    <a:cubicBezTo>
                      <a:pt x="4335" y="0"/>
                      <a:pt x="4288" y="48"/>
                      <a:pt x="4288" y="143"/>
                    </a:cubicBezTo>
                    <a:cubicBezTo>
                      <a:pt x="4288" y="238"/>
                      <a:pt x="4335" y="286"/>
                      <a:pt x="4430" y="286"/>
                    </a:cubicBezTo>
                    <a:lnTo>
                      <a:pt x="4692" y="286"/>
                    </a:lnTo>
                    <a:lnTo>
                      <a:pt x="49" y="4930"/>
                    </a:lnTo>
                    <a:cubicBezTo>
                      <a:pt x="1" y="5001"/>
                      <a:pt x="1" y="5097"/>
                      <a:pt x="49" y="5144"/>
                    </a:cubicBezTo>
                    <a:cubicBezTo>
                      <a:pt x="84" y="5180"/>
                      <a:pt x="126" y="5198"/>
                      <a:pt x="165" y="5198"/>
                    </a:cubicBezTo>
                    <a:cubicBezTo>
                      <a:pt x="203" y="5198"/>
                      <a:pt x="239" y="5180"/>
                      <a:pt x="263" y="5144"/>
                    </a:cubicBezTo>
                    <a:lnTo>
                      <a:pt x="4907" y="500"/>
                    </a:lnTo>
                    <a:lnTo>
                      <a:pt x="4907" y="810"/>
                    </a:lnTo>
                    <a:cubicBezTo>
                      <a:pt x="4907" y="881"/>
                      <a:pt x="4978" y="953"/>
                      <a:pt x="5050" y="953"/>
                    </a:cubicBezTo>
                    <a:cubicBezTo>
                      <a:pt x="5145" y="953"/>
                      <a:pt x="5216" y="881"/>
                      <a:pt x="5216" y="810"/>
                    </a:cubicBezTo>
                    <a:lnTo>
                      <a:pt x="5216" y="143"/>
                    </a:lnTo>
                    <a:cubicBezTo>
                      <a:pt x="5240" y="48"/>
                      <a:pt x="5169" y="0"/>
                      <a:pt x="5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5"/>
              <p:cNvSpPr/>
              <p:nvPr/>
            </p:nvSpPr>
            <p:spPr>
              <a:xfrm>
                <a:off x="1341935" y="986938"/>
                <a:ext cx="83886" cy="82903"/>
              </a:xfrm>
              <a:custGeom>
                <a:avLst/>
                <a:gdLst/>
                <a:ahLst/>
                <a:cxnLst/>
                <a:rect l="l" t="t" r="r" b="b"/>
                <a:pathLst>
                  <a:path w="2049" h="2025" extrusionOk="0">
                    <a:moveTo>
                      <a:pt x="1024" y="0"/>
                    </a:moveTo>
                    <a:cubicBezTo>
                      <a:pt x="453" y="0"/>
                      <a:pt x="0" y="453"/>
                      <a:pt x="0" y="1001"/>
                    </a:cubicBezTo>
                    <a:cubicBezTo>
                      <a:pt x="0" y="1572"/>
                      <a:pt x="453" y="2025"/>
                      <a:pt x="1024" y="2025"/>
                    </a:cubicBezTo>
                    <a:cubicBezTo>
                      <a:pt x="1596" y="2025"/>
                      <a:pt x="2048" y="1572"/>
                      <a:pt x="2048" y="1001"/>
                    </a:cubicBezTo>
                    <a:cubicBezTo>
                      <a:pt x="2048" y="453"/>
                      <a:pt x="1596" y="0"/>
                      <a:pt x="10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5"/>
              <p:cNvSpPr/>
              <p:nvPr/>
            </p:nvSpPr>
            <p:spPr>
              <a:xfrm>
                <a:off x="1342917" y="985955"/>
                <a:ext cx="49742" cy="82903"/>
              </a:xfrm>
              <a:custGeom>
                <a:avLst/>
                <a:gdLst/>
                <a:ahLst/>
                <a:cxnLst/>
                <a:rect l="l" t="t" r="r" b="b"/>
                <a:pathLst>
                  <a:path w="1215" h="2025" extrusionOk="0">
                    <a:moveTo>
                      <a:pt x="1000" y="0"/>
                    </a:moveTo>
                    <a:cubicBezTo>
                      <a:pt x="429" y="0"/>
                      <a:pt x="0" y="429"/>
                      <a:pt x="0" y="1001"/>
                    </a:cubicBezTo>
                    <a:cubicBezTo>
                      <a:pt x="0" y="1572"/>
                      <a:pt x="429" y="2025"/>
                      <a:pt x="1000" y="2025"/>
                    </a:cubicBezTo>
                    <a:cubicBezTo>
                      <a:pt x="1072" y="2025"/>
                      <a:pt x="1143" y="2025"/>
                      <a:pt x="1215" y="1977"/>
                    </a:cubicBezTo>
                    <a:cubicBezTo>
                      <a:pt x="738" y="1953"/>
                      <a:pt x="381" y="1548"/>
                      <a:pt x="381" y="1025"/>
                    </a:cubicBezTo>
                    <a:cubicBezTo>
                      <a:pt x="381" y="524"/>
                      <a:pt x="738" y="120"/>
                      <a:pt x="1215" y="24"/>
                    </a:cubicBezTo>
                    <a:cubicBezTo>
                      <a:pt x="1143" y="24"/>
                      <a:pt x="1096" y="0"/>
                      <a:pt x="1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5"/>
              <p:cNvSpPr/>
              <p:nvPr/>
            </p:nvSpPr>
            <p:spPr>
              <a:xfrm>
                <a:off x="1368259" y="1000571"/>
                <a:ext cx="31237" cy="55637"/>
              </a:xfrm>
              <a:custGeom>
                <a:avLst/>
                <a:gdLst/>
                <a:ahLst/>
                <a:cxnLst/>
                <a:rect l="l" t="t" r="r" b="b"/>
                <a:pathLst>
                  <a:path w="763" h="1359" extrusionOk="0">
                    <a:moveTo>
                      <a:pt x="381" y="263"/>
                    </a:moveTo>
                    <a:lnTo>
                      <a:pt x="381" y="525"/>
                    </a:lnTo>
                    <a:cubicBezTo>
                      <a:pt x="262" y="477"/>
                      <a:pt x="238" y="429"/>
                      <a:pt x="238" y="382"/>
                    </a:cubicBezTo>
                    <a:cubicBezTo>
                      <a:pt x="238" y="310"/>
                      <a:pt x="286" y="286"/>
                      <a:pt x="381" y="263"/>
                    </a:cubicBezTo>
                    <a:close/>
                    <a:moveTo>
                      <a:pt x="453" y="787"/>
                    </a:moveTo>
                    <a:cubicBezTo>
                      <a:pt x="524" y="834"/>
                      <a:pt x="572" y="882"/>
                      <a:pt x="572" y="953"/>
                    </a:cubicBezTo>
                    <a:cubicBezTo>
                      <a:pt x="572" y="1025"/>
                      <a:pt x="524" y="1096"/>
                      <a:pt x="453" y="1096"/>
                    </a:cubicBezTo>
                    <a:lnTo>
                      <a:pt x="453" y="787"/>
                    </a:lnTo>
                    <a:close/>
                    <a:moveTo>
                      <a:pt x="405" y="1"/>
                    </a:moveTo>
                    <a:cubicBezTo>
                      <a:pt x="381" y="1"/>
                      <a:pt x="357" y="1"/>
                      <a:pt x="357" y="25"/>
                    </a:cubicBezTo>
                    <a:lnTo>
                      <a:pt x="357" y="72"/>
                    </a:lnTo>
                    <a:cubicBezTo>
                      <a:pt x="143" y="120"/>
                      <a:pt x="24" y="191"/>
                      <a:pt x="24" y="406"/>
                    </a:cubicBezTo>
                    <a:cubicBezTo>
                      <a:pt x="24" y="644"/>
                      <a:pt x="215" y="715"/>
                      <a:pt x="357" y="763"/>
                    </a:cubicBezTo>
                    <a:lnTo>
                      <a:pt x="357" y="1096"/>
                    </a:lnTo>
                    <a:cubicBezTo>
                      <a:pt x="262" y="1072"/>
                      <a:pt x="238" y="1025"/>
                      <a:pt x="143" y="977"/>
                    </a:cubicBezTo>
                    <a:cubicBezTo>
                      <a:pt x="129" y="970"/>
                      <a:pt x="115" y="967"/>
                      <a:pt x="102" y="967"/>
                    </a:cubicBezTo>
                    <a:cubicBezTo>
                      <a:pt x="70" y="967"/>
                      <a:pt x="41" y="984"/>
                      <a:pt x="24" y="1001"/>
                    </a:cubicBezTo>
                    <a:cubicBezTo>
                      <a:pt x="0" y="1049"/>
                      <a:pt x="0" y="1096"/>
                      <a:pt x="24" y="1144"/>
                    </a:cubicBezTo>
                    <a:cubicBezTo>
                      <a:pt x="95" y="1239"/>
                      <a:pt x="238" y="1311"/>
                      <a:pt x="357" y="1311"/>
                    </a:cubicBezTo>
                    <a:lnTo>
                      <a:pt x="334" y="1334"/>
                    </a:lnTo>
                    <a:cubicBezTo>
                      <a:pt x="334" y="1334"/>
                      <a:pt x="357" y="1358"/>
                      <a:pt x="381" y="1358"/>
                    </a:cubicBezTo>
                    <a:cubicBezTo>
                      <a:pt x="405" y="1358"/>
                      <a:pt x="429" y="1358"/>
                      <a:pt x="429" y="1334"/>
                    </a:cubicBezTo>
                    <a:lnTo>
                      <a:pt x="429" y="1263"/>
                    </a:lnTo>
                    <a:cubicBezTo>
                      <a:pt x="619" y="1239"/>
                      <a:pt x="762" y="1120"/>
                      <a:pt x="762" y="906"/>
                    </a:cubicBezTo>
                    <a:cubicBezTo>
                      <a:pt x="762" y="715"/>
                      <a:pt x="619" y="620"/>
                      <a:pt x="429" y="548"/>
                    </a:cubicBezTo>
                    <a:lnTo>
                      <a:pt x="429" y="263"/>
                    </a:lnTo>
                    <a:cubicBezTo>
                      <a:pt x="524" y="263"/>
                      <a:pt x="548" y="286"/>
                      <a:pt x="619" y="310"/>
                    </a:cubicBezTo>
                    <a:cubicBezTo>
                      <a:pt x="652" y="332"/>
                      <a:pt x="674" y="343"/>
                      <a:pt x="691" y="343"/>
                    </a:cubicBezTo>
                    <a:cubicBezTo>
                      <a:pt x="712" y="343"/>
                      <a:pt x="725" y="326"/>
                      <a:pt x="738" y="286"/>
                    </a:cubicBezTo>
                    <a:cubicBezTo>
                      <a:pt x="762" y="239"/>
                      <a:pt x="762" y="167"/>
                      <a:pt x="738" y="144"/>
                    </a:cubicBezTo>
                    <a:cubicBezTo>
                      <a:pt x="667" y="120"/>
                      <a:pt x="548" y="72"/>
                      <a:pt x="477" y="72"/>
                    </a:cubicBezTo>
                    <a:lnTo>
                      <a:pt x="477" y="25"/>
                    </a:lnTo>
                    <a:cubicBezTo>
                      <a:pt x="477" y="25"/>
                      <a:pt x="429" y="1"/>
                      <a:pt x="405" y="1"/>
                    </a:cubicBez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5"/>
              <p:cNvSpPr/>
              <p:nvPr/>
            </p:nvSpPr>
            <p:spPr>
              <a:xfrm>
                <a:off x="1323389" y="1169243"/>
                <a:ext cx="121919" cy="41964"/>
              </a:xfrm>
              <a:custGeom>
                <a:avLst/>
                <a:gdLst/>
                <a:ahLst/>
                <a:cxnLst/>
                <a:rect l="l" t="t" r="r" b="b"/>
                <a:pathLst>
                  <a:path w="2978" h="1025" extrusionOk="0">
                    <a:moveTo>
                      <a:pt x="239" y="1"/>
                    </a:moveTo>
                    <a:cubicBezTo>
                      <a:pt x="120" y="1"/>
                      <a:pt x="1" y="120"/>
                      <a:pt x="1" y="239"/>
                    </a:cubicBezTo>
                    <a:lnTo>
                      <a:pt x="1" y="786"/>
                    </a:lnTo>
                    <a:cubicBezTo>
                      <a:pt x="1" y="906"/>
                      <a:pt x="120" y="1025"/>
                      <a:pt x="239" y="1025"/>
                    </a:cubicBezTo>
                    <a:lnTo>
                      <a:pt x="2739" y="1025"/>
                    </a:lnTo>
                    <a:cubicBezTo>
                      <a:pt x="2882" y="1025"/>
                      <a:pt x="2978" y="906"/>
                      <a:pt x="2978" y="786"/>
                    </a:cubicBezTo>
                    <a:lnTo>
                      <a:pt x="2978" y="239"/>
                    </a:lnTo>
                    <a:cubicBezTo>
                      <a:pt x="2978" y="120"/>
                      <a:pt x="2858" y="1"/>
                      <a:pt x="27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5"/>
              <p:cNvSpPr/>
              <p:nvPr/>
            </p:nvSpPr>
            <p:spPr>
              <a:xfrm>
                <a:off x="1323389" y="1183859"/>
                <a:ext cx="121919" cy="27348"/>
              </a:xfrm>
              <a:custGeom>
                <a:avLst/>
                <a:gdLst/>
                <a:ahLst/>
                <a:cxnLst/>
                <a:rect l="l" t="t" r="r" b="b"/>
                <a:pathLst>
                  <a:path w="2978" h="668" extrusionOk="0">
                    <a:moveTo>
                      <a:pt x="1" y="1"/>
                    </a:moveTo>
                    <a:lnTo>
                      <a:pt x="1" y="429"/>
                    </a:lnTo>
                    <a:cubicBezTo>
                      <a:pt x="1" y="549"/>
                      <a:pt x="120" y="668"/>
                      <a:pt x="239" y="668"/>
                    </a:cubicBezTo>
                    <a:lnTo>
                      <a:pt x="2739" y="668"/>
                    </a:lnTo>
                    <a:cubicBezTo>
                      <a:pt x="2858" y="668"/>
                      <a:pt x="2978" y="549"/>
                      <a:pt x="2978" y="429"/>
                    </a:cubicBezTo>
                    <a:lnTo>
                      <a:pt x="2978" y="1"/>
                    </a:lnTo>
                    <a:cubicBezTo>
                      <a:pt x="2978" y="120"/>
                      <a:pt x="2858" y="239"/>
                      <a:pt x="2739" y="239"/>
                    </a:cubicBezTo>
                    <a:lnTo>
                      <a:pt x="239" y="239"/>
                    </a:lnTo>
                    <a:cubicBezTo>
                      <a:pt x="120" y="239"/>
                      <a:pt x="1" y="120"/>
                      <a:pt x="1"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5"/>
              <p:cNvSpPr/>
              <p:nvPr/>
            </p:nvSpPr>
            <p:spPr>
              <a:xfrm>
                <a:off x="1323389" y="1209201"/>
                <a:ext cx="121919" cy="41964"/>
              </a:xfrm>
              <a:custGeom>
                <a:avLst/>
                <a:gdLst/>
                <a:ahLst/>
                <a:cxnLst/>
                <a:rect l="l" t="t" r="r" b="b"/>
                <a:pathLst>
                  <a:path w="2978" h="1025" extrusionOk="0">
                    <a:moveTo>
                      <a:pt x="239" y="1"/>
                    </a:moveTo>
                    <a:cubicBezTo>
                      <a:pt x="120" y="1"/>
                      <a:pt x="1" y="120"/>
                      <a:pt x="1" y="263"/>
                    </a:cubicBezTo>
                    <a:lnTo>
                      <a:pt x="1" y="787"/>
                    </a:lnTo>
                    <a:cubicBezTo>
                      <a:pt x="1" y="906"/>
                      <a:pt x="120" y="1025"/>
                      <a:pt x="239" y="1025"/>
                    </a:cubicBezTo>
                    <a:lnTo>
                      <a:pt x="2739" y="1025"/>
                    </a:lnTo>
                    <a:cubicBezTo>
                      <a:pt x="2882" y="1025"/>
                      <a:pt x="2978" y="930"/>
                      <a:pt x="2978" y="787"/>
                    </a:cubicBezTo>
                    <a:lnTo>
                      <a:pt x="2978" y="263"/>
                    </a:lnTo>
                    <a:cubicBezTo>
                      <a:pt x="2978" y="120"/>
                      <a:pt x="2858" y="1"/>
                      <a:pt x="27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5"/>
              <p:cNvSpPr/>
              <p:nvPr/>
            </p:nvSpPr>
            <p:spPr>
              <a:xfrm>
                <a:off x="1323389" y="1224840"/>
                <a:ext cx="121919" cy="26324"/>
              </a:xfrm>
              <a:custGeom>
                <a:avLst/>
                <a:gdLst/>
                <a:ahLst/>
                <a:cxnLst/>
                <a:rect l="l" t="t" r="r" b="b"/>
                <a:pathLst>
                  <a:path w="2978" h="643" extrusionOk="0">
                    <a:moveTo>
                      <a:pt x="1" y="0"/>
                    </a:moveTo>
                    <a:lnTo>
                      <a:pt x="1" y="405"/>
                    </a:lnTo>
                    <a:cubicBezTo>
                      <a:pt x="1" y="524"/>
                      <a:pt x="120" y="643"/>
                      <a:pt x="239" y="643"/>
                    </a:cubicBezTo>
                    <a:lnTo>
                      <a:pt x="2739" y="643"/>
                    </a:lnTo>
                    <a:cubicBezTo>
                      <a:pt x="2858" y="643"/>
                      <a:pt x="2978" y="524"/>
                      <a:pt x="2978" y="405"/>
                    </a:cubicBezTo>
                    <a:lnTo>
                      <a:pt x="2978" y="0"/>
                    </a:lnTo>
                    <a:cubicBezTo>
                      <a:pt x="2978" y="143"/>
                      <a:pt x="2858" y="238"/>
                      <a:pt x="2739" y="238"/>
                    </a:cubicBezTo>
                    <a:lnTo>
                      <a:pt x="239" y="238"/>
                    </a:lnTo>
                    <a:cubicBezTo>
                      <a:pt x="120" y="238"/>
                      <a:pt x="1" y="119"/>
                      <a:pt x="1"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5"/>
              <p:cNvSpPr/>
              <p:nvPr/>
            </p:nvSpPr>
            <p:spPr>
              <a:xfrm>
                <a:off x="1323389" y="1251164"/>
                <a:ext cx="121919" cy="41964"/>
              </a:xfrm>
              <a:custGeom>
                <a:avLst/>
                <a:gdLst/>
                <a:ahLst/>
                <a:cxnLst/>
                <a:rect l="l" t="t" r="r" b="b"/>
                <a:pathLst>
                  <a:path w="2978" h="1025" extrusionOk="0">
                    <a:moveTo>
                      <a:pt x="239" y="0"/>
                    </a:moveTo>
                    <a:cubicBezTo>
                      <a:pt x="120" y="0"/>
                      <a:pt x="1" y="119"/>
                      <a:pt x="1" y="238"/>
                    </a:cubicBezTo>
                    <a:lnTo>
                      <a:pt x="1" y="786"/>
                    </a:lnTo>
                    <a:cubicBezTo>
                      <a:pt x="1" y="905"/>
                      <a:pt x="120" y="1024"/>
                      <a:pt x="239" y="1024"/>
                    </a:cubicBezTo>
                    <a:lnTo>
                      <a:pt x="2739" y="1024"/>
                    </a:lnTo>
                    <a:cubicBezTo>
                      <a:pt x="2882" y="1024"/>
                      <a:pt x="2978" y="905"/>
                      <a:pt x="2978" y="786"/>
                    </a:cubicBezTo>
                    <a:lnTo>
                      <a:pt x="2978" y="238"/>
                    </a:lnTo>
                    <a:cubicBezTo>
                      <a:pt x="2978" y="119"/>
                      <a:pt x="2858" y="0"/>
                      <a:pt x="2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5"/>
              <p:cNvSpPr/>
              <p:nvPr/>
            </p:nvSpPr>
            <p:spPr>
              <a:xfrm>
                <a:off x="1323389" y="1265780"/>
                <a:ext cx="121919" cy="27348"/>
              </a:xfrm>
              <a:custGeom>
                <a:avLst/>
                <a:gdLst/>
                <a:ahLst/>
                <a:cxnLst/>
                <a:rect l="l" t="t" r="r" b="b"/>
                <a:pathLst>
                  <a:path w="2978" h="668" extrusionOk="0">
                    <a:moveTo>
                      <a:pt x="1" y="0"/>
                    </a:moveTo>
                    <a:lnTo>
                      <a:pt x="1" y="429"/>
                    </a:lnTo>
                    <a:cubicBezTo>
                      <a:pt x="1" y="548"/>
                      <a:pt x="120" y="667"/>
                      <a:pt x="239" y="667"/>
                    </a:cubicBezTo>
                    <a:lnTo>
                      <a:pt x="2739" y="667"/>
                    </a:lnTo>
                    <a:cubicBezTo>
                      <a:pt x="2858" y="667"/>
                      <a:pt x="2978" y="548"/>
                      <a:pt x="2978" y="429"/>
                    </a:cubicBezTo>
                    <a:lnTo>
                      <a:pt x="2978" y="0"/>
                    </a:lnTo>
                    <a:cubicBezTo>
                      <a:pt x="2978" y="119"/>
                      <a:pt x="2858" y="238"/>
                      <a:pt x="2739" y="238"/>
                    </a:cubicBezTo>
                    <a:lnTo>
                      <a:pt x="239" y="238"/>
                    </a:lnTo>
                    <a:cubicBezTo>
                      <a:pt x="120" y="238"/>
                      <a:pt x="1" y="119"/>
                      <a:pt x="1"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5"/>
              <p:cNvSpPr/>
              <p:nvPr/>
            </p:nvSpPr>
            <p:spPr>
              <a:xfrm>
                <a:off x="1323389" y="1291122"/>
                <a:ext cx="121919" cy="41964"/>
              </a:xfrm>
              <a:custGeom>
                <a:avLst/>
                <a:gdLst/>
                <a:ahLst/>
                <a:cxnLst/>
                <a:rect l="l" t="t" r="r" b="b"/>
                <a:pathLst>
                  <a:path w="2978" h="1025" extrusionOk="0">
                    <a:moveTo>
                      <a:pt x="239" y="0"/>
                    </a:moveTo>
                    <a:cubicBezTo>
                      <a:pt x="120" y="0"/>
                      <a:pt x="1" y="119"/>
                      <a:pt x="1" y="239"/>
                    </a:cubicBezTo>
                    <a:lnTo>
                      <a:pt x="1" y="786"/>
                    </a:lnTo>
                    <a:cubicBezTo>
                      <a:pt x="1" y="905"/>
                      <a:pt x="120" y="1024"/>
                      <a:pt x="239" y="1024"/>
                    </a:cubicBezTo>
                    <a:lnTo>
                      <a:pt x="2739" y="1024"/>
                    </a:lnTo>
                    <a:cubicBezTo>
                      <a:pt x="2882" y="1024"/>
                      <a:pt x="2978" y="905"/>
                      <a:pt x="2978" y="786"/>
                    </a:cubicBezTo>
                    <a:lnTo>
                      <a:pt x="2978" y="239"/>
                    </a:lnTo>
                    <a:cubicBezTo>
                      <a:pt x="2978" y="119"/>
                      <a:pt x="2858" y="0"/>
                      <a:pt x="2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5"/>
              <p:cNvSpPr/>
              <p:nvPr/>
            </p:nvSpPr>
            <p:spPr>
              <a:xfrm>
                <a:off x="1323389" y="1305737"/>
                <a:ext cx="121919" cy="27348"/>
              </a:xfrm>
              <a:custGeom>
                <a:avLst/>
                <a:gdLst/>
                <a:ahLst/>
                <a:cxnLst/>
                <a:rect l="l" t="t" r="r" b="b"/>
                <a:pathLst>
                  <a:path w="2978" h="668" extrusionOk="0">
                    <a:moveTo>
                      <a:pt x="1" y="1"/>
                    </a:moveTo>
                    <a:lnTo>
                      <a:pt x="1" y="429"/>
                    </a:lnTo>
                    <a:cubicBezTo>
                      <a:pt x="1" y="548"/>
                      <a:pt x="120" y="667"/>
                      <a:pt x="239" y="667"/>
                    </a:cubicBezTo>
                    <a:lnTo>
                      <a:pt x="2739" y="667"/>
                    </a:lnTo>
                    <a:cubicBezTo>
                      <a:pt x="2858" y="667"/>
                      <a:pt x="2978" y="548"/>
                      <a:pt x="2978" y="429"/>
                    </a:cubicBezTo>
                    <a:lnTo>
                      <a:pt x="2978" y="1"/>
                    </a:lnTo>
                    <a:cubicBezTo>
                      <a:pt x="2978" y="167"/>
                      <a:pt x="2858" y="239"/>
                      <a:pt x="2739" y="239"/>
                    </a:cubicBezTo>
                    <a:lnTo>
                      <a:pt x="239" y="239"/>
                    </a:lnTo>
                    <a:cubicBezTo>
                      <a:pt x="120" y="239"/>
                      <a:pt x="1" y="120"/>
                      <a:pt x="1"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323389" y="1331079"/>
                <a:ext cx="121919" cy="41964"/>
              </a:xfrm>
              <a:custGeom>
                <a:avLst/>
                <a:gdLst/>
                <a:ahLst/>
                <a:cxnLst/>
                <a:rect l="l" t="t" r="r" b="b"/>
                <a:pathLst>
                  <a:path w="2978" h="1025" extrusionOk="0">
                    <a:moveTo>
                      <a:pt x="239" y="1"/>
                    </a:moveTo>
                    <a:cubicBezTo>
                      <a:pt x="120" y="1"/>
                      <a:pt x="1" y="120"/>
                      <a:pt x="1" y="263"/>
                    </a:cubicBezTo>
                    <a:lnTo>
                      <a:pt x="1" y="787"/>
                    </a:lnTo>
                    <a:cubicBezTo>
                      <a:pt x="1" y="906"/>
                      <a:pt x="120" y="1025"/>
                      <a:pt x="239" y="1025"/>
                    </a:cubicBezTo>
                    <a:lnTo>
                      <a:pt x="2739" y="1025"/>
                    </a:lnTo>
                    <a:cubicBezTo>
                      <a:pt x="2882" y="1025"/>
                      <a:pt x="2978" y="930"/>
                      <a:pt x="2978" y="787"/>
                    </a:cubicBezTo>
                    <a:lnTo>
                      <a:pt x="2978" y="263"/>
                    </a:lnTo>
                    <a:cubicBezTo>
                      <a:pt x="2978" y="120"/>
                      <a:pt x="2858" y="1"/>
                      <a:pt x="27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1323389" y="1347660"/>
                <a:ext cx="121919" cy="26365"/>
              </a:xfrm>
              <a:custGeom>
                <a:avLst/>
                <a:gdLst/>
                <a:ahLst/>
                <a:cxnLst/>
                <a:rect l="l" t="t" r="r" b="b"/>
                <a:pathLst>
                  <a:path w="2978" h="644" extrusionOk="0">
                    <a:moveTo>
                      <a:pt x="1" y="1"/>
                    </a:moveTo>
                    <a:lnTo>
                      <a:pt x="1" y="405"/>
                    </a:lnTo>
                    <a:cubicBezTo>
                      <a:pt x="1" y="525"/>
                      <a:pt x="120" y="644"/>
                      <a:pt x="239" y="644"/>
                    </a:cubicBezTo>
                    <a:lnTo>
                      <a:pt x="2739" y="644"/>
                    </a:lnTo>
                    <a:cubicBezTo>
                      <a:pt x="2858" y="644"/>
                      <a:pt x="2978" y="525"/>
                      <a:pt x="2978" y="405"/>
                    </a:cubicBezTo>
                    <a:lnTo>
                      <a:pt x="2978" y="1"/>
                    </a:lnTo>
                    <a:cubicBezTo>
                      <a:pt x="2978" y="120"/>
                      <a:pt x="2858" y="239"/>
                      <a:pt x="2739" y="239"/>
                    </a:cubicBezTo>
                    <a:lnTo>
                      <a:pt x="239" y="239"/>
                    </a:lnTo>
                    <a:cubicBezTo>
                      <a:pt x="120" y="239"/>
                      <a:pt x="1" y="120"/>
                      <a:pt x="1"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1201511" y="1209201"/>
                <a:ext cx="121919" cy="41964"/>
              </a:xfrm>
              <a:custGeom>
                <a:avLst/>
                <a:gdLst/>
                <a:ahLst/>
                <a:cxnLst/>
                <a:rect l="l" t="t" r="r" b="b"/>
                <a:pathLst>
                  <a:path w="2978" h="1025" extrusionOk="0">
                    <a:moveTo>
                      <a:pt x="239" y="1"/>
                    </a:moveTo>
                    <a:cubicBezTo>
                      <a:pt x="120" y="1"/>
                      <a:pt x="1" y="120"/>
                      <a:pt x="1" y="263"/>
                    </a:cubicBezTo>
                    <a:lnTo>
                      <a:pt x="1" y="787"/>
                    </a:lnTo>
                    <a:cubicBezTo>
                      <a:pt x="1" y="906"/>
                      <a:pt x="120" y="1025"/>
                      <a:pt x="239" y="1025"/>
                    </a:cubicBezTo>
                    <a:lnTo>
                      <a:pt x="2740" y="1025"/>
                    </a:lnTo>
                    <a:cubicBezTo>
                      <a:pt x="2859" y="1025"/>
                      <a:pt x="2978" y="930"/>
                      <a:pt x="2978" y="787"/>
                    </a:cubicBezTo>
                    <a:lnTo>
                      <a:pt x="2978" y="263"/>
                    </a:lnTo>
                    <a:cubicBezTo>
                      <a:pt x="2978" y="120"/>
                      <a:pt x="2859" y="1"/>
                      <a:pt x="2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1201511" y="1224840"/>
                <a:ext cx="121919" cy="26324"/>
              </a:xfrm>
              <a:custGeom>
                <a:avLst/>
                <a:gdLst/>
                <a:ahLst/>
                <a:cxnLst/>
                <a:rect l="l" t="t" r="r" b="b"/>
                <a:pathLst>
                  <a:path w="2978" h="643" extrusionOk="0">
                    <a:moveTo>
                      <a:pt x="1" y="0"/>
                    </a:moveTo>
                    <a:lnTo>
                      <a:pt x="1" y="405"/>
                    </a:lnTo>
                    <a:cubicBezTo>
                      <a:pt x="1" y="524"/>
                      <a:pt x="120" y="643"/>
                      <a:pt x="239" y="643"/>
                    </a:cubicBezTo>
                    <a:lnTo>
                      <a:pt x="2740" y="643"/>
                    </a:lnTo>
                    <a:cubicBezTo>
                      <a:pt x="2859" y="643"/>
                      <a:pt x="2978" y="524"/>
                      <a:pt x="2978" y="405"/>
                    </a:cubicBezTo>
                    <a:lnTo>
                      <a:pt x="2978" y="0"/>
                    </a:lnTo>
                    <a:cubicBezTo>
                      <a:pt x="2978" y="143"/>
                      <a:pt x="2859" y="238"/>
                      <a:pt x="2740" y="238"/>
                    </a:cubicBezTo>
                    <a:lnTo>
                      <a:pt x="239" y="238"/>
                    </a:lnTo>
                    <a:cubicBezTo>
                      <a:pt x="120" y="238"/>
                      <a:pt x="1" y="119"/>
                      <a:pt x="1"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201511" y="1251164"/>
                <a:ext cx="121919" cy="41964"/>
              </a:xfrm>
              <a:custGeom>
                <a:avLst/>
                <a:gdLst/>
                <a:ahLst/>
                <a:cxnLst/>
                <a:rect l="l" t="t" r="r" b="b"/>
                <a:pathLst>
                  <a:path w="2978" h="1025" extrusionOk="0">
                    <a:moveTo>
                      <a:pt x="239" y="0"/>
                    </a:moveTo>
                    <a:cubicBezTo>
                      <a:pt x="120" y="0"/>
                      <a:pt x="1" y="119"/>
                      <a:pt x="1" y="238"/>
                    </a:cubicBezTo>
                    <a:lnTo>
                      <a:pt x="1" y="786"/>
                    </a:lnTo>
                    <a:cubicBezTo>
                      <a:pt x="1" y="905"/>
                      <a:pt x="120" y="1024"/>
                      <a:pt x="239" y="1024"/>
                    </a:cubicBezTo>
                    <a:lnTo>
                      <a:pt x="2740" y="1024"/>
                    </a:lnTo>
                    <a:cubicBezTo>
                      <a:pt x="2859" y="1024"/>
                      <a:pt x="2978" y="905"/>
                      <a:pt x="2978" y="786"/>
                    </a:cubicBezTo>
                    <a:lnTo>
                      <a:pt x="2978" y="238"/>
                    </a:lnTo>
                    <a:cubicBezTo>
                      <a:pt x="2978" y="119"/>
                      <a:pt x="2859" y="0"/>
                      <a:pt x="2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1201511" y="1265780"/>
                <a:ext cx="121919" cy="27348"/>
              </a:xfrm>
              <a:custGeom>
                <a:avLst/>
                <a:gdLst/>
                <a:ahLst/>
                <a:cxnLst/>
                <a:rect l="l" t="t" r="r" b="b"/>
                <a:pathLst>
                  <a:path w="2978" h="668" extrusionOk="0">
                    <a:moveTo>
                      <a:pt x="1" y="0"/>
                    </a:moveTo>
                    <a:lnTo>
                      <a:pt x="1" y="429"/>
                    </a:lnTo>
                    <a:cubicBezTo>
                      <a:pt x="1" y="548"/>
                      <a:pt x="120" y="667"/>
                      <a:pt x="239" y="667"/>
                    </a:cubicBezTo>
                    <a:lnTo>
                      <a:pt x="2740" y="667"/>
                    </a:lnTo>
                    <a:cubicBezTo>
                      <a:pt x="2859" y="667"/>
                      <a:pt x="2978" y="548"/>
                      <a:pt x="2978" y="429"/>
                    </a:cubicBezTo>
                    <a:lnTo>
                      <a:pt x="2978" y="0"/>
                    </a:lnTo>
                    <a:cubicBezTo>
                      <a:pt x="2978" y="119"/>
                      <a:pt x="2859" y="238"/>
                      <a:pt x="2740" y="238"/>
                    </a:cubicBezTo>
                    <a:lnTo>
                      <a:pt x="239" y="238"/>
                    </a:lnTo>
                    <a:cubicBezTo>
                      <a:pt x="120" y="238"/>
                      <a:pt x="1" y="119"/>
                      <a:pt x="1"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1201511" y="1291122"/>
                <a:ext cx="121919" cy="41964"/>
              </a:xfrm>
              <a:custGeom>
                <a:avLst/>
                <a:gdLst/>
                <a:ahLst/>
                <a:cxnLst/>
                <a:rect l="l" t="t" r="r" b="b"/>
                <a:pathLst>
                  <a:path w="2978" h="1025" extrusionOk="0">
                    <a:moveTo>
                      <a:pt x="239" y="0"/>
                    </a:moveTo>
                    <a:cubicBezTo>
                      <a:pt x="120" y="0"/>
                      <a:pt x="1" y="119"/>
                      <a:pt x="1" y="239"/>
                    </a:cubicBezTo>
                    <a:lnTo>
                      <a:pt x="1" y="786"/>
                    </a:lnTo>
                    <a:cubicBezTo>
                      <a:pt x="1" y="905"/>
                      <a:pt x="120" y="1024"/>
                      <a:pt x="239" y="1024"/>
                    </a:cubicBezTo>
                    <a:lnTo>
                      <a:pt x="2740" y="1024"/>
                    </a:lnTo>
                    <a:cubicBezTo>
                      <a:pt x="2859" y="1024"/>
                      <a:pt x="2978" y="905"/>
                      <a:pt x="2978" y="786"/>
                    </a:cubicBezTo>
                    <a:lnTo>
                      <a:pt x="2978" y="239"/>
                    </a:lnTo>
                    <a:cubicBezTo>
                      <a:pt x="2978" y="119"/>
                      <a:pt x="2859" y="0"/>
                      <a:pt x="2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1201511" y="1305737"/>
                <a:ext cx="121919" cy="27348"/>
              </a:xfrm>
              <a:custGeom>
                <a:avLst/>
                <a:gdLst/>
                <a:ahLst/>
                <a:cxnLst/>
                <a:rect l="l" t="t" r="r" b="b"/>
                <a:pathLst>
                  <a:path w="2978" h="668" extrusionOk="0">
                    <a:moveTo>
                      <a:pt x="1" y="1"/>
                    </a:moveTo>
                    <a:lnTo>
                      <a:pt x="1" y="429"/>
                    </a:lnTo>
                    <a:cubicBezTo>
                      <a:pt x="1" y="548"/>
                      <a:pt x="120" y="667"/>
                      <a:pt x="239" y="667"/>
                    </a:cubicBezTo>
                    <a:lnTo>
                      <a:pt x="2740" y="667"/>
                    </a:lnTo>
                    <a:cubicBezTo>
                      <a:pt x="2859" y="667"/>
                      <a:pt x="2978" y="548"/>
                      <a:pt x="2978" y="429"/>
                    </a:cubicBezTo>
                    <a:lnTo>
                      <a:pt x="2978" y="1"/>
                    </a:lnTo>
                    <a:cubicBezTo>
                      <a:pt x="2978" y="167"/>
                      <a:pt x="2859" y="239"/>
                      <a:pt x="2740" y="239"/>
                    </a:cubicBezTo>
                    <a:lnTo>
                      <a:pt x="239" y="239"/>
                    </a:lnTo>
                    <a:cubicBezTo>
                      <a:pt x="120" y="239"/>
                      <a:pt x="1" y="120"/>
                      <a:pt x="1"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5"/>
              <p:cNvSpPr/>
              <p:nvPr/>
            </p:nvSpPr>
            <p:spPr>
              <a:xfrm>
                <a:off x="1201511" y="1331079"/>
                <a:ext cx="121919" cy="41964"/>
              </a:xfrm>
              <a:custGeom>
                <a:avLst/>
                <a:gdLst/>
                <a:ahLst/>
                <a:cxnLst/>
                <a:rect l="l" t="t" r="r" b="b"/>
                <a:pathLst>
                  <a:path w="2978" h="1025" extrusionOk="0">
                    <a:moveTo>
                      <a:pt x="239" y="1"/>
                    </a:moveTo>
                    <a:cubicBezTo>
                      <a:pt x="120" y="1"/>
                      <a:pt x="1" y="120"/>
                      <a:pt x="1" y="263"/>
                    </a:cubicBezTo>
                    <a:lnTo>
                      <a:pt x="1" y="787"/>
                    </a:lnTo>
                    <a:cubicBezTo>
                      <a:pt x="1" y="906"/>
                      <a:pt x="120" y="1025"/>
                      <a:pt x="239" y="1025"/>
                    </a:cubicBezTo>
                    <a:lnTo>
                      <a:pt x="2740" y="1025"/>
                    </a:lnTo>
                    <a:cubicBezTo>
                      <a:pt x="2859" y="1025"/>
                      <a:pt x="2978" y="930"/>
                      <a:pt x="2978" y="787"/>
                    </a:cubicBezTo>
                    <a:lnTo>
                      <a:pt x="2978" y="263"/>
                    </a:lnTo>
                    <a:cubicBezTo>
                      <a:pt x="2978" y="120"/>
                      <a:pt x="2859" y="1"/>
                      <a:pt x="2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5"/>
              <p:cNvSpPr/>
              <p:nvPr/>
            </p:nvSpPr>
            <p:spPr>
              <a:xfrm>
                <a:off x="1201511" y="1347660"/>
                <a:ext cx="121919" cy="26365"/>
              </a:xfrm>
              <a:custGeom>
                <a:avLst/>
                <a:gdLst/>
                <a:ahLst/>
                <a:cxnLst/>
                <a:rect l="l" t="t" r="r" b="b"/>
                <a:pathLst>
                  <a:path w="2978" h="644" extrusionOk="0">
                    <a:moveTo>
                      <a:pt x="1" y="1"/>
                    </a:moveTo>
                    <a:lnTo>
                      <a:pt x="1" y="405"/>
                    </a:lnTo>
                    <a:cubicBezTo>
                      <a:pt x="1" y="525"/>
                      <a:pt x="120" y="644"/>
                      <a:pt x="239" y="644"/>
                    </a:cubicBezTo>
                    <a:lnTo>
                      <a:pt x="2740" y="644"/>
                    </a:lnTo>
                    <a:cubicBezTo>
                      <a:pt x="2859" y="644"/>
                      <a:pt x="2978" y="525"/>
                      <a:pt x="2978" y="405"/>
                    </a:cubicBezTo>
                    <a:lnTo>
                      <a:pt x="2978" y="1"/>
                    </a:lnTo>
                    <a:cubicBezTo>
                      <a:pt x="2978" y="120"/>
                      <a:pt x="2859" y="239"/>
                      <a:pt x="2740" y="239"/>
                    </a:cubicBezTo>
                    <a:lnTo>
                      <a:pt x="239" y="239"/>
                    </a:lnTo>
                    <a:cubicBezTo>
                      <a:pt x="120" y="239"/>
                      <a:pt x="1" y="120"/>
                      <a:pt x="1"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5"/>
              <p:cNvSpPr/>
              <p:nvPr/>
            </p:nvSpPr>
            <p:spPr>
              <a:xfrm>
                <a:off x="1079673" y="1291122"/>
                <a:ext cx="121878" cy="41964"/>
              </a:xfrm>
              <a:custGeom>
                <a:avLst/>
                <a:gdLst/>
                <a:ahLst/>
                <a:cxnLst/>
                <a:rect l="l" t="t" r="r" b="b"/>
                <a:pathLst>
                  <a:path w="2977" h="1025" extrusionOk="0">
                    <a:moveTo>
                      <a:pt x="238" y="0"/>
                    </a:moveTo>
                    <a:cubicBezTo>
                      <a:pt x="119" y="0"/>
                      <a:pt x="0" y="119"/>
                      <a:pt x="0" y="239"/>
                    </a:cubicBezTo>
                    <a:lnTo>
                      <a:pt x="0" y="786"/>
                    </a:lnTo>
                    <a:cubicBezTo>
                      <a:pt x="0" y="905"/>
                      <a:pt x="119" y="1024"/>
                      <a:pt x="238" y="1024"/>
                    </a:cubicBezTo>
                    <a:lnTo>
                      <a:pt x="2739" y="1024"/>
                    </a:lnTo>
                    <a:cubicBezTo>
                      <a:pt x="2858" y="1024"/>
                      <a:pt x="2977" y="905"/>
                      <a:pt x="2977" y="786"/>
                    </a:cubicBezTo>
                    <a:lnTo>
                      <a:pt x="2977" y="239"/>
                    </a:lnTo>
                    <a:cubicBezTo>
                      <a:pt x="2977" y="119"/>
                      <a:pt x="2858" y="0"/>
                      <a:pt x="2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5"/>
              <p:cNvSpPr/>
              <p:nvPr/>
            </p:nvSpPr>
            <p:spPr>
              <a:xfrm>
                <a:off x="1079673" y="1305737"/>
                <a:ext cx="121878" cy="27348"/>
              </a:xfrm>
              <a:custGeom>
                <a:avLst/>
                <a:gdLst/>
                <a:ahLst/>
                <a:cxnLst/>
                <a:rect l="l" t="t" r="r" b="b"/>
                <a:pathLst>
                  <a:path w="2977" h="668" extrusionOk="0">
                    <a:moveTo>
                      <a:pt x="0" y="1"/>
                    </a:moveTo>
                    <a:lnTo>
                      <a:pt x="0" y="429"/>
                    </a:lnTo>
                    <a:cubicBezTo>
                      <a:pt x="0" y="548"/>
                      <a:pt x="119" y="667"/>
                      <a:pt x="238" y="667"/>
                    </a:cubicBezTo>
                    <a:lnTo>
                      <a:pt x="2739" y="667"/>
                    </a:lnTo>
                    <a:cubicBezTo>
                      <a:pt x="2858" y="667"/>
                      <a:pt x="2977" y="548"/>
                      <a:pt x="2977" y="429"/>
                    </a:cubicBezTo>
                    <a:lnTo>
                      <a:pt x="2977" y="1"/>
                    </a:lnTo>
                    <a:cubicBezTo>
                      <a:pt x="2977" y="167"/>
                      <a:pt x="2858" y="239"/>
                      <a:pt x="2739" y="239"/>
                    </a:cubicBezTo>
                    <a:lnTo>
                      <a:pt x="238" y="239"/>
                    </a:lnTo>
                    <a:cubicBezTo>
                      <a:pt x="119" y="239"/>
                      <a:pt x="0" y="120"/>
                      <a:pt x="0"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5"/>
              <p:cNvSpPr/>
              <p:nvPr/>
            </p:nvSpPr>
            <p:spPr>
              <a:xfrm>
                <a:off x="1079673" y="1331079"/>
                <a:ext cx="121878" cy="41964"/>
              </a:xfrm>
              <a:custGeom>
                <a:avLst/>
                <a:gdLst/>
                <a:ahLst/>
                <a:cxnLst/>
                <a:rect l="l" t="t" r="r" b="b"/>
                <a:pathLst>
                  <a:path w="2977" h="1025" extrusionOk="0">
                    <a:moveTo>
                      <a:pt x="238" y="1"/>
                    </a:moveTo>
                    <a:cubicBezTo>
                      <a:pt x="119" y="1"/>
                      <a:pt x="0" y="120"/>
                      <a:pt x="0" y="263"/>
                    </a:cubicBezTo>
                    <a:lnTo>
                      <a:pt x="0" y="787"/>
                    </a:lnTo>
                    <a:cubicBezTo>
                      <a:pt x="0" y="906"/>
                      <a:pt x="119" y="1025"/>
                      <a:pt x="238" y="1025"/>
                    </a:cubicBezTo>
                    <a:lnTo>
                      <a:pt x="2739" y="1025"/>
                    </a:lnTo>
                    <a:cubicBezTo>
                      <a:pt x="2858" y="1025"/>
                      <a:pt x="2977" y="930"/>
                      <a:pt x="2977" y="787"/>
                    </a:cubicBezTo>
                    <a:lnTo>
                      <a:pt x="2977" y="263"/>
                    </a:lnTo>
                    <a:cubicBezTo>
                      <a:pt x="2977" y="120"/>
                      <a:pt x="2858" y="1"/>
                      <a:pt x="27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5"/>
              <p:cNvSpPr/>
              <p:nvPr/>
            </p:nvSpPr>
            <p:spPr>
              <a:xfrm>
                <a:off x="1079673" y="1347660"/>
                <a:ext cx="121878" cy="26365"/>
              </a:xfrm>
              <a:custGeom>
                <a:avLst/>
                <a:gdLst/>
                <a:ahLst/>
                <a:cxnLst/>
                <a:rect l="l" t="t" r="r" b="b"/>
                <a:pathLst>
                  <a:path w="2977" h="644" extrusionOk="0">
                    <a:moveTo>
                      <a:pt x="0" y="1"/>
                    </a:moveTo>
                    <a:lnTo>
                      <a:pt x="0" y="405"/>
                    </a:lnTo>
                    <a:cubicBezTo>
                      <a:pt x="0" y="525"/>
                      <a:pt x="119" y="644"/>
                      <a:pt x="238" y="644"/>
                    </a:cubicBezTo>
                    <a:lnTo>
                      <a:pt x="2739" y="644"/>
                    </a:lnTo>
                    <a:cubicBezTo>
                      <a:pt x="2858" y="644"/>
                      <a:pt x="2977" y="525"/>
                      <a:pt x="2977" y="405"/>
                    </a:cubicBezTo>
                    <a:lnTo>
                      <a:pt x="2977" y="1"/>
                    </a:lnTo>
                    <a:cubicBezTo>
                      <a:pt x="2977" y="120"/>
                      <a:pt x="2858" y="239"/>
                      <a:pt x="2739" y="239"/>
                    </a:cubicBezTo>
                    <a:lnTo>
                      <a:pt x="238" y="239"/>
                    </a:lnTo>
                    <a:cubicBezTo>
                      <a:pt x="119" y="239"/>
                      <a:pt x="0" y="120"/>
                      <a:pt x="0"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7" name="Google Shape;1217;p45"/>
          <p:cNvSpPr txBox="1"/>
          <p:nvPr/>
        </p:nvSpPr>
        <p:spPr>
          <a:xfrm>
            <a:off x="4943233" y="4106309"/>
            <a:ext cx="698580" cy="322786"/>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100">
                <a:solidFill>
                  <a:schemeClr val="dk1"/>
                </a:solidFill>
                <a:latin typeface="Barlow Medium"/>
                <a:ea typeface="Barlow Medium"/>
                <a:cs typeface="Barlow Medium"/>
                <a:sym typeface="Barlow Medium"/>
              </a:rPr>
              <a:t>2023</a:t>
            </a:r>
            <a:endParaRPr>
              <a:solidFill>
                <a:schemeClr val="dk1"/>
              </a:solidFill>
              <a:latin typeface="Barlow Medium"/>
              <a:ea typeface="Barlow Medium"/>
              <a:cs typeface="Barlow Medium"/>
              <a:sym typeface="Barlow Medium"/>
            </a:endParaRPr>
          </a:p>
        </p:txBody>
      </p:sp>
      <p:sp>
        <p:nvSpPr>
          <p:cNvPr id="3" name="Google Shape;1217;p45">
            <a:extLst>
              <a:ext uri="{FF2B5EF4-FFF2-40B4-BE49-F238E27FC236}">
                <a16:creationId xmlns:a16="http://schemas.microsoft.com/office/drawing/2014/main" id="{C0DE12D6-9792-7518-3519-EF480A2A5EDB}"/>
              </a:ext>
            </a:extLst>
          </p:cNvPr>
          <p:cNvSpPr txBox="1"/>
          <p:nvPr/>
        </p:nvSpPr>
        <p:spPr>
          <a:xfrm>
            <a:off x="5583634" y="4097758"/>
            <a:ext cx="698580" cy="322786"/>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100">
                <a:solidFill>
                  <a:schemeClr val="dk1"/>
                </a:solidFill>
                <a:latin typeface="Barlow Medium"/>
                <a:ea typeface="Barlow Medium"/>
                <a:cs typeface="Barlow Medium"/>
                <a:sym typeface="Barlow Medium"/>
              </a:rPr>
              <a:t>2024</a:t>
            </a:r>
            <a:endParaRPr>
              <a:solidFill>
                <a:schemeClr val="dk1"/>
              </a:solidFill>
              <a:latin typeface="Barlow Medium"/>
              <a:ea typeface="Barlow Medium"/>
              <a:cs typeface="Barlow Medium"/>
              <a:sym typeface="Barlow Medium"/>
            </a:endParaRPr>
          </a:p>
        </p:txBody>
      </p:sp>
      <p:sp>
        <p:nvSpPr>
          <p:cNvPr id="4" name="Google Shape;1217;p45">
            <a:extLst>
              <a:ext uri="{FF2B5EF4-FFF2-40B4-BE49-F238E27FC236}">
                <a16:creationId xmlns:a16="http://schemas.microsoft.com/office/drawing/2014/main" id="{F9A0810A-DB1D-93D6-A24F-33EA5E2F4DCC}"/>
              </a:ext>
            </a:extLst>
          </p:cNvPr>
          <p:cNvSpPr txBox="1"/>
          <p:nvPr/>
        </p:nvSpPr>
        <p:spPr>
          <a:xfrm>
            <a:off x="6275555" y="4097758"/>
            <a:ext cx="698580" cy="322786"/>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100">
                <a:solidFill>
                  <a:schemeClr val="dk1"/>
                </a:solidFill>
                <a:latin typeface="Barlow Medium"/>
                <a:ea typeface="Barlow Medium"/>
                <a:cs typeface="Barlow Medium"/>
                <a:sym typeface="Barlow Medium"/>
              </a:rPr>
              <a:t>2025</a:t>
            </a:r>
            <a:endParaRPr>
              <a:solidFill>
                <a:schemeClr val="dk1"/>
              </a:solidFill>
              <a:latin typeface="Barlow Medium"/>
              <a:ea typeface="Barlow Medium"/>
              <a:cs typeface="Barlow Medium"/>
              <a:sym typeface="Barlow Medium"/>
            </a:endParaRPr>
          </a:p>
        </p:txBody>
      </p:sp>
      <p:sp>
        <p:nvSpPr>
          <p:cNvPr id="5" name="Google Shape;1217;p45">
            <a:extLst>
              <a:ext uri="{FF2B5EF4-FFF2-40B4-BE49-F238E27FC236}">
                <a16:creationId xmlns:a16="http://schemas.microsoft.com/office/drawing/2014/main" id="{D6CD43BC-0FE2-FD74-3B3B-3CB4B1D2D315}"/>
              </a:ext>
            </a:extLst>
          </p:cNvPr>
          <p:cNvSpPr txBox="1"/>
          <p:nvPr/>
        </p:nvSpPr>
        <p:spPr>
          <a:xfrm>
            <a:off x="6964614" y="4109089"/>
            <a:ext cx="698580" cy="322786"/>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100">
                <a:solidFill>
                  <a:schemeClr val="dk1"/>
                </a:solidFill>
                <a:latin typeface="Barlow Medium"/>
                <a:ea typeface="Barlow Medium"/>
                <a:cs typeface="Barlow Medium"/>
                <a:sym typeface="Barlow Medium"/>
              </a:rPr>
              <a:t>2026</a:t>
            </a:r>
            <a:endParaRPr>
              <a:solidFill>
                <a:schemeClr val="dk1"/>
              </a:solidFill>
              <a:latin typeface="Barlow Medium"/>
              <a:ea typeface="Barlow Medium"/>
              <a:cs typeface="Barlow Medium"/>
              <a:sym typeface="Barlow Medium"/>
            </a:endParaRPr>
          </a:p>
        </p:txBody>
      </p:sp>
      <p:sp>
        <p:nvSpPr>
          <p:cNvPr id="6" name="Google Shape;1217;p45">
            <a:extLst>
              <a:ext uri="{FF2B5EF4-FFF2-40B4-BE49-F238E27FC236}">
                <a16:creationId xmlns:a16="http://schemas.microsoft.com/office/drawing/2014/main" id="{546EC589-65CA-1D0D-9A5C-C3F0823C0A11}"/>
              </a:ext>
            </a:extLst>
          </p:cNvPr>
          <p:cNvSpPr txBox="1"/>
          <p:nvPr/>
        </p:nvSpPr>
        <p:spPr>
          <a:xfrm>
            <a:off x="7656511" y="4118146"/>
            <a:ext cx="698580" cy="322786"/>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100">
                <a:solidFill>
                  <a:schemeClr val="dk1"/>
                </a:solidFill>
                <a:latin typeface="Barlow Medium"/>
                <a:ea typeface="Barlow Medium"/>
                <a:cs typeface="Barlow Medium"/>
                <a:sym typeface="Barlow Medium"/>
              </a:rPr>
              <a:t>2027</a:t>
            </a:r>
            <a:endParaRPr>
              <a:solidFill>
                <a:schemeClr val="dk1"/>
              </a:solidFill>
              <a:latin typeface="Barlow Medium"/>
              <a:ea typeface="Barlow Medium"/>
              <a:cs typeface="Barlow Medium"/>
              <a:sym typeface="Barlow Medium"/>
            </a:endParaRPr>
          </a:p>
        </p:txBody>
      </p:sp>
      <p:pic>
        <p:nvPicPr>
          <p:cNvPr id="1030" name="Picture 6">
            <a:extLst>
              <a:ext uri="{FF2B5EF4-FFF2-40B4-BE49-F238E27FC236}">
                <a16:creationId xmlns:a16="http://schemas.microsoft.com/office/drawing/2014/main" id="{969D3B3C-5312-7FCD-1BDF-B6E8CD5331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1234" y="1949133"/>
            <a:ext cx="3375739" cy="226070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eur droit 7">
            <a:extLst>
              <a:ext uri="{FF2B5EF4-FFF2-40B4-BE49-F238E27FC236}">
                <a16:creationId xmlns:a16="http://schemas.microsoft.com/office/drawing/2014/main" id="{5BD99B2C-028A-F28B-51DA-BE54F2B6952F}"/>
              </a:ext>
            </a:extLst>
          </p:cNvPr>
          <p:cNvCxnSpPr/>
          <p:nvPr/>
        </p:nvCxnSpPr>
        <p:spPr>
          <a:xfrm>
            <a:off x="5197094" y="2364265"/>
            <a:ext cx="2969615" cy="0"/>
          </a:xfrm>
          <a:prstGeom prst="line">
            <a:avLst/>
          </a:prstGeom>
          <a:ln>
            <a:solidFill>
              <a:srgbClr val="FA5EE1"/>
            </a:solidFill>
          </a:ln>
        </p:spPr>
        <p:style>
          <a:lnRef idx="3">
            <a:schemeClr val="accent2"/>
          </a:lnRef>
          <a:fillRef idx="0">
            <a:schemeClr val="accent2"/>
          </a:fillRef>
          <a:effectRef idx="2">
            <a:schemeClr val="accent2"/>
          </a:effectRef>
          <a:fontRef idx="minor">
            <a:schemeClr val="tx1"/>
          </a:fontRef>
        </p:style>
      </p:cxnSp>
      <p:sp>
        <p:nvSpPr>
          <p:cNvPr id="11" name="Google Shape;1217;p45">
            <a:extLst>
              <a:ext uri="{FF2B5EF4-FFF2-40B4-BE49-F238E27FC236}">
                <a16:creationId xmlns:a16="http://schemas.microsoft.com/office/drawing/2014/main" id="{EC3D0A5A-8755-FB63-AB85-9EBB68AB73FD}"/>
              </a:ext>
            </a:extLst>
          </p:cNvPr>
          <p:cNvSpPr txBox="1"/>
          <p:nvPr/>
        </p:nvSpPr>
        <p:spPr>
          <a:xfrm>
            <a:off x="4455552" y="2177271"/>
            <a:ext cx="798599" cy="322786"/>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000">
                <a:solidFill>
                  <a:schemeClr val="dk1"/>
                </a:solidFill>
                <a:latin typeface="Barlow Medium"/>
                <a:ea typeface="Barlow Medium"/>
                <a:cs typeface="Barlow Medium"/>
                <a:sym typeface="Barlow Medium"/>
              </a:rPr>
              <a:t>400k€</a:t>
            </a:r>
            <a:endParaRPr sz="1100">
              <a:solidFill>
                <a:schemeClr val="dk1"/>
              </a:solidFill>
              <a:latin typeface="Barlow Medium"/>
              <a:ea typeface="Barlow Medium"/>
              <a:cs typeface="Barlow Medium"/>
              <a:sym typeface="Barlow Medium"/>
            </a:endParaRPr>
          </a:p>
        </p:txBody>
      </p:sp>
      <p:cxnSp>
        <p:nvCxnSpPr>
          <p:cNvPr id="14" name="Connecteur droit 13">
            <a:extLst>
              <a:ext uri="{FF2B5EF4-FFF2-40B4-BE49-F238E27FC236}">
                <a16:creationId xmlns:a16="http://schemas.microsoft.com/office/drawing/2014/main" id="{7319561B-9E87-1D46-6D25-4FEDF70459E6}"/>
              </a:ext>
            </a:extLst>
          </p:cNvPr>
          <p:cNvCxnSpPr/>
          <p:nvPr/>
        </p:nvCxnSpPr>
        <p:spPr>
          <a:xfrm flipV="1">
            <a:off x="7305263" y="2388757"/>
            <a:ext cx="0" cy="1637747"/>
          </a:xfrm>
          <a:prstGeom prst="line">
            <a:avLst/>
          </a:prstGeom>
          <a:ln w="28575">
            <a:solidFill>
              <a:srgbClr val="FA5EE1"/>
            </a:solidFill>
            <a:prstDash val="dash"/>
          </a:ln>
        </p:spPr>
        <p:style>
          <a:lnRef idx="1">
            <a:schemeClr val="accent3"/>
          </a:lnRef>
          <a:fillRef idx="0">
            <a:schemeClr val="accent3"/>
          </a:fillRef>
          <a:effectRef idx="0">
            <a:schemeClr val="accent3"/>
          </a:effectRef>
          <a:fontRef idx="minor">
            <a:schemeClr val="tx1"/>
          </a:fontRef>
        </p:style>
      </p:cxnSp>
      <p:sp>
        <p:nvSpPr>
          <p:cNvPr id="16" name="Google Shape;1217;p45">
            <a:extLst>
              <a:ext uri="{FF2B5EF4-FFF2-40B4-BE49-F238E27FC236}">
                <a16:creationId xmlns:a16="http://schemas.microsoft.com/office/drawing/2014/main" id="{9FAD5481-EB73-584A-CA80-3F96132D59C0}"/>
              </a:ext>
            </a:extLst>
          </p:cNvPr>
          <p:cNvSpPr txBox="1"/>
          <p:nvPr/>
        </p:nvSpPr>
        <p:spPr>
          <a:xfrm>
            <a:off x="4455552" y="2797208"/>
            <a:ext cx="798599" cy="322786"/>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000">
                <a:solidFill>
                  <a:schemeClr val="dk1"/>
                </a:solidFill>
                <a:latin typeface="Barlow Medium"/>
                <a:ea typeface="Barlow Medium"/>
                <a:cs typeface="Barlow Medium"/>
                <a:sym typeface="Barlow Medium"/>
              </a:rPr>
              <a:t>70k€</a:t>
            </a:r>
            <a:endParaRPr sz="1100">
              <a:solidFill>
                <a:schemeClr val="dk1"/>
              </a:solidFill>
              <a:latin typeface="Barlow Medium"/>
              <a:ea typeface="Barlow Medium"/>
              <a:cs typeface="Barlow Medium"/>
              <a:sym typeface="Barlow Medium"/>
            </a:endParaRPr>
          </a:p>
        </p:txBody>
      </p:sp>
      <p:graphicFrame>
        <p:nvGraphicFramePr>
          <p:cNvPr id="13" name="Graphique 12">
            <a:extLst>
              <a:ext uri="{FF2B5EF4-FFF2-40B4-BE49-F238E27FC236}">
                <a16:creationId xmlns:a16="http://schemas.microsoft.com/office/drawing/2014/main" id="{C631D61D-1F26-D5C0-2B14-F6A2B0C8EDA8}"/>
              </a:ext>
            </a:extLst>
          </p:cNvPr>
          <p:cNvGraphicFramePr/>
          <p:nvPr>
            <p:extLst>
              <p:ext uri="{D42A27DB-BD31-4B8C-83A1-F6EECF244321}">
                <p14:modId xmlns:p14="http://schemas.microsoft.com/office/powerpoint/2010/main" val="1819366571"/>
              </p:ext>
            </p:extLst>
          </p:nvPr>
        </p:nvGraphicFramePr>
        <p:xfrm>
          <a:off x="614917" y="1230506"/>
          <a:ext cx="1544462" cy="173807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Graphique 16">
            <a:extLst>
              <a:ext uri="{FF2B5EF4-FFF2-40B4-BE49-F238E27FC236}">
                <a16:creationId xmlns:a16="http://schemas.microsoft.com/office/drawing/2014/main" id="{EF4C4196-A123-705E-961A-7527E31D3F04}"/>
              </a:ext>
            </a:extLst>
          </p:cNvPr>
          <p:cNvGraphicFramePr/>
          <p:nvPr>
            <p:extLst>
              <p:ext uri="{D42A27DB-BD31-4B8C-83A1-F6EECF244321}">
                <p14:modId xmlns:p14="http://schemas.microsoft.com/office/powerpoint/2010/main" val="2265573991"/>
              </p:ext>
            </p:extLst>
          </p:nvPr>
        </p:nvGraphicFramePr>
        <p:xfrm>
          <a:off x="614917" y="3093273"/>
          <a:ext cx="1544462" cy="1738072"/>
        </p:xfrm>
        <a:graphic>
          <a:graphicData uri="http://schemas.openxmlformats.org/drawingml/2006/chart">
            <c:chart xmlns:c="http://schemas.openxmlformats.org/drawingml/2006/chart" xmlns:r="http://schemas.openxmlformats.org/officeDocument/2006/relationships" r:id="rId5"/>
          </a:graphicData>
        </a:graphic>
      </p:graphicFrame>
      <p:sp>
        <p:nvSpPr>
          <p:cNvPr id="2" name="Espace réservé du numéro de diapositive 1">
            <a:extLst>
              <a:ext uri="{FF2B5EF4-FFF2-40B4-BE49-F238E27FC236}">
                <a16:creationId xmlns:a16="http://schemas.microsoft.com/office/drawing/2014/main" id="{CDEE53A6-1CC6-2EFE-53A5-0DD2A04355AA}"/>
              </a:ext>
            </a:extLst>
          </p:cNvPr>
          <p:cNvSpPr>
            <a:spLocks noGrp="1"/>
          </p:cNvSpPr>
          <p:nvPr>
            <p:ph type="sldNum" sz="quarter" idx="10"/>
          </p:nvPr>
        </p:nvSpPr>
        <p:spPr/>
        <p:txBody>
          <a:bodyPr/>
          <a:lstStyle/>
          <a:p>
            <a:fld id="{534085DB-8E88-44CC-924E-65E97532B1DB}" type="slidenum">
              <a:rPr lang="fr-FR" smtClean="0"/>
              <a:t>8</a:t>
            </a:fld>
            <a:endParaRPr lang="fr-FR"/>
          </a:p>
        </p:txBody>
      </p:sp>
    </p:spTree>
    <p:extLst>
      <p:ext uri="{BB962C8B-B14F-4D97-AF65-F5344CB8AC3E}">
        <p14:creationId xmlns:p14="http://schemas.microsoft.com/office/powerpoint/2010/main" val="4048659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
                                            <p:graphicEl>
                                              <a:chart seriesIdx="-4" categoryIdx="0" bldStep="category"/>
                                            </p:graphicEl>
                                          </p:spTgt>
                                        </p:tgtEl>
                                        <p:attrNameLst>
                                          <p:attrName>style.visibility</p:attrName>
                                        </p:attrNameLst>
                                      </p:cBhvr>
                                      <p:to>
                                        <p:strVal val="visible"/>
                                      </p:to>
                                    </p:set>
                                    <p:animEffect transition="in" filter="wheel(1)">
                                      <p:cBhvr>
                                        <p:cTn id="7" dur="1000"/>
                                        <p:tgtEl>
                                          <p:spTgt spid="13">
                                            <p:graphicEl>
                                              <a:chart seriesIdx="-4" categoryIdx="0" bldStep="category"/>
                                            </p:graphic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3">
                                            <p:graphicEl>
                                              <a:chart seriesIdx="-4" categoryIdx="1" bldStep="category"/>
                                            </p:graphicEl>
                                          </p:spTgt>
                                        </p:tgtEl>
                                        <p:attrNameLst>
                                          <p:attrName>style.visibility</p:attrName>
                                        </p:attrNameLst>
                                      </p:cBhvr>
                                      <p:to>
                                        <p:strVal val="visible"/>
                                      </p:to>
                                    </p:set>
                                    <p:animEffect transition="in" filter="fade">
                                      <p:cBhvr>
                                        <p:cTn id="11" dur="500"/>
                                        <p:tgtEl>
                                          <p:spTgt spid="13">
                                            <p:graphicEl>
                                              <a:chart seriesIdx="-4" categoryIdx="1" bldStep="category"/>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49"/>
                                        </p:tgtEl>
                                        <p:attrNameLst>
                                          <p:attrName>style.visibility</p:attrName>
                                        </p:attrNameLst>
                                      </p:cBhvr>
                                      <p:to>
                                        <p:strVal val="visible"/>
                                      </p:to>
                                    </p:set>
                                    <p:animEffect transition="in" filter="fade">
                                      <p:cBhvr>
                                        <p:cTn id="14" dur="1000"/>
                                        <p:tgtEl>
                                          <p:spTgt spid="114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41"/>
                                        </p:tgtEl>
                                        <p:attrNameLst>
                                          <p:attrName>style.visibility</p:attrName>
                                        </p:attrNameLst>
                                      </p:cBhvr>
                                      <p:to>
                                        <p:strVal val="visible"/>
                                      </p:to>
                                    </p:set>
                                    <p:animEffect transition="in" filter="fade">
                                      <p:cBhvr>
                                        <p:cTn id="17" dur="1000"/>
                                        <p:tgtEl>
                                          <p:spTgt spid="114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42"/>
                                        </p:tgtEl>
                                        <p:attrNameLst>
                                          <p:attrName>style.visibility</p:attrName>
                                        </p:attrNameLst>
                                      </p:cBhvr>
                                      <p:to>
                                        <p:strVal val="visible"/>
                                      </p:to>
                                    </p:set>
                                    <p:animEffect transition="in" filter="fade">
                                      <p:cBhvr>
                                        <p:cTn id="20" dur="1000"/>
                                        <p:tgtEl>
                                          <p:spTgt spid="114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graphicEl>
                                              <a:chart seriesIdx="-4" categoryIdx="0" bldStep="category"/>
                                            </p:graphicEl>
                                          </p:spTgt>
                                        </p:tgtEl>
                                        <p:attrNameLst>
                                          <p:attrName>style.visibility</p:attrName>
                                        </p:attrNameLst>
                                      </p:cBhvr>
                                      <p:to>
                                        <p:strVal val="visible"/>
                                      </p:to>
                                    </p:set>
                                    <p:animEffect transition="in" filter="fade">
                                      <p:cBhvr>
                                        <p:cTn id="25" dur="500"/>
                                        <p:tgtEl>
                                          <p:spTgt spid="17">
                                            <p:graphicEl>
                                              <a:chart seriesIdx="-4" categoryIdx="0" bldStep="category"/>
                                            </p:graphicEl>
                                          </p:spTgt>
                                        </p:tgtEl>
                                      </p:cBhvr>
                                    </p:animEffect>
                                  </p:childTnLst>
                                </p:cTn>
                              </p:par>
                            </p:childTnLst>
                          </p:cTn>
                        </p:par>
                        <p:par>
                          <p:cTn id="26" fill="hold">
                            <p:stCondLst>
                              <p:cond delay="500"/>
                            </p:stCondLst>
                            <p:childTnLst>
                              <p:par>
                                <p:cTn id="27" presetID="21" presetClass="entr" presetSubtype="1" fill="hold" grpId="0" nodeType="afterEffect">
                                  <p:stCondLst>
                                    <p:cond delay="0"/>
                                  </p:stCondLst>
                                  <p:childTnLst>
                                    <p:set>
                                      <p:cBhvr>
                                        <p:cTn id="28" dur="1" fill="hold">
                                          <p:stCondLst>
                                            <p:cond delay="0"/>
                                          </p:stCondLst>
                                        </p:cTn>
                                        <p:tgtEl>
                                          <p:spTgt spid="17">
                                            <p:graphicEl>
                                              <a:chart seriesIdx="-4" categoryIdx="1" bldStep="category"/>
                                            </p:graphicEl>
                                          </p:spTgt>
                                        </p:tgtEl>
                                        <p:attrNameLst>
                                          <p:attrName>style.visibility</p:attrName>
                                        </p:attrNameLst>
                                      </p:cBhvr>
                                      <p:to>
                                        <p:strVal val="visible"/>
                                      </p:to>
                                    </p:set>
                                    <p:animEffect transition="in" filter="wheel(1)">
                                      <p:cBhvr>
                                        <p:cTn id="29" dur="1000"/>
                                        <p:tgtEl>
                                          <p:spTgt spid="17">
                                            <p:graphicEl>
                                              <a:chart seriesIdx="-4" categoryIdx="1" bldStep="category"/>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52"/>
                                        </p:tgtEl>
                                        <p:attrNameLst>
                                          <p:attrName>style.visibility</p:attrName>
                                        </p:attrNameLst>
                                      </p:cBhvr>
                                      <p:to>
                                        <p:strVal val="visible"/>
                                      </p:to>
                                    </p:set>
                                    <p:animEffect transition="in" filter="fade">
                                      <p:cBhvr>
                                        <p:cTn id="32" dur="1000"/>
                                        <p:tgtEl>
                                          <p:spTgt spid="115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50"/>
                                        </p:tgtEl>
                                        <p:attrNameLst>
                                          <p:attrName>style.visibility</p:attrName>
                                        </p:attrNameLst>
                                      </p:cBhvr>
                                      <p:to>
                                        <p:strVal val="visible"/>
                                      </p:to>
                                    </p:set>
                                    <p:animEffect transition="in" filter="fade">
                                      <p:cBhvr>
                                        <p:cTn id="35" dur="1000"/>
                                        <p:tgtEl>
                                          <p:spTgt spid="115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51"/>
                                        </p:tgtEl>
                                        <p:attrNameLst>
                                          <p:attrName>style.visibility</p:attrName>
                                        </p:attrNameLst>
                                      </p:cBhvr>
                                      <p:to>
                                        <p:strVal val="visible"/>
                                      </p:to>
                                    </p:set>
                                    <p:animEffect transition="in" filter="fade">
                                      <p:cBhvr>
                                        <p:cTn id="38" dur="1000"/>
                                        <p:tgtEl>
                                          <p:spTgt spid="115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17"/>
                                        </p:tgtEl>
                                        <p:attrNameLst>
                                          <p:attrName>style.visibility</p:attrName>
                                        </p:attrNameLst>
                                      </p:cBhvr>
                                      <p:to>
                                        <p:strVal val="visible"/>
                                      </p:to>
                                    </p:set>
                                    <p:animEffect transition="in" filter="fade">
                                      <p:cBhvr>
                                        <p:cTn id="43" dur="1000"/>
                                        <p:tgtEl>
                                          <p:spTgt spid="1217"/>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1000"/>
                                        <p:tgtEl>
                                          <p:spTgt spid="3"/>
                                        </p:tgtEl>
                                      </p:cBhvr>
                                    </p:animEffect>
                                  </p:childTnLst>
                                </p:cTn>
                              </p:par>
                              <p:par>
                                <p:cTn id="47" presetID="10" presetClass="entr" presetSubtype="0" fill="hold" grpId="0" nodeType="withEffect">
                                  <p:stCondLst>
                                    <p:cond delay="40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1000"/>
                                        <p:tgtEl>
                                          <p:spTgt spid="4"/>
                                        </p:tgtEl>
                                      </p:cBhvr>
                                    </p:animEffect>
                                  </p:childTnLst>
                                </p:cTn>
                              </p:par>
                              <p:par>
                                <p:cTn id="50" presetID="10" presetClass="entr" presetSubtype="0" fill="hold" grpId="0" nodeType="withEffect">
                                  <p:stCondLst>
                                    <p:cond delay="60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1000"/>
                                        <p:tgtEl>
                                          <p:spTgt spid="5"/>
                                        </p:tgtEl>
                                      </p:cBhvr>
                                    </p:animEffect>
                                  </p:childTnLst>
                                </p:cTn>
                              </p:par>
                              <p:par>
                                <p:cTn id="53" presetID="10" presetClass="entr" presetSubtype="0" fill="hold" grpId="0" nodeType="withEffect">
                                  <p:stCondLst>
                                    <p:cond delay="80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1000"/>
                                        <p:tgtEl>
                                          <p:spTgt spid="6"/>
                                        </p:tgtEl>
                                      </p:cBhvr>
                                    </p:animEffect>
                                  </p:childTnLst>
                                </p:cTn>
                              </p:par>
                              <p:par>
                                <p:cTn id="56" presetID="10" presetClass="entr" presetSubtype="0" fill="hold" nodeType="withEffect">
                                  <p:stCondLst>
                                    <p:cond delay="1000"/>
                                  </p:stCondLst>
                                  <p:childTnLst>
                                    <p:set>
                                      <p:cBhvr>
                                        <p:cTn id="57" dur="1" fill="hold">
                                          <p:stCondLst>
                                            <p:cond delay="0"/>
                                          </p:stCondLst>
                                        </p:cTn>
                                        <p:tgtEl>
                                          <p:spTgt spid="1030"/>
                                        </p:tgtEl>
                                        <p:attrNameLst>
                                          <p:attrName>style.visibility</p:attrName>
                                        </p:attrNameLst>
                                      </p:cBhvr>
                                      <p:to>
                                        <p:strVal val="visible"/>
                                      </p:to>
                                    </p:set>
                                    <p:animEffect transition="in" filter="fade">
                                      <p:cBhvr>
                                        <p:cTn id="58" dur="500"/>
                                        <p:tgtEl>
                                          <p:spTgt spid="1030"/>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22" presetClass="entr" presetSubtype="8" fill="hold" nodeType="withEffect">
                                  <p:stCondLst>
                                    <p:cond delay="1500"/>
                                  </p:stCondLst>
                                  <p:childTnLst>
                                    <p:set>
                                      <p:cBhvr>
                                        <p:cTn id="63" dur="1" fill="hold">
                                          <p:stCondLst>
                                            <p:cond delay="0"/>
                                          </p:stCondLst>
                                        </p:cTn>
                                        <p:tgtEl>
                                          <p:spTgt spid="8"/>
                                        </p:tgtEl>
                                        <p:attrNameLst>
                                          <p:attrName>style.visibility</p:attrName>
                                        </p:attrNameLst>
                                      </p:cBhvr>
                                      <p:to>
                                        <p:strVal val="visible"/>
                                      </p:to>
                                    </p:set>
                                    <p:animEffect transition="in" filter="wipe(left)">
                                      <p:cBhvr>
                                        <p:cTn id="64" dur="500"/>
                                        <p:tgtEl>
                                          <p:spTgt spid="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cTn>
                              </p:par>
                              <p:par>
                                <p:cTn id="68" presetID="22" presetClass="entr" presetSubtype="1" fill="hold" nodeType="withEffect">
                                  <p:stCondLst>
                                    <p:cond delay="2000"/>
                                  </p:stCondLst>
                                  <p:childTnLst>
                                    <p:set>
                                      <p:cBhvr>
                                        <p:cTn id="69" dur="1" fill="hold">
                                          <p:stCondLst>
                                            <p:cond delay="0"/>
                                          </p:stCondLst>
                                        </p:cTn>
                                        <p:tgtEl>
                                          <p:spTgt spid="14"/>
                                        </p:tgtEl>
                                        <p:attrNameLst>
                                          <p:attrName>style.visibility</p:attrName>
                                        </p:attrNameLst>
                                      </p:cBhvr>
                                      <p:to>
                                        <p:strVal val="visible"/>
                                      </p:to>
                                    </p:set>
                                    <p:animEffect transition="in" filter="wipe(up)">
                                      <p:cBhvr>
                                        <p:cTn id="70" dur="1000"/>
                                        <p:tgtEl>
                                          <p:spTgt spid="14"/>
                                        </p:tgtEl>
                                      </p:cBhvr>
                                    </p:animEffect>
                                  </p:childTnLst>
                                </p:cTn>
                              </p:par>
                              <p:par>
                                <p:cTn id="71" presetID="42" presetClass="entr" presetSubtype="0" fill="hold" grpId="0" nodeType="withEffect">
                                  <p:stCondLst>
                                    <p:cond delay="2750"/>
                                  </p:stCondLst>
                                  <p:iterate type="wd">
                                    <p:tmPct val="10000"/>
                                  </p:iterate>
                                  <p:childTnLst>
                                    <p:set>
                                      <p:cBhvr>
                                        <p:cTn id="72" dur="1" fill="hold">
                                          <p:stCondLst>
                                            <p:cond delay="0"/>
                                          </p:stCondLst>
                                        </p:cTn>
                                        <p:tgtEl>
                                          <p:spTgt spid="1137"/>
                                        </p:tgtEl>
                                        <p:attrNameLst>
                                          <p:attrName>style.visibility</p:attrName>
                                        </p:attrNameLst>
                                      </p:cBhvr>
                                      <p:to>
                                        <p:strVal val="visible"/>
                                      </p:to>
                                    </p:set>
                                    <p:animEffect transition="in" filter="fade">
                                      <p:cBhvr>
                                        <p:cTn id="73" dur="500"/>
                                        <p:tgtEl>
                                          <p:spTgt spid="1137"/>
                                        </p:tgtEl>
                                      </p:cBhvr>
                                    </p:animEffect>
                                    <p:anim calcmode="lin" valueType="num">
                                      <p:cBhvr>
                                        <p:cTn id="74" dur="500" fill="hold"/>
                                        <p:tgtEl>
                                          <p:spTgt spid="1137"/>
                                        </p:tgtEl>
                                        <p:attrNameLst>
                                          <p:attrName>ppt_x</p:attrName>
                                        </p:attrNameLst>
                                      </p:cBhvr>
                                      <p:tavLst>
                                        <p:tav tm="0">
                                          <p:val>
                                            <p:strVal val="#ppt_x"/>
                                          </p:val>
                                        </p:tav>
                                        <p:tav tm="100000">
                                          <p:val>
                                            <p:strVal val="#ppt_x"/>
                                          </p:val>
                                        </p:tav>
                                      </p:tavLst>
                                    </p:anim>
                                    <p:anim calcmode="lin" valueType="num">
                                      <p:cBhvr>
                                        <p:cTn id="75" dur="500" fill="hold"/>
                                        <p:tgtEl>
                                          <p:spTgt spid="1137"/>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2750"/>
                                  </p:stCondLst>
                                  <p:iterate type="wd">
                                    <p:tmPct val="10000"/>
                                  </p:iterate>
                                  <p:childTnLst>
                                    <p:set>
                                      <p:cBhvr>
                                        <p:cTn id="77" dur="1" fill="hold">
                                          <p:stCondLst>
                                            <p:cond delay="0"/>
                                          </p:stCondLst>
                                        </p:cTn>
                                        <p:tgtEl>
                                          <p:spTgt spid="1138"/>
                                        </p:tgtEl>
                                        <p:attrNameLst>
                                          <p:attrName>style.visibility</p:attrName>
                                        </p:attrNameLst>
                                      </p:cBhvr>
                                      <p:to>
                                        <p:strVal val="visible"/>
                                      </p:to>
                                    </p:set>
                                    <p:animEffect transition="in" filter="fade">
                                      <p:cBhvr>
                                        <p:cTn id="78" dur="500"/>
                                        <p:tgtEl>
                                          <p:spTgt spid="1138"/>
                                        </p:tgtEl>
                                      </p:cBhvr>
                                    </p:animEffect>
                                    <p:anim calcmode="lin" valueType="num">
                                      <p:cBhvr>
                                        <p:cTn id="79" dur="500" fill="hold"/>
                                        <p:tgtEl>
                                          <p:spTgt spid="1138"/>
                                        </p:tgtEl>
                                        <p:attrNameLst>
                                          <p:attrName>ppt_x</p:attrName>
                                        </p:attrNameLst>
                                      </p:cBhvr>
                                      <p:tavLst>
                                        <p:tav tm="0">
                                          <p:val>
                                            <p:strVal val="#ppt_x"/>
                                          </p:val>
                                        </p:tav>
                                        <p:tav tm="100000">
                                          <p:val>
                                            <p:strVal val="#ppt_x"/>
                                          </p:val>
                                        </p:tav>
                                      </p:tavLst>
                                    </p:anim>
                                    <p:anim calcmode="lin" valueType="num">
                                      <p:cBhvr>
                                        <p:cTn id="80" dur="500" fill="hold"/>
                                        <p:tgtEl>
                                          <p:spTgt spid="11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7" grpId="0"/>
      <p:bldP spid="1138" grpId="0"/>
      <p:bldP spid="1141" grpId="0"/>
      <p:bldP spid="1142" grpId="0"/>
      <p:bldP spid="1149" grpId="0"/>
      <p:bldP spid="1150" grpId="0"/>
      <p:bldP spid="1151" grpId="0"/>
      <p:bldP spid="1152" grpId="0"/>
      <p:bldP spid="1217" grpId="0"/>
      <p:bldP spid="3" grpId="0"/>
      <p:bldP spid="4" grpId="0"/>
      <p:bldP spid="5" grpId="0"/>
      <p:bldP spid="6" grpId="0"/>
      <p:bldP spid="11" grpId="0"/>
      <p:bldP spid="16" grpId="0"/>
      <p:bldGraphic spid="13" grpId="0" uiExpand="1">
        <p:bldSub>
          <a:bldChart bld="category"/>
        </p:bldSub>
      </p:bldGraphic>
      <p:bldGraphic spid="17" grpId="0" uiExpand="1">
        <p:bldSub>
          <a:bldChart bld="category"/>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4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Résultat Prévu</a:t>
            </a:r>
            <a:endParaRPr/>
          </a:p>
        </p:txBody>
      </p:sp>
      <p:sp>
        <p:nvSpPr>
          <p:cNvPr id="1419" name="Google Shape;1419;p48"/>
          <p:cNvSpPr txBox="1"/>
          <p:nvPr/>
        </p:nvSpPr>
        <p:spPr>
          <a:xfrm>
            <a:off x="1451802" y="4003320"/>
            <a:ext cx="2301900" cy="340800"/>
          </a:xfrm>
          <a:prstGeom prst="rect">
            <a:avLst/>
          </a:prstGeom>
          <a:solidFill>
            <a:schemeClr val="lt1"/>
          </a:solidFill>
          <a:ln>
            <a:noFill/>
          </a:ln>
        </p:spPr>
        <p:txBody>
          <a:bodyPr spcFirstLastPara="1" wrap="square" lIns="91425" tIns="91425" rIns="91425" bIns="91425" anchor="ctr" anchorCtr="0">
            <a:noAutofit/>
          </a:bodyPr>
          <a:lstStyle/>
          <a:p>
            <a:pPr algn="ctr"/>
            <a:r>
              <a:rPr lang="fr" sz="2400" b="1">
                <a:solidFill>
                  <a:schemeClr val="dk1"/>
                </a:solidFill>
                <a:latin typeface="Anek Devanagari"/>
                <a:ea typeface="Anek Devanagari"/>
                <a:cs typeface="Anek Devanagari"/>
                <a:sym typeface="Anek Devanagari"/>
              </a:rPr>
              <a:t>Sans appli IA</a:t>
            </a:r>
            <a:endParaRPr sz="2400" b="1">
              <a:solidFill>
                <a:schemeClr val="dk1"/>
              </a:solidFill>
              <a:latin typeface="Anek Devanagari"/>
              <a:ea typeface="Anek Devanagari"/>
              <a:cs typeface="Anek Devanagari"/>
              <a:sym typeface="Anek Devanagari"/>
            </a:endParaRPr>
          </a:p>
        </p:txBody>
      </p:sp>
      <p:sp>
        <p:nvSpPr>
          <p:cNvPr id="1424" name="Google Shape;1424;p48"/>
          <p:cNvSpPr/>
          <p:nvPr/>
        </p:nvSpPr>
        <p:spPr>
          <a:xfrm>
            <a:off x="1093076" y="4012198"/>
            <a:ext cx="283500" cy="284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0" name="Google Shape;1430;p48"/>
          <p:cNvGrpSpPr/>
          <p:nvPr/>
        </p:nvGrpSpPr>
        <p:grpSpPr>
          <a:xfrm>
            <a:off x="7620750" y="147125"/>
            <a:ext cx="1338475" cy="1055775"/>
            <a:chOff x="5939425" y="-429025"/>
            <a:chExt cx="1338475" cy="1055775"/>
          </a:xfrm>
        </p:grpSpPr>
        <p:sp>
          <p:nvSpPr>
            <p:cNvPr id="1431" name="Google Shape;1431;p48"/>
            <p:cNvSpPr/>
            <p:nvPr/>
          </p:nvSpPr>
          <p:spPr>
            <a:xfrm>
              <a:off x="5952750" y="-349800"/>
              <a:ext cx="1325150" cy="976550"/>
            </a:xfrm>
            <a:custGeom>
              <a:avLst/>
              <a:gdLst/>
              <a:ahLst/>
              <a:cxnLst/>
              <a:rect l="l" t="t" r="r" b="b"/>
              <a:pathLst>
                <a:path w="53006" h="39062" extrusionOk="0">
                  <a:moveTo>
                    <a:pt x="47468" y="0"/>
                  </a:moveTo>
                  <a:lnTo>
                    <a:pt x="1" y="8206"/>
                  </a:lnTo>
                  <a:lnTo>
                    <a:pt x="4404" y="33457"/>
                  </a:lnTo>
                  <a:lnTo>
                    <a:pt x="12076" y="39061"/>
                  </a:lnTo>
                  <a:lnTo>
                    <a:pt x="53005" y="31990"/>
                  </a:lnTo>
                  <a:lnTo>
                    <a:pt x="474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8"/>
            <p:cNvSpPr/>
            <p:nvPr/>
          </p:nvSpPr>
          <p:spPr>
            <a:xfrm>
              <a:off x="5939425" y="-429025"/>
              <a:ext cx="1200025" cy="284400"/>
            </a:xfrm>
            <a:custGeom>
              <a:avLst/>
              <a:gdLst/>
              <a:ahLst/>
              <a:cxnLst/>
              <a:rect l="l" t="t" r="r" b="b"/>
              <a:pathLst>
                <a:path w="48001" h="11376" extrusionOk="0">
                  <a:moveTo>
                    <a:pt x="47467" y="0"/>
                  </a:moveTo>
                  <a:lnTo>
                    <a:pt x="0" y="8239"/>
                  </a:lnTo>
                  <a:lnTo>
                    <a:pt x="567" y="11375"/>
                  </a:lnTo>
                  <a:lnTo>
                    <a:pt x="48001" y="3169"/>
                  </a:lnTo>
                  <a:lnTo>
                    <a:pt x="47467" y="0"/>
                  </a:lnTo>
                  <a:close/>
                </a:path>
              </a:pathLst>
            </a:custGeom>
            <a:solidFill>
              <a:srgbClr val="B8F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8"/>
            <p:cNvSpPr/>
            <p:nvPr/>
          </p:nvSpPr>
          <p:spPr>
            <a:xfrm>
              <a:off x="6062825" y="449100"/>
              <a:ext cx="191825" cy="177650"/>
            </a:xfrm>
            <a:custGeom>
              <a:avLst/>
              <a:gdLst/>
              <a:ahLst/>
              <a:cxnLst/>
              <a:rect l="l" t="t" r="r" b="b"/>
              <a:pathLst>
                <a:path w="7673" h="7106" extrusionOk="0">
                  <a:moveTo>
                    <a:pt x="5772" y="0"/>
                  </a:moveTo>
                  <a:lnTo>
                    <a:pt x="1" y="1501"/>
                  </a:lnTo>
                  <a:lnTo>
                    <a:pt x="7673" y="7105"/>
                  </a:lnTo>
                  <a:lnTo>
                    <a:pt x="5772" y="0"/>
                  </a:lnTo>
                  <a:close/>
                </a:path>
              </a:pathLst>
            </a:custGeom>
            <a:solidFill>
              <a:srgbClr val="35A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48"/>
          <p:cNvGrpSpPr/>
          <p:nvPr/>
        </p:nvGrpSpPr>
        <p:grpSpPr>
          <a:xfrm>
            <a:off x="7887027" y="334616"/>
            <a:ext cx="926906" cy="866805"/>
            <a:chOff x="7228127" y="2590291"/>
            <a:chExt cx="926906" cy="866805"/>
          </a:xfrm>
        </p:grpSpPr>
        <p:sp>
          <p:nvSpPr>
            <p:cNvPr id="1435" name="Google Shape;1435;p48"/>
            <p:cNvSpPr/>
            <p:nvPr/>
          </p:nvSpPr>
          <p:spPr>
            <a:xfrm rot="-1629117">
              <a:off x="7321240" y="2727045"/>
              <a:ext cx="740668" cy="585226"/>
            </a:xfrm>
            <a:custGeom>
              <a:avLst/>
              <a:gdLst/>
              <a:ahLst/>
              <a:cxnLst/>
              <a:rect l="l" t="t" r="r" b="b"/>
              <a:pathLst>
                <a:path w="10098" h="7979" extrusionOk="0">
                  <a:moveTo>
                    <a:pt x="215" y="0"/>
                  </a:moveTo>
                  <a:cubicBezTo>
                    <a:pt x="95" y="0"/>
                    <a:pt x="0" y="96"/>
                    <a:pt x="0" y="215"/>
                  </a:cubicBezTo>
                  <a:lnTo>
                    <a:pt x="0" y="1358"/>
                  </a:lnTo>
                  <a:lnTo>
                    <a:pt x="0" y="1501"/>
                  </a:lnTo>
                  <a:lnTo>
                    <a:pt x="0" y="7788"/>
                  </a:lnTo>
                  <a:cubicBezTo>
                    <a:pt x="0" y="7907"/>
                    <a:pt x="95" y="7978"/>
                    <a:pt x="215" y="7978"/>
                  </a:cubicBezTo>
                  <a:lnTo>
                    <a:pt x="8359" y="7978"/>
                  </a:lnTo>
                  <a:cubicBezTo>
                    <a:pt x="8478" y="7978"/>
                    <a:pt x="8573" y="7907"/>
                    <a:pt x="8573" y="7788"/>
                  </a:cubicBezTo>
                  <a:lnTo>
                    <a:pt x="8573" y="5049"/>
                  </a:lnTo>
                  <a:lnTo>
                    <a:pt x="9597" y="3763"/>
                  </a:lnTo>
                  <a:cubicBezTo>
                    <a:pt x="9621" y="3763"/>
                    <a:pt x="9645" y="3787"/>
                    <a:pt x="9669" y="3787"/>
                  </a:cubicBezTo>
                  <a:cubicBezTo>
                    <a:pt x="9717" y="3787"/>
                    <a:pt x="9740" y="3787"/>
                    <a:pt x="9788" y="3763"/>
                  </a:cubicBezTo>
                  <a:cubicBezTo>
                    <a:pt x="9836" y="3763"/>
                    <a:pt x="9859" y="3739"/>
                    <a:pt x="9883" y="3739"/>
                  </a:cubicBezTo>
                  <a:cubicBezTo>
                    <a:pt x="10002" y="3668"/>
                    <a:pt x="10098" y="3525"/>
                    <a:pt x="10098" y="3382"/>
                  </a:cubicBezTo>
                  <a:cubicBezTo>
                    <a:pt x="10098" y="3239"/>
                    <a:pt x="10002" y="3120"/>
                    <a:pt x="9883" y="3025"/>
                  </a:cubicBezTo>
                  <a:cubicBezTo>
                    <a:pt x="9859" y="3001"/>
                    <a:pt x="9836" y="3001"/>
                    <a:pt x="9812" y="3001"/>
                  </a:cubicBezTo>
                  <a:cubicBezTo>
                    <a:pt x="9764" y="3001"/>
                    <a:pt x="9740" y="2953"/>
                    <a:pt x="9693" y="2953"/>
                  </a:cubicBezTo>
                  <a:cubicBezTo>
                    <a:pt x="9455" y="2953"/>
                    <a:pt x="9264" y="3144"/>
                    <a:pt x="9264" y="3382"/>
                  </a:cubicBezTo>
                  <a:cubicBezTo>
                    <a:pt x="9264" y="3453"/>
                    <a:pt x="9288" y="3525"/>
                    <a:pt x="9335" y="3572"/>
                  </a:cubicBezTo>
                  <a:lnTo>
                    <a:pt x="8573" y="4525"/>
                  </a:lnTo>
                  <a:lnTo>
                    <a:pt x="8573" y="1501"/>
                  </a:lnTo>
                  <a:lnTo>
                    <a:pt x="8573" y="1358"/>
                  </a:lnTo>
                  <a:lnTo>
                    <a:pt x="8573" y="215"/>
                  </a:lnTo>
                  <a:cubicBezTo>
                    <a:pt x="8573" y="96"/>
                    <a:pt x="8502" y="0"/>
                    <a:pt x="8383" y="0"/>
                  </a:cubicBezTo>
                  <a:close/>
                </a:path>
              </a:pathLst>
            </a:custGeom>
            <a:solidFill>
              <a:srgbClr val="FFFFFF"/>
            </a:solidFill>
            <a:ln w="76200" cap="flat" cmpd="sng">
              <a:solidFill>
                <a:schemeClr val="dk1"/>
              </a:solidFill>
              <a:prstDash val="solid"/>
              <a:round/>
              <a:headEnd type="none" w="sm" len="sm"/>
              <a:tailEnd type="none" w="sm" len="sm"/>
            </a:ln>
            <a:effectLst>
              <a:outerShdw dist="28575" dir="19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6" name="Google Shape;1436;p48"/>
            <p:cNvGrpSpPr/>
            <p:nvPr/>
          </p:nvGrpSpPr>
          <p:grpSpPr>
            <a:xfrm rot="-1599637">
              <a:off x="7320278" y="2734980"/>
              <a:ext cx="742604" cy="586700"/>
              <a:chOff x="1999063" y="3813353"/>
              <a:chExt cx="413412" cy="326619"/>
            </a:xfrm>
          </p:grpSpPr>
          <p:sp>
            <p:nvSpPr>
              <p:cNvPr id="1437" name="Google Shape;1437;p48"/>
              <p:cNvSpPr/>
              <p:nvPr/>
            </p:nvSpPr>
            <p:spPr>
              <a:xfrm>
                <a:off x="1999063" y="3867926"/>
                <a:ext cx="351020" cy="272046"/>
              </a:xfrm>
              <a:custGeom>
                <a:avLst/>
                <a:gdLst/>
                <a:ahLst/>
                <a:cxnLst/>
                <a:rect l="l" t="t" r="r" b="b"/>
                <a:pathLst>
                  <a:path w="8574" h="6645" extrusionOk="0">
                    <a:moveTo>
                      <a:pt x="0" y="1"/>
                    </a:moveTo>
                    <a:lnTo>
                      <a:pt x="0" y="6431"/>
                    </a:lnTo>
                    <a:cubicBezTo>
                      <a:pt x="0" y="6550"/>
                      <a:pt x="95" y="6645"/>
                      <a:pt x="215" y="6645"/>
                    </a:cubicBezTo>
                    <a:lnTo>
                      <a:pt x="8359" y="6645"/>
                    </a:lnTo>
                    <a:cubicBezTo>
                      <a:pt x="8478" y="6645"/>
                      <a:pt x="8573" y="6550"/>
                      <a:pt x="8573" y="6431"/>
                    </a:cubicBezTo>
                    <a:lnTo>
                      <a:pt x="8573" y="1"/>
                    </a:lnTo>
                    <a:close/>
                  </a:path>
                </a:pathLst>
              </a:custGeom>
              <a:solidFill>
                <a:srgbClr val="E4E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8"/>
              <p:cNvSpPr/>
              <p:nvPr/>
            </p:nvSpPr>
            <p:spPr>
              <a:xfrm>
                <a:off x="1999063" y="3867926"/>
                <a:ext cx="25383" cy="272046"/>
              </a:xfrm>
              <a:custGeom>
                <a:avLst/>
                <a:gdLst/>
                <a:ahLst/>
                <a:cxnLst/>
                <a:rect l="l" t="t" r="r" b="b"/>
                <a:pathLst>
                  <a:path w="620" h="6645" extrusionOk="0">
                    <a:moveTo>
                      <a:pt x="0" y="1"/>
                    </a:moveTo>
                    <a:lnTo>
                      <a:pt x="0" y="6431"/>
                    </a:lnTo>
                    <a:cubicBezTo>
                      <a:pt x="0" y="6550"/>
                      <a:pt x="95" y="6645"/>
                      <a:pt x="215" y="6645"/>
                    </a:cubicBezTo>
                    <a:lnTo>
                      <a:pt x="619" y="6645"/>
                    </a:lnTo>
                    <a:cubicBezTo>
                      <a:pt x="524" y="6645"/>
                      <a:pt x="429" y="6550"/>
                      <a:pt x="429" y="6431"/>
                    </a:cubicBezTo>
                    <a:lnTo>
                      <a:pt x="429" y="1"/>
                    </a:lnTo>
                    <a:close/>
                  </a:path>
                </a:pathLst>
              </a:custGeom>
              <a:solidFill>
                <a:srgbClr val="D8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8"/>
              <p:cNvSpPr/>
              <p:nvPr/>
            </p:nvSpPr>
            <p:spPr>
              <a:xfrm>
                <a:off x="2050729" y="3813353"/>
                <a:ext cx="299353" cy="60468"/>
              </a:xfrm>
              <a:custGeom>
                <a:avLst/>
                <a:gdLst/>
                <a:ahLst/>
                <a:cxnLst/>
                <a:rect l="l" t="t" r="r" b="b"/>
                <a:pathLst>
                  <a:path w="7312" h="1477" extrusionOk="0">
                    <a:moveTo>
                      <a:pt x="0" y="0"/>
                    </a:moveTo>
                    <a:lnTo>
                      <a:pt x="0" y="1477"/>
                    </a:lnTo>
                    <a:lnTo>
                      <a:pt x="7311" y="1477"/>
                    </a:lnTo>
                    <a:lnTo>
                      <a:pt x="7311" y="191"/>
                    </a:lnTo>
                    <a:cubicBezTo>
                      <a:pt x="7311" y="72"/>
                      <a:pt x="7240" y="0"/>
                      <a:pt x="7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8"/>
              <p:cNvSpPr/>
              <p:nvPr/>
            </p:nvSpPr>
            <p:spPr>
              <a:xfrm>
                <a:off x="1999063" y="3813353"/>
                <a:ext cx="58544" cy="60468"/>
              </a:xfrm>
              <a:custGeom>
                <a:avLst/>
                <a:gdLst/>
                <a:ahLst/>
                <a:cxnLst/>
                <a:rect l="l" t="t" r="r" b="b"/>
                <a:pathLst>
                  <a:path w="1430" h="1477" extrusionOk="0">
                    <a:moveTo>
                      <a:pt x="215" y="0"/>
                    </a:moveTo>
                    <a:cubicBezTo>
                      <a:pt x="95" y="0"/>
                      <a:pt x="0" y="72"/>
                      <a:pt x="0" y="191"/>
                    </a:cubicBezTo>
                    <a:lnTo>
                      <a:pt x="0" y="1477"/>
                    </a:lnTo>
                    <a:lnTo>
                      <a:pt x="1429" y="1477"/>
                    </a:lnTo>
                    <a:lnTo>
                      <a:pt x="1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8"/>
              <p:cNvSpPr/>
              <p:nvPr/>
            </p:nvSpPr>
            <p:spPr>
              <a:xfrm>
                <a:off x="1999063" y="3813353"/>
                <a:ext cx="25383" cy="60468"/>
              </a:xfrm>
              <a:custGeom>
                <a:avLst/>
                <a:gdLst/>
                <a:ahLst/>
                <a:cxnLst/>
                <a:rect l="l" t="t" r="r" b="b"/>
                <a:pathLst>
                  <a:path w="620" h="1477" extrusionOk="0">
                    <a:moveTo>
                      <a:pt x="215" y="0"/>
                    </a:moveTo>
                    <a:cubicBezTo>
                      <a:pt x="95" y="0"/>
                      <a:pt x="0" y="72"/>
                      <a:pt x="0" y="191"/>
                    </a:cubicBezTo>
                    <a:lnTo>
                      <a:pt x="0" y="1477"/>
                    </a:lnTo>
                    <a:lnTo>
                      <a:pt x="429" y="1477"/>
                    </a:lnTo>
                    <a:lnTo>
                      <a:pt x="429" y="191"/>
                    </a:lnTo>
                    <a:cubicBezTo>
                      <a:pt x="429" y="72"/>
                      <a:pt x="524" y="0"/>
                      <a:pt x="619" y="0"/>
                    </a:cubicBezTo>
                    <a:close/>
                  </a:path>
                </a:pathLst>
              </a:custGeom>
              <a:solidFill>
                <a:srgbClr val="CC9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8"/>
              <p:cNvSpPr/>
              <p:nvPr/>
            </p:nvSpPr>
            <p:spPr>
              <a:xfrm>
                <a:off x="2080943" y="3837713"/>
                <a:ext cx="232089" cy="11750"/>
              </a:xfrm>
              <a:custGeom>
                <a:avLst/>
                <a:gdLst/>
                <a:ahLst/>
                <a:cxnLst/>
                <a:rect l="l" t="t" r="r" b="b"/>
                <a:pathLst>
                  <a:path w="5669" h="287" extrusionOk="0">
                    <a:moveTo>
                      <a:pt x="144" y="1"/>
                    </a:moveTo>
                    <a:cubicBezTo>
                      <a:pt x="72" y="1"/>
                      <a:pt x="1" y="48"/>
                      <a:pt x="1" y="143"/>
                    </a:cubicBezTo>
                    <a:cubicBezTo>
                      <a:pt x="1" y="239"/>
                      <a:pt x="72" y="286"/>
                      <a:pt x="144" y="286"/>
                    </a:cubicBezTo>
                    <a:lnTo>
                      <a:pt x="5502" y="286"/>
                    </a:lnTo>
                    <a:cubicBezTo>
                      <a:pt x="5597" y="286"/>
                      <a:pt x="5668" y="239"/>
                      <a:pt x="5668" y="143"/>
                    </a:cubicBezTo>
                    <a:cubicBezTo>
                      <a:pt x="5668" y="48"/>
                      <a:pt x="5597" y="1"/>
                      <a:pt x="5502" y="1"/>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8"/>
              <p:cNvSpPr/>
              <p:nvPr/>
            </p:nvSpPr>
            <p:spPr>
              <a:xfrm>
                <a:off x="2173549" y="3944443"/>
                <a:ext cx="229182" cy="127282"/>
              </a:xfrm>
              <a:custGeom>
                <a:avLst/>
                <a:gdLst/>
                <a:ahLst/>
                <a:cxnLst/>
                <a:rect l="l" t="t" r="r" b="b"/>
                <a:pathLst>
                  <a:path w="5598" h="3109" extrusionOk="0">
                    <a:moveTo>
                      <a:pt x="5435" y="0"/>
                    </a:moveTo>
                    <a:cubicBezTo>
                      <a:pt x="5391" y="0"/>
                      <a:pt x="5342" y="31"/>
                      <a:pt x="5312" y="61"/>
                    </a:cubicBezTo>
                    <a:lnTo>
                      <a:pt x="3359" y="2514"/>
                    </a:lnTo>
                    <a:lnTo>
                      <a:pt x="1882" y="1323"/>
                    </a:lnTo>
                    <a:cubicBezTo>
                      <a:pt x="1850" y="1291"/>
                      <a:pt x="1818" y="1278"/>
                      <a:pt x="1786" y="1278"/>
                    </a:cubicBezTo>
                    <a:cubicBezTo>
                      <a:pt x="1746" y="1278"/>
                      <a:pt x="1707" y="1297"/>
                      <a:pt x="1668" y="1323"/>
                    </a:cubicBezTo>
                    <a:lnTo>
                      <a:pt x="72" y="2823"/>
                    </a:lnTo>
                    <a:cubicBezTo>
                      <a:pt x="1" y="2895"/>
                      <a:pt x="1" y="2990"/>
                      <a:pt x="72" y="3038"/>
                    </a:cubicBezTo>
                    <a:cubicBezTo>
                      <a:pt x="96" y="3061"/>
                      <a:pt x="120" y="3109"/>
                      <a:pt x="192" y="3109"/>
                    </a:cubicBezTo>
                    <a:cubicBezTo>
                      <a:pt x="215" y="3109"/>
                      <a:pt x="239" y="3109"/>
                      <a:pt x="263" y="3061"/>
                    </a:cubicBezTo>
                    <a:lnTo>
                      <a:pt x="1787" y="1632"/>
                    </a:lnTo>
                    <a:lnTo>
                      <a:pt x="3311" y="2871"/>
                    </a:lnTo>
                    <a:cubicBezTo>
                      <a:pt x="3328" y="2888"/>
                      <a:pt x="3351" y="2896"/>
                      <a:pt x="3377" y="2896"/>
                    </a:cubicBezTo>
                    <a:cubicBezTo>
                      <a:pt x="3423" y="2896"/>
                      <a:pt x="3479" y="2869"/>
                      <a:pt x="3526" y="2823"/>
                    </a:cubicBezTo>
                    <a:lnTo>
                      <a:pt x="5574" y="275"/>
                    </a:lnTo>
                    <a:cubicBezTo>
                      <a:pt x="5597" y="180"/>
                      <a:pt x="5574" y="85"/>
                      <a:pt x="5502" y="37"/>
                    </a:cubicBezTo>
                    <a:cubicBezTo>
                      <a:pt x="5485" y="11"/>
                      <a:pt x="5461" y="0"/>
                      <a:pt x="5435"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8"/>
              <p:cNvSpPr/>
              <p:nvPr/>
            </p:nvSpPr>
            <p:spPr>
              <a:xfrm>
                <a:off x="2162864" y="4047325"/>
                <a:ext cx="34144" cy="34185"/>
              </a:xfrm>
              <a:custGeom>
                <a:avLst/>
                <a:gdLst/>
                <a:ahLst/>
                <a:cxnLst/>
                <a:rect l="l" t="t" r="r" b="b"/>
                <a:pathLst>
                  <a:path w="834" h="835" extrusionOk="0">
                    <a:moveTo>
                      <a:pt x="405" y="1"/>
                    </a:moveTo>
                    <a:cubicBezTo>
                      <a:pt x="167" y="1"/>
                      <a:pt x="0" y="167"/>
                      <a:pt x="0" y="405"/>
                    </a:cubicBezTo>
                    <a:cubicBezTo>
                      <a:pt x="0" y="644"/>
                      <a:pt x="167" y="834"/>
                      <a:pt x="405" y="834"/>
                    </a:cubicBezTo>
                    <a:cubicBezTo>
                      <a:pt x="643" y="834"/>
                      <a:pt x="834" y="644"/>
                      <a:pt x="834" y="405"/>
                    </a:cubicBezTo>
                    <a:cubicBezTo>
                      <a:pt x="834" y="167"/>
                      <a:pt x="619" y="1"/>
                      <a:pt x="4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8"/>
              <p:cNvSpPr/>
              <p:nvPr/>
            </p:nvSpPr>
            <p:spPr>
              <a:xfrm>
                <a:off x="2294445" y="4038564"/>
                <a:ext cx="34185" cy="34144"/>
              </a:xfrm>
              <a:custGeom>
                <a:avLst/>
                <a:gdLst/>
                <a:ahLst/>
                <a:cxnLst/>
                <a:rect l="l" t="t" r="r" b="b"/>
                <a:pathLst>
                  <a:path w="835" h="834" extrusionOk="0">
                    <a:moveTo>
                      <a:pt x="406" y="0"/>
                    </a:moveTo>
                    <a:cubicBezTo>
                      <a:pt x="168" y="0"/>
                      <a:pt x="1" y="167"/>
                      <a:pt x="1" y="405"/>
                    </a:cubicBezTo>
                    <a:cubicBezTo>
                      <a:pt x="1" y="643"/>
                      <a:pt x="168" y="834"/>
                      <a:pt x="406" y="834"/>
                    </a:cubicBezTo>
                    <a:cubicBezTo>
                      <a:pt x="644" y="834"/>
                      <a:pt x="834" y="643"/>
                      <a:pt x="834" y="405"/>
                    </a:cubicBezTo>
                    <a:cubicBezTo>
                      <a:pt x="834" y="167"/>
                      <a:pt x="644" y="0"/>
                      <a:pt x="4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8"/>
              <p:cNvSpPr/>
              <p:nvPr/>
            </p:nvSpPr>
            <p:spPr>
              <a:xfrm>
                <a:off x="2378331" y="3933267"/>
                <a:ext cx="34144" cy="34144"/>
              </a:xfrm>
              <a:custGeom>
                <a:avLst/>
                <a:gdLst/>
                <a:ahLst/>
                <a:cxnLst/>
                <a:rect l="l" t="t" r="r" b="b"/>
                <a:pathLst>
                  <a:path w="834" h="834" extrusionOk="0">
                    <a:moveTo>
                      <a:pt x="429" y="0"/>
                    </a:moveTo>
                    <a:cubicBezTo>
                      <a:pt x="191" y="0"/>
                      <a:pt x="0" y="191"/>
                      <a:pt x="0" y="429"/>
                    </a:cubicBezTo>
                    <a:cubicBezTo>
                      <a:pt x="0" y="667"/>
                      <a:pt x="191" y="834"/>
                      <a:pt x="429" y="834"/>
                    </a:cubicBezTo>
                    <a:cubicBezTo>
                      <a:pt x="643" y="834"/>
                      <a:pt x="834" y="667"/>
                      <a:pt x="834" y="429"/>
                    </a:cubicBezTo>
                    <a:cubicBezTo>
                      <a:pt x="834" y="215"/>
                      <a:pt x="667" y="0"/>
                      <a:pt x="4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8"/>
              <p:cNvSpPr/>
              <p:nvPr/>
            </p:nvSpPr>
            <p:spPr>
              <a:xfrm>
                <a:off x="2228163" y="3984933"/>
                <a:ext cx="34185" cy="34144"/>
              </a:xfrm>
              <a:custGeom>
                <a:avLst/>
                <a:gdLst/>
                <a:ahLst/>
                <a:cxnLst/>
                <a:rect l="l" t="t" r="r" b="b"/>
                <a:pathLst>
                  <a:path w="835" h="834" extrusionOk="0">
                    <a:moveTo>
                      <a:pt x="429" y="0"/>
                    </a:moveTo>
                    <a:cubicBezTo>
                      <a:pt x="191" y="0"/>
                      <a:pt x="1" y="167"/>
                      <a:pt x="1" y="405"/>
                    </a:cubicBezTo>
                    <a:cubicBezTo>
                      <a:pt x="1" y="643"/>
                      <a:pt x="191" y="834"/>
                      <a:pt x="429" y="834"/>
                    </a:cubicBezTo>
                    <a:cubicBezTo>
                      <a:pt x="667" y="834"/>
                      <a:pt x="834" y="643"/>
                      <a:pt x="834" y="405"/>
                    </a:cubicBezTo>
                    <a:cubicBezTo>
                      <a:pt x="834" y="215"/>
                      <a:pt x="667" y="0"/>
                      <a:pt x="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8"/>
              <p:cNvSpPr/>
              <p:nvPr/>
            </p:nvSpPr>
            <p:spPr>
              <a:xfrm>
                <a:off x="2161881" y="4047325"/>
                <a:ext cx="25383" cy="34185"/>
              </a:xfrm>
              <a:custGeom>
                <a:avLst/>
                <a:gdLst/>
                <a:ahLst/>
                <a:cxnLst/>
                <a:rect l="l" t="t" r="r" b="b"/>
                <a:pathLst>
                  <a:path w="620" h="835" extrusionOk="0">
                    <a:moveTo>
                      <a:pt x="405" y="1"/>
                    </a:moveTo>
                    <a:cubicBezTo>
                      <a:pt x="167" y="1"/>
                      <a:pt x="0" y="167"/>
                      <a:pt x="0" y="405"/>
                    </a:cubicBezTo>
                    <a:cubicBezTo>
                      <a:pt x="0" y="644"/>
                      <a:pt x="167" y="834"/>
                      <a:pt x="405" y="834"/>
                    </a:cubicBezTo>
                    <a:cubicBezTo>
                      <a:pt x="477" y="834"/>
                      <a:pt x="548" y="786"/>
                      <a:pt x="619" y="763"/>
                    </a:cubicBezTo>
                    <a:cubicBezTo>
                      <a:pt x="500" y="715"/>
                      <a:pt x="405" y="548"/>
                      <a:pt x="405" y="405"/>
                    </a:cubicBezTo>
                    <a:cubicBezTo>
                      <a:pt x="405" y="263"/>
                      <a:pt x="500" y="120"/>
                      <a:pt x="619" y="48"/>
                    </a:cubicBezTo>
                    <a:cubicBezTo>
                      <a:pt x="548" y="24"/>
                      <a:pt x="500" y="1"/>
                      <a:pt x="405" y="1"/>
                    </a:cubicBezTo>
                    <a:close/>
                  </a:path>
                </a:pathLst>
              </a:custGeom>
              <a:solidFill>
                <a:srgbClr val="CC9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8"/>
              <p:cNvSpPr/>
              <p:nvPr/>
            </p:nvSpPr>
            <p:spPr>
              <a:xfrm>
                <a:off x="2294445" y="4038564"/>
                <a:ext cx="25424" cy="34144"/>
              </a:xfrm>
              <a:custGeom>
                <a:avLst/>
                <a:gdLst/>
                <a:ahLst/>
                <a:cxnLst/>
                <a:rect l="l" t="t" r="r" b="b"/>
                <a:pathLst>
                  <a:path w="621" h="834" extrusionOk="0">
                    <a:moveTo>
                      <a:pt x="406" y="0"/>
                    </a:moveTo>
                    <a:cubicBezTo>
                      <a:pt x="168" y="0"/>
                      <a:pt x="1" y="167"/>
                      <a:pt x="1" y="405"/>
                    </a:cubicBezTo>
                    <a:cubicBezTo>
                      <a:pt x="1" y="643"/>
                      <a:pt x="168" y="834"/>
                      <a:pt x="406" y="834"/>
                    </a:cubicBezTo>
                    <a:cubicBezTo>
                      <a:pt x="477" y="834"/>
                      <a:pt x="549" y="786"/>
                      <a:pt x="620" y="762"/>
                    </a:cubicBezTo>
                    <a:cubicBezTo>
                      <a:pt x="501" y="715"/>
                      <a:pt x="406" y="572"/>
                      <a:pt x="406" y="405"/>
                    </a:cubicBezTo>
                    <a:cubicBezTo>
                      <a:pt x="406" y="262"/>
                      <a:pt x="501" y="119"/>
                      <a:pt x="620" y="48"/>
                    </a:cubicBezTo>
                    <a:cubicBezTo>
                      <a:pt x="549" y="24"/>
                      <a:pt x="501" y="0"/>
                      <a:pt x="406" y="0"/>
                    </a:cubicBezTo>
                    <a:close/>
                  </a:path>
                </a:pathLst>
              </a:custGeom>
              <a:solidFill>
                <a:srgbClr val="D9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8"/>
              <p:cNvSpPr/>
              <p:nvPr/>
            </p:nvSpPr>
            <p:spPr>
              <a:xfrm>
                <a:off x="2378331" y="3933267"/>
                <a:ext cx="25383" cy="34144"/>
              </a:xfrm>
              <a:custGeom>
                <a:avLst/>
                <a:gdLst/>
                <a:ahLst/>
                <a:cxnLst/>
                <a:rect l="l" t="t" r="r" b="b"/>
                <a:pathLst>
                  <a:path w="620" h="834" extrusionOk="0">
                    <a:moveTo>
                      <a:pt x="429" y="0"/>
                    </a:moveTo>
                    <a:cubicBezTo>
                      <a:pt x="191" y="0"/>
                      <a:pt x="0" y="191"/>
                      <a:pt x="0" y="429"/>
                    </a:cubicBezTo>
                    <a:cubicBezTo>
                      <a:pt x="0" y="667"/>
                      <a:pt x="191" y="834"/>
                      <a:pt x="429" y="834"/>
                    </a:cubicBezTo>
                    <a:cubicBezTo>
                      <a:pt x="476" y="834"/>
                      <a:pt x="572" y="810"/>
                      <a:pt x="619" y="786"/>
                    </a:cubicBezTo>
                    <a:cubicBezTo>
                      <a:pt x="500" y="715"/>
                      <a:pt x="429" y="572"/>
                      <a:pt x="429" y="429"/>
                    </a:cubicBezTo>
                    <a:cubicBezTo>
                      <a:pt x="429" y="286"/>
                      <a:pt x="500" y="119"/>
                      <a:pt x="619" y="72"/>
                    </a:cubicBezTo>
                    <a:cubicBezTo>
                      <a:pt x="572" y="48"/>
                      <a:pt x="500" y="0"/>
                      <a:pt x="429" y="0"/>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8"/>
              <p:cNvSpPr/>
              <p:nvPr/>
            </p:nvSpPr>
            <p:spPr>
              <a:xfrm>
                <a:off x="2228163" y="3984933"/>
                <a:ext cx="26365" cy="34144"/>
              </a:xfrm>
              <a:custGeom>
                <a:avLst/>
                <a:gdLst/>
                <a:ahLst/>
                <a:cxnLst/>
                <a:rect l="l" t="t" r="r" b="b"/>
                <a:pathLst>
                  <a:path w="644" h="834" extrusionOk="0">
                    <a:moveTo>
                      <a:pt x="429" y="0"/>
                    </a:moveTo>
                    <a:cubicBezTo>
                      <a:pt x="191" y="0"/>
                      <a:pt x="1" y="167"/>
                      <a:pt x="1" y="405"/>
                    </a:cubicBezTo>
                    <a:cubicBezTo>
                      <a:pt x="1" y="643"/>
                      <a:pt x="191" y="834"/>
                      <a:pt x="429" y="834"/>
                    </a:cubicBezTo>
                    <a:cubicBezTo>
                      <a:pt x="477" y="834"/>
                      <a:pt x="572" y="810"/>
                      <a:pt x="644" y="763"/>
                    </a:cubicBezTo>
                    <a:cubicBezTo>
                      <a:pt x="525" y="715"/>
                      <a:pt x="429" y="596"/>
                      <a:pt x="429" y="405"/>
                    </a:cubicBezTo>
                    <a:cubicBezTo>
                      <a:pt x="429" y="262"/>
                      <a:pt x="525" y="120"/>
                      <a:pt x="644" y="48"/>
                    </a:cubicBezTo>
                    <a:cubicBezTo>
                      <a:pt x="572" y="24"/>
                      <a:pt x="525" y="0"/>
                      <a:pt x="429" y="0"/>
                    </a:cubicBezTo>
                    <a:close/>
                  </a:path>
                </a:pathLst>
              </a:custGeom>
              <a:solidFill>
                <a:srgbClr val="9CC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8"/>
              <p:cNvSpPr/>
              <p:nvPr/>
            </p:nvSpPr>
            <p:spPr>
              <a:xfrm>
                <a:off x="2041968" y="3976172"/>
                <a:ext cx="100426" cy="12691"/>
              </a:xfrm>
              <a:custGeom>
                <a:avLst/>
                <a:gdLst/>
                <a:ahLst/>
                <a:cxnLst/>
                <a:rect l="l" t="t" r="r" b="b"/>
                <a:pathLst>
                  <a:path w="2453" h="310" extrusionOk="0">
                    <a:moveTo>
                      <a:pt x="143" y="0"/>
                    </a:moveTo>
                    <a:cubicBezTo>
                      <a:pt x="71" y="0"/>
                      <a:pt x="0" y="72"/>
                      <a:pt x="0" y="143"/>
                    </a:cubicBezTo>
                    <a:cubicBezTo>
                      <a:pt x="0" y="238"/>
                      <a:pt x="71" y="310"/>
                      <a:pt x="143" y="310"/>
                    </a:cubicBezTo>
                    <a:lnTo>
                      <a:pt x="2286" y="310"/>
                    </a:lnTo>
                    <a:cubicBezTo>
                      <a:pt x="2381" y="310"/>
                      <a:pt x="2453" y="238"/>
                      <a:pt x="2453" y="143"/>
                    </a:cubicBezTo>
                    <a:cubicBezTo>
                      <a:pt x="2453" y="72"/>
                      <a:pt x="2381" y="0"/>
                      <a:pt x="2286"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8"/>
              <p:cNvSpPr/>
              <p:nvPr/>
            </p:nvSpPr>
            <p:spPr>
              <a:xfrm>
                <a:off x="2041968" y="4006385"/>
                <a:ext cx="100426" cy="12691"/>
              </a:xfrm>
              <a:custGeom>
                <a:avLst/>
                <a:gdLst/>
                <a:ahLst/>
                <a:cxnLst/>
                <a:rect l="l" t="t" r="r" b="b"/>
                <a:pathLst>
                  <a:path w="2453" h="310" extrusionOk="0">
                    <a:moveTo>
                      <a:pt x="143" y="0"/>
                    </a:moveTo>
                    <a:cubicBezTo>
                      <a:pt x="71" y="0"/>
                      <a:pt x="0" y="72"/>
                      <a:pt x="0" y="167"/>
                    </a:cubicBezTo>
                    <a:cubicBezTo>
                      <a:pt x="0" y="239"/>
                      <a:pt x="71" y="310"/>
                      <a:pt x="143" y="310"/>
                    </a:cubicBezTo>
                    <a:lnTo>
                      <a:pt x="2286" y="310"/>
                    </a:lnTo>
                    <a:cubicBezTo>
                      <a:pt x="2381" y="310"/>
                      <a:pt x="2453" y="239"/>
                      <a:pt x="2453" y="167"/>
                    </a:cubicBezTo>
                    <a:cubicBezTo>
                      <a:pt x="2453" y="72"/>
                      <a:pt x="2381" y="0"/>
                      <a:pt x="2286"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8"/>
              <p:cNvSpPr/>
              <p:nvPr/>
            </p:nvSpPr>
            <p:spPr>
              <a:xfrm>
                <a:off x="2041968" y="4037582"/>
                <a:ext cx="100426" cy="11750"/>
              </a:xfrm>
              <a:custGeom>
                <a:avLst/>
                <a:gdLst/>
                <a:ahLst/>
                <a:cxnLst/>
                <a:rect l="l" t="t" r="r" b="b"/>
                <a:pathLst>
                  <a:path w="2453" h="287" extrusionOk="0">
                    <a:moveTo>
                      <a:pt x="143" y="0"/>
                    </a:moveTo>
                    <a:cubicBezTo>
                      <a:pt x="71" y="0"/>
                      <a:pt x="0" y="48"/>
                      <a:pt x="0" y="143"/>
                    </a:cubicBezTo>
                    <a:cubicBezTo>
                      <a:pt x="0" y="239"/>
                      <a:pt x="71" y="286"/>
                      <a:pt x="143" y="286"/>
                    </a:cubicBezTo>
                    <a:lnTo>
                      <a:pt x="2286" y="286"/>
                    </a:lnTo>
                    <a:cubicBezTo>
                      <a:pt x="2381" y="286"/>
                      <a:pt x="2453" y="239"/>
                      <a:pt x="2453" y="143"/>
                    </a:cubicBezTo>
                    <a:cubicBezTo>
                      <a:pt x="2453" y="48"/>
                      <a:pt x="2381" y="0"/>
                      <a:pt x="2286"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8"/>
              <p:cNvSpPr/>
              <p:nvPr/>
            </p:nvSpPr>
            <p:spPr>
              <a:xfrm>
                <a:off x="2041968" y="4067795"/>
                <a:ext cx="100426" cy="11750"/>
              </a:xfrm>
              <a:custGeom>
                <a:avLst/>
                <a:gdLst/>
                <a:ahLst/>
                <a:cxnLst/>
                <a:rect l="l" t="t" r="r" b="b"/>
                <a:pathLst>
                  <a:path w="2453" h="287" extrusionOk="0">
                    <a:moveTo>
                      <a:pt x="143" y="1"/>
                    </a:moveTo>
                    <a:cubicBezTo>
                      <a:pt x="71" y="1"/>
                      <a:pt x="0" y="48"/>
                      <a:pt x="0" y="144"/>
                    </a:cubicBezTo>
                    <a:cubicBezTo>
                      <a:pt x="0" y="239"/>
                      <a:pt x="71" y="286"/>
                      <a:pt x="143" y="286"/>
                    </a:cubicBezTo>
                    <a:lnTo>
                      <a:pt x="2286" y="286"/>
                    </a:lnTo>
                    <a:cubicBezTo>
                      <a:pt x="2381" y="286"/>
                      <a:pt x="2453" y="239"/>
                      <a:pt x="2453" y="144"/>
                    </a:cubicBezTo>
                    <a:cubicBezTo>
                      <a:pt x="2453" y="48"/>
                      <a:pt x="2381" y="1"/>
                      <a:pt x="2286" y="1"/>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8"/>
              <p:cNvSpPr/>
              <p:nvPr/>
            </p:nvSpPr>
            <p:spPr>
              <a:xfrm>
                <a:off x="2041968" y="4098009"/>
                <a:ext cx="100426" cy="12732"/>
              </a:xfrm>
              <a:custGeom>
                <a:avLst/>
                <a:gdLst/>
                <a:ahLst/>
                <a:cxnLst/>
                <a:rect l="l" t="t" r="r" b="b"/>
                <a:pathLst>
                  <a:path w="2453" h="311" extrusionOk="0">
                    <a:moveTo>
                      <a:pt x="143" y="1"/>
                    </a:moveTo>
                    <a:cubicBezTo>
                      <a:pt x="71" y="1"/>
                      <a:pt x="0" y="72"/>
                      <a:pt x="0" y="144"/>
                    </a:cubicBezTo>
                    <a:cubicBezTo>
                      <a:pt x="0" y="239"/>
                      <a:pt x="71" y="311"/>
                      <a:pt x="143" y="311"/>
                    </a:cubicBezTo>
                    <a:lnTo>
                      <a:pt x="2286" y="311"/>
                    </a:lnTo>
                    <a:cubicBezTo>
                      <a:pt x="2381" y="311"/>
                      <a:pt x="2453" y="239"/>
                      <a:pt x="2453" y="144"/>
                    </a:cubicBezTo>
                    <a:cubicBezTo>
                      <a:pt x="2453" y="72"/>
                      <a:pt x="2381" y="1"/>
                      <a:pt x="2286" y="1"/>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8"/>
              <p:cNvSpPr/>
              <p:nvPr/>
            </p:nvSpPr>
            <p:spPr>
              <a:xfrm>
                <a:off x="2047781" y="3905960"/>
                <a:ext cx="255507" cy="45853"/>
              </a:xfrm>
              <a:custGeom>
                <a:avLst/>
                <a:gdLst/>
                <a:ahLst/>
                <a:cxnLst/>
                <a:rect l="l" t="t" r="r" b="b"/>
                <a:pathLst>
                  <a:path w="6241" h="1120" extrusionOk="0">
                    <a:moveTo>
                      <a:pt x="239" y="1"/>
                    </a:moveTo>
                    <a:cubicBezTo>
                      <a:pt x="120" y="1"/>
                      <a:pt x="1" y="120"/>
                      <a:pt x="1" y="239"/>
                    </a:cubicBezTo>
                    <a:lnTo>
                      <a:pt x="1" y="882"/>
                    </a:lnTo>
                    <a:cubicBezTo>
                      <a:pt x="1" y="1001"/>
                      <a:pt x="120" y="1120"/>
                      <a:pt x="239" y="1120"/>
                    </a:cubicBezTo>
                    <a:lnTo>
                      <a:pt x="5978" y="1120"/>
                    </a:lnTo>
                    <a:cubicBezTo>
                      <a:pt x="6121" y="1120"/>
                      <a:pt x="6240" y="1001"/>
                      <a:pt x="6240" y="858"/>
                    </a:cubicBezTo>
                    <a:lnTo>
                      <a:pt x="6240" y="239"/>
                    </a:lnTo>
                    <a:cubicBezTo>
                      <a:pt x="6240" y="120"/>
                      <a:pt x="6097" y="1"/>
                      <a:pt x="59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8"/>
              <p:cNvSpPr/>
              <p:nvPr/>
            </p:nvSpPr>
            <p:spPr>
              <a:xfrm>
                <a:off x="2047781" y="3925447"/>
                <a:ext cx="255507" cy="26365"/>
              </a:xfrm>
              <a:custGeom>
                <a:avLst/>
                <a:gdLst/>
                <a:ahLst/>
                <a:cxnLst/>
                <a:rect l="l" t="t" r="r" b="b"/>
                <a:pathLst>
                  <a:path w="6241" h="644" extrusionOk="0">
                    <a:moveTo>
                      <a:pt x="1" y="1"/>
                    </a:moveTo>
                    <a:lnTo>
                      <a:pt x="1" y="406"/>
                    </a:lnTo>
                    <a:cubicBezTo>
                      <a:pt x="1" y="525"/>
                      <a:pt x="120" y="644"/>
                      <a:pt x="239" y="644"/>
                    </a:cubicBezTo>
                    <a:lnTo>
                      <a:pt x="5978" y="644"/>
                    </a:lnTo>
                    <a:cubicBezTo>
                      <a:pt x="6097" y="644"/>
                      <a:pt x="6240" y="525"/>
                      <a:pt x="6240" y="406"/>
                    </a:cubicBezTo>
                    <a:lnTo>
                      <a:pt x="6240" y="1"/>
                    </a:lnTo>
                    <a:cubicBezTo>
                      <a:pt x="6240" y="120"/>
                      <a:pt x="6121" y="239"/>
                      <a:pt x="5978" y="239"/>
                    </a:cubicBezTo>
                    <a:lnTo>
                      <a:pt x="239" y="239"/>
                    </a:lnTo>
                    <a:cubicBezTo>
                      <a:pt x="120" y="239"/>
                      <a:pt x="1" y="120"/>
                      <a:pt x="1" y="1"/>
                    </a:cubicBezTo>
                    <a:close/>
                  </a:path>
                </a:pathLst>
              </a:custGeom>
              <a:solidFill>
                <a:srgbClr val="FFF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1138;p45">
            <a:extLst>
              <a:ext uri="{FF2B5EF4-FFF2-40B4-BE49-F238E27FC236}">
                <a16:creationId xmlns:a16="http://schemas.microsoft.com/office/drawing/2014/main" id="{F23C3C6E-1DC6-A8C8-B160-A7A108150FD7}"/>
              </a:ext>
            </a:extLst>
          </p:cNvPr>
          <p:cNvSpPr txBox="1"/>
          <p:nvPr/>
        </p:nvSpPr>
        <p:spPr>
          <a:xfrm>
            <a:off x="5890644" y="1948528"/>
            <a:ext cx="1041345" cy="5409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fr" sz="2800" b="1">
                <a:solidFill>
                  <a:schemeClr val="dk1"/>
                </a:solidFill>
                <a:latin typeface="Anek Devanagari"/>
                <a:ea typeface="Anek Devanagari"/>
                <a:cs typeface="Anek Devanagari"/>
                <a:sym typeface="Anek Devanagari"/>
              </a:rPr>
              <a:t>+25%</a:t>
            </a:r>
            <a:endParaRPr sz="2800" b="1">
              <a:solidFill>
                <a:schemeClr val="dk1"/>
              </a:solidFill>
              <a:latin typeface="Anek Devanagari"/>
              <a:ea typeface="Anek Devanagari"/>
              <a:cs typeface="Anek Devanagari"/>
              <a:sym typeface="Anek Devanagari"/>
            </a:endParaRPr>
          </a:p>
        </p:txBody>
      </p:sp>
      <p:graphicFrame>
        <p:nvGraphicFramePr>
          <p:cNvPr id="12" name="Graphique 11">
            <a:extLst>
              <a:ext uri="{FF2B5EF4-FFF2-40B4-BE49-F238E27FC236}">
                <a16:creationId xmlns:a16="http://schemas.microsoft.com/office/drawing/2014/main" id="{69701DC2-DA0F-1B5E-2B5C-6769A7110150}"/>
              </a:ext>
            </a:extLst>
          </p:cNvPr>
          <p:cNvGraphicFramePr/>
          <p:nvPr>
            <p:extLst>
              <p:ext uri="{D42A27DB-BD31-4B8C-83A1-F6EECF244321}">
                <p14:modId xmlns:p14="http://schemas.microsoft.com/office/powerpoint/2010/main" val="1519968013"/>
              </p:ext>
            </p:extLst>
          </p:nvPr>
        </p:nvGraphicFramePr>
        <p:xfrm>
          <a:off x="4001860" y="1357180"/>
          <a:ext cx="4818915" cy="3639196"/>
        </p:xfrm>
        <a:graphic>
          <a:graphicData uri="http://schemas.openxmlformats.org/drawingml/2006/chart">
            <c:chart xmlns:c="http://schemas.openxmlformats.org/drawingml/2006/chart" xmlns:r="http://schemas.openxmlformats.org/officeDocument/2006/relationships" r:id="rId3"/>
          </a:graphicData>
        </a:graphic>
      </p:graphicFrame>
      <p:sp>
        <p:nvSpPr>
          <p:cNvPr id="13" name="Google Shape;1421;p48">
            <a:extLst>
              <a:ext uri="{FF2B5EF4-FFF2-40B4-BE49-F238E27FC236}">
                <a16:creationId xmlns:a16="http://schemas.microsoft.com/office/drawing/2014/main" id="{BA3513AF-9DA3-4726-84E3-A9E91AEEBA7D}"/>
              </a:ext>
            </a:extLst>
          </p:cNvPr>
          <p:cNvSpPr txBox="1"/>
          <p:nvPr/>
        </p:nvSpPr>
        <p:spPr>
          <a:xfrm>
            <a:off x="1451802" y="3120379"/>
            <a:ext cx="2301900" cy="340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400" b="1">
                <a:solidFill>
                  <a:schemeClr val="dk1"/>
                </a:solidFill>
                <a:latin typeface="Anek Devanagari"/>
                <a:ea typeface="Anek Devanagari"/>
                <a:cs typeface="Anek Devanagari"/>
                <a:sym typeface="Anek Devanagari"/>
              </a:rPr>
              <a:t>Avec appli IA</a:t>
            </a:r>
            <a:endParaRPr sz="2400" b="1">
              <a:solidFill>
                <a:schemeClr val="dk1"/>
              </a:solidFill>
              <a:latin typeface="Anek Devanagari"/>
              <a:ea typeface="Anek Devanagari"/>
              <a:cs typeface="Anek Devanagari"/>
              <a:sym typeface="Anek Devanagari"/>
            </a:endParaRPr>
          </a:p>
        </p:txBody>
      </p:sp>
      <p:sp>
        <p:nvSpPr>
          <p:cNvPr id="15" name="Google Shape;1425;p48">
            <a:extLst>
              <a:ext uri="{FF2B5EF4-FFF2-40B4-BE49-F238E27FC236}">
                <a16:creationId xmlns:a16="http://schemas.microsoft.com/office/drawing/2014/main" id="{F3B01F7E-21D8-DB14-F81D-2B51AAE1D897}"/>
              </a:ext>
            </a:extLst>
          </p:cNvPr>
          <p:cNvSpPr/>
          <p:nvPr/>
        </p:nvSpPr>
        <p:spPr>
          <a:xfrm>
            <a:off x="1084198" y="3148429"/>
            <a:ext cx="283500" cy="284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F4C7F829-54BA-E3E4-AA3F-CDA4C5BD6B68}"/>
              </a:ext>
            </a:extLst>
          </p:cNvPr>
          <p:cNvSpPr>
            <a:spLocks noGrp="1"/>
          </p:cNvSpPr>
          <p:nvPr>
            <p:ph type="sldNum" sz="quarter" idx="10"/>
          </p:nvPr>
        </p:nvSpPr>
        <p:spPr>
          <a:xfrm>
            <a:off x="6974785" y="4876593"/>
            <a:ext cx="2057400" cy="274637"/>
          </a:xfrm>
        </p:spPr>
        <p:txBody>
          <a:bodyPr/>
          <a:lstStyle/>
          <a:p>
            <a:fld id="{534085DB-8E88-44CC-924E-65E97532B1DB}" type="slidenum">
              <a:rPr lang="fr-FR" smtClean="0"/>
              <a:t>9</a:t>
            </a:fld>
            <a:endParaRPr lang="fr-FR" dirty="0"/>
          </a:p>
        </p:txBody>
      </p:sp>
    </p:spTree>
    <p:extLst>
      <p:ext uri="{BB962C8B-B14F-4D97-AF65-F5344CB8AC3E}">
        <p14:creationId xmlns:p14="http://schemas.microsoft.com/office/powerpoint/2010/main" val="1583606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graphicEl>
                                              <a:chart seriesIdx="-3" categoryIdx="-3" bldStep="gridLegend"/>
                                            </p:graphicEl>
                                          </p:spTgt>
                                        </p:tgtEl>
                                        <p:attrNameLst>
                                          <p:attrName>style.visibility</p:attrName>
                                        </p:attrNameLst>
                                      </p:cBhvr>
                                      <p:to>
                                        <p:strVal val="visible"/>
                                      </p:to>
                                    </p:set>
                                    <p:animEffect transition="in" filter="wipe(down)">
                                      <p:cBhvr>
                                        <p:cTn id="7" dur="1000"/>
                                        <p:tgtEl>
                                          <p:spTgt spid="12">
                                            <p:graphicEl>
                                              <a:chart seriesIdx="-3" categoryIdx="-3" bldStep="gridLegend"/>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graphicEl>
                                              <a:chart seriesIdx="-4" categoryIdx="0" bldStep="category"/>
                                            </p:graphicEl>
                                          </p:spTgt>
                                        </p:tgtEl>
                                        <p:attrNameLst>
                                          <p:attrName>style.visibility</p:attrName>
                                        </p:attrNameLst>
                                      </p:cBhvr>
                                      <p:to>
                                        <p:strVal val="visible"/>
                                      </p:to>
                                    </p:set>
                                    <p:animEffect transition="in" filter="wipe(down)">
                                      <p:cBhvr>
                                        <p:cTn id="10" dur="1000"/>
                                        <p:tgtEl>
                                          <p:spTgt spid="12">
                                            <p:graphicEl>
                                              <a:chart seriesIdx="-4" categoryIdx="0" bldStep="category"/>
                                            </p:graphic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graphicEl>
                                              <a:chart seriesIdx="-4" categoryIdx="1" bldStep="category"/>
                                            </p:graphicEl>
                                          </p:spTgt>
                                        </p:tgtEl>
                                        <p:attrNameLst>
                                          <p:attrName>style.visibility</p:attrName>
                                        </p:attrNameLst>
                                      </p:cBhvr>
                                      <p:to>
                                        <p:strVal val="visible"/>
                                      </p:to>
                                    </p:set>
                                    <p:animEffect transition="in" filter="wipe(down)">
                                      <p:cBhvr>
                                        <p:cTn id="13" dur="1000"/>
                                        <p:tgtEl>
                                          <p:spTgt spid="12">
                                            <p:graphicEl>
                                              <a:chart seriesIdx="-4" categoryIdx="1" bldStep="category"/>
                                            </p:graphic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
                                            <p:graphicEl>
                                              <a:chart seriesIdx="-4" categoryIdx="2" bldStep="category"/>
                                            </p:graphicEl>
                                          </p:spTgt>
                                        </p:tgtEl>
                                        <p:attrNameLst>
                                          <p:attrName>style.visibility</p:attrName>
                                        </p:attrNameLst>
                                      </p:cBhvr>
                                      <p:to>
                                        <p:strVal val="visible"/>
                                      </p:to>
                                    </p:set>
                                    <p:animEffect transition="in" filter="wipe(down)">
                                      <p:cBhvr>
                                        <p:cTn id="16" dur="1000"/>
                                        <p:tgtEl>
                                          <p:spTgt spid="12">
                                            <p:graphicEl>
                                              <a:chart seriesIdx="-4" categoryIdx="2" bldStep="category"/>
                                            </p:graphic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2">
                                            <p:graphicEl>
                                              <a:chart seriesIdx="-4" categoryIdx="3" bldStep="category"/>
                                            </p:graphicEl>
                                          </p:spTgt>
                                        </p:tgtEl>
                                        <p:attrNameLst>
                                          <p:attrName>style.visibility</p:attrName>
                                        </p:attrNameLst>
                                      </p:cBhvr>
                                      <p:to>
                                        <p:strVal val="visible"/>
                                      </p:to>
                                    </p:set>
                                    <p:animEffect transition="in" filter="wipe(down)">
                                      <p:cBhvr>
                                        <p:cTn id="19" dur="1000"/>
                                        <p:tgtEl>
                                          <p:spTgt spid="12">
                                            <p:graphicEl>
                                              <a:chart seriesIdx="-4" categoryIdx="3" bldStep="category"/>
                                            </p:graphic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2">
                                            <p:graphicEl>
                                              <a:chart seriesIdx="-4" categoryIdx="4" bldStep="category"/>
                                            </p:graphicEl>
                                          </p:spTgt>
                                        </p:tgtEl>
                                        <p:attrNameLst>
                                          <p:attrName>style.visibility</p:attrName>
                                        </p:attrNameLst>
                                      </p:cBhvr>
                                      <p:to>
                                        <p:strVal val="visible"/>
                                      </p:to>
                                    </p:set>
                                    <p:animEffect transition="in" filter="wipe(down)">
                                      <p:cBhvr>
                                        <p:cTn id="22" dur="1000"/>
                                        <p:tgtEl>
                                          <p:spTgt spid="12">
                                            <p:graphicEl>
                                              <a:chart seriesIdx="-4" categoryIdx="4" bldStep="category"/>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19"/>
                                        </p:tgtEl>
                                        <p:attrNameLst>
                                          <p:attrName>style.visibility</p:attrName>
                                        </p:attrNameLst>
                                      </p:cBhvr>
                                      <p:to>
                                        <p:strVal val="visible"/>
                                      </p:to>
                                    </p:set>
                                    <p:animEffect transition="in" filter="fade">
                                      <p:cBhvr>
                                        <p:cTn id="25" dur="1000"/>
                                        <p:tgtEl>
                                          <p:spTgt spid="14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24"/>
                                        </p:tgtEl>
                                        <p:attrNameLst>
                                          <p:attrName>style.visibility</p:attrName>
                                        </p:attrNameLst>
                                      </p:cBhvr>
                                      <p:to>
                                        <p:strVal val="visible"/>
                                      </p:to>
                                    </p:set>
                                    <p:animEffect transition="in" filter="fade">
                                      <p:cBhvr>
                                        <p:cTn id="28" dur="1000"/>
                                        <p:tgtEl>
                                          <p:spTgt spid="14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childTnLst>
                                </p:cTn>
                              </p:par>
                            </p:childTnLst>
                          </p:cTn>
                        </p:par>
                        <p:par>
                          <p:cTn id="35" fill="hold">
                            <p:stCondLst>
                              <p:cond delay="1000"/>
                            </p:stCondLst>
                            <p:childTnLst>
                              <p:par>
                                <p:cTn id="36" presetID="42" presetClass="entr" presetSubtype="0" fill="hold" grpId="0" nodeType="afterEffect">
                                  <p:stCondLst>
                                    <p:cond delay="0"/>
                                  </p:stCondLst>
                                  <p:iterate type="lt">
                                    <p:tmPct val="10000"/>
                                  </p:iterate>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anim calcmode="lin" valueType="num">
                                      <p:cBhvr>
                                        <p:cTn id="39" dur="500" fill="hold"/>
                                        <p:tgtEl>
                                          <p:spTgt spid="6"/>
                                        </p:tgtEl>
                                        <p:attrNameLst>
                                          <p:attrName>ppt_x</p:attrName>
                                        </p:attrNameLst>
                                      </p:cBhvr>
                                      <p:tavLst>
                                        <p:tav tm="0">
                                          <p:val>
                                            <p:strVal val="#ppt_x"/>
                                          </p:val>
                                        </p:tav>
                                        <p:tav tm="100000">
                                          <p:val>
                                            <p:strVal val="#ppt_x"/>
                                          </p:val>
                                        </p:tav>
                                      </p:tavLst>
                                    </p:anim>
                                    <p:anim calcmode="lin" valueType="num">
                                      <p:cBhvr>
                                        <p:cTn id="40"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p:bldP spid="1424" grpId="0" animBg="1"/>
      <p:bldP spid="6" grpId="0"/>
      <p:bldGraphic spid="12" grpId="0">
        <p:bldSub>
          <a:bldChart bld="category"/>
        </p:bldSub>
      </p:bldGraphic>
      <p:bldP spid="13" grpId="0" animBg="1"/>
      <p:bldP spid="15" grpId="0" animBg="1"/>
    </p:bldLst>
  </p:timing>
</p:sld>
</file>

<file path=ppt/theme/theme1.xml><?xml version="1.0" encoding="utf-8"?>
<a:theme xmlns:a="http://schemas.openxmlformats.org/drawingml/2006/main" name="Project Proposal &amp; Management Structures by Slidesgo">
  <a:themeElements>
    <a:clrScheme name="Simple Light">
      <a:dk1>
        <a:srgbClr val="FFFFFF"/>
      </a:dk1>
      <a:lt1>
        <a:srgbClr val="061357"/>
      </a:lt1>
      <a:dk2>
        <a:srgbClr val="5698E6"/>
      </a:dk2>
      <a:lt2>
        <a:srgbClr val="7443DD"/>
      </a:lt2>
      <a:accent1>
        <a:srgbClr val="B372C8"/>
      </a:accent1>
      <a:accent2>
        <a:srgbClr val="F28396"/>
      </a:accent2>
      <a:accent3>
        <a:srgbClr val="FA5EE1"/>
      </a:accent3>
      <a:accent4>
        <a:srgbClr val="E5DA56"/>
      </a:accent4>
      <a:accent5>
        <a:srgbClr val="55E5B8"/>
      </a:accent5>
      <a:accent6>
        <a:srgbClr val="F7AC5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TotalTime>
  <Words>4312</Words>
  <Application>Microsoft Office PowerPoint</Application>
  <PresentationFormat>Affichage à l'écran (16:9)</PresentationFormat>
  <Paragraphs>331</Paragraphs>
  <Slides>42</Slides>
  <Notes>42</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42</vt:i4>
      </vt:variant>
    </vt:vector>
  </HeadingPairs>
  <TitlesOfParts>
    <vt:vector size="51" baseType="lpstr">
      <vt:lpstr>Anek Devanagari SemiBold</vt:lpstr>
      <vt:lpstr>Bellota Text</vt:lpstr>
      <vt:lpstr>Anek Devanagari</vt:lpstr>
      <vt:lpstr>Barlow Medium</vt:lpstr>
      <vt:lpstr>Arial</vt:lpstr>
      <vt:lpstr>Inter</vt:lpstr>
      <vt:lpstr>Barlow</vt:lpstr>
      <vt:lpstr>Söhne</vt:lpstr>
      <vt:lpstr>Project Proposal &amp; Management Structures by Slidesgo</vt:lpstr>
      <vt:lpstr>Cadrage d’un projet IA</vt:lpstr>
      <vt:lpstr>Executive Summary</vt:lpstr>
      <vt:lpstr>L’entreprise</vt:lpstr>
      <vt:lpstr>L’entreprise</vt:lpstr>
      <vt:lpstr>Fashion-Insta</vt:lpstr>
      <vt:lpstr>Objectifs</vt:lpstr>
      <vt:lpstr>Gains Attendus</vt:lpstr>
      <vt:lpstr>Gains Attendus</vt:lpstr>
      <vt:lpstr>Résultat Prévu</vt:lpstr>
      <vt:lpstr>Identification des ressources</vt:lpstr>
      <vt:lpstr>Ressources Humaines</vt:lpstr>
      <vt:lpstr>Ressources Financières</vt:lpstr>
      <vt:lpstr>Ressources Techniques</vt:lpstr>
      <vt:lpstr>Ressources Financière</vt:lpstr>
      <vt:lpstr>358 000€</vt:lpstr>
      <vt:lpstr>Méthode Agile</vt:lpstr>
      <vt:lpstr>Backlog</vt:lpstr>
      <vt:lpstr>Story Points</vt:lpstr>
      <vt:lpstr>User Stories Prioritaires</vt:lpstr>
      <vt:lpstr>User Stories Prioritaires</vt:lpstr>
      <vt:lpstr>Backlog</vt:lpstr>
      <vt:lpstr>Méthode Agile</vt:lpstr>
      <vt:lpstr>Rôle Des Scrum Events</vt:lpstr>
      <vt:lpstr>Avantages de la Méthode Agile</vt:lpstr>
      <vt:lpstr>Risques identifiées </vt:lpstr>
      <vt:lpstr>Risques Identifiés</vt:lpstr>
      <vt:lpstr>Risque 1 : Le Temps</vt:lpstr>
      <vt:lpstr>Risque 2 : Erreurs de Dev</vt:lpstr>
      <vt:lpstr>Risque 3 : Données Utilisateur</vt:lpstr>
      <vt:lpstr>Présentation PowerPoint</vt:lpstr>
      <vt:lpstr>Enjeux Légaux/Éthiques</vt:lpstr>
      <vt:lpstr>CNIL</vt:lpstr>
      <vt:lpstr>RGPD</vt:lpstr>
      <vt:lpstr>Enjeux légaux/éthiques</vt:lpstr>
      <vt:lpstr>Enjeux légaux/éthiques</vt:lpstr>
      <vt:lpstr>Enjeux légaux/éthiques</vt:lpstr>
      <vt:lpstr>Enjeux légaux/éthiques</vt:lpstr>
      <vt:lpstr>Conclusion</vt:lpstr>
      <vt:lpstr>Maintenant</vt:lpstr>
      <vt:lpstr>L’avenir</vt:lpstr>
      <vt:lpstr>-Steve Jobs</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Cadrage d’un projet IA</dc:title>
  <cp:lastModifiedBy>Sofiane Derraz</cp:lastModifiedBy>
  <cp:revision>11</cp:revision>
  <dcterms:modified xsi:type="dcterms:W3CDTF">2023-01-11T23:00:19Z</dcterms:modified>
</cp:coreProperties>
</file>